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30E9-E661-4D3E-AE95-440B9467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92CD9-4BC7-44C3-9563-95044C7F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D510-3D3E-4C06-B900-38348960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2DFC-CCDF-44CD-9489-D3E46E22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F5A5-9679-4B85-9317-D9ED469F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04A6-C666-4FC9-9907-683DC4BB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21E6-CF45-4076-B5DB-FBECA3D40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6A6B-6C6E-4D89-9CDE-0AF95319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DE75-F6A5-4C6F-8789-10C36523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C3E9-BAC0-497C-907D-78D9935F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2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6A46-09D3-4C67-897B-01D5818F3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CC3B-C5DF-46BA-875A-D732DB4A0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0E30-1BB3-4B2F-B8BE-07D01704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4EA2-CCA5-4ED5-B107-A5C26B11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7DD5-E7A5-474F-B462-DF11D277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0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38F0-914E-41CA-8F37-27B1C9C6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EA03-DBAD-4262-ABA7-A232F7EB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8F61-1BF4-486A-B74D-8BE293D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261C-7C32-4A12-9D8D-CCE9721D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6C59-4798-4738-AB9A-BF0374AE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9811-0E30-4EFA-9FED-7F71613F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FCCF-F885-41B4-81A2-4BD02EC69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FE08-EADE-4737-93B3-F9B92847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08D6-FC97-4CA2-91A9-99696E56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FFCA-B710-474C-AF3E-AFE5455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5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8FFD-14B2-4097-9B50-F1A44FB1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89F9-834F-42EA-BDA2-D803DD1B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AC1E7-BA3F-45DC-A1F0-AD90BED7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86489-179B-498D-924F-6C5FF2C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3F72-8578-4BD7-B464-D90E6777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7A96-5016-42CE-9102-39C32014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AC55-E122-4146-8C1E-DD89B6FF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2422-C15A-4224-8229-69E50FD2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92B73-4023-46F8-BDE2-255CAA1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C16D7-E27B-42FC-B3F7-6A05215A7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69028-A1C1-4DD7-9226-0FAEF83D1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874C-8084-4626-9D91-7B26F10D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CC02A-562D-4F05-AD61-63423ACD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EB7CF-B893-4BFC-ADCF-16E9CCBF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CC75-E4F5-4512-B614-6CF59E9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94E5D-2257-496C-86E5-915858A9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753A-0ADC-4A7F-BA21-37E8C71A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DB73B-7142-4355-A80F-4329BE8F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3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ED724-AF06-4A26-9B84-AD802BCC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D24FA-7D61-42A5-B542-EE330BB3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673B5-F3BD-4164-BA7A-3083535F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352D-54DE-44A8-97C6-8EA26807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CA32-5614-47BE-8670-32A865B3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17814-6198-43BB-BB2A-D6B5C3029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9C80B-A360-49DD-9F29-6E190F41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ACAE6-A1BF-4895-B1E2-DF516205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764A-5002-42C6-9618-3AB64BBC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DCC3-0713-4963-A69D-10ADE805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6088F-3FF6-49D8-AA25-FAED69711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CA692-769E-454F-A6E0-1CAE7922E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307E-0B93-450D-A060-1E1896B6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DDD6-5D93-49D0-991A-E2053B08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7B624-E731-4B19-B6A4-103972C6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3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BE004-57E9-4C55-A0B2-D878061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DD23E-EDA3-43C0-9D74-FC283D6B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F3B5-EB8C-44EA-AAFC-789B3B65D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71CD-339A-4034-953A-C7B8D202FF7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F39E-6FD1-4B47-B805-1235C954F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228B-5FC2-4197-88B5-611844039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3511-43A8-46E0-8560-61F5662FB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4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DAB1-09FA-40F4-B190-BFC6BB500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8C056-D049-46E4-9700-7092CFD68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2102B-5645-4D3D-A425-EA46FB95C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323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5FC4E-6F3A-4521-AD13-2BF9B8A27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882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D023B-E70D-465B-8837-E2B0DB47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313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B2A01-4DBC-434F-84CB-DAF1D53CF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96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7970-6E4A-4C49-90B2-F7890CB7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ABA2-2190-4EF5-9A92-70E0F103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A93DD-4EF1-4AB3-A669-96334F7A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DB643-DFD4-4761-B059-A61F7939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7" y="1972469"/>
            <a:ext cx="7611583" cy="29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79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6B777-B34C-4BF5-BE83-BD05DA80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010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C4651-89AA-4F72-ADA2-E0517346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05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2CD82-5499-44EF-9A12-ACA44119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12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A6672-6270-41BE-B8A3-5E200004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612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AB41D-2A53-42DA-A550-2543D8F27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51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9A687-411C-48DB-812B-27A66251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055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C98E3-0625-492E-98D9-217E43B1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196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x</vt:lpstr>
      <vt:lpstr>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Shruti Patel</dc:creator>
  <cp:lastModifiedBy>parth.642001@outlook.com</cp:lastModifiedBy>
  <cp:revision>3</cp:revision>
  <dcterms:created xsi:type="dcterms:W3CDTF">2022-02-01T09:55:55Z</dcterms:created>
  <dcterms:modified xsi:type="dcterms:W3CDTF">2022-02-12T02:51:11Z</dcterms:modified>
</cp:coreProperties>
</file>