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89DC-0972-421C-9ECA-5F863D450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37A9C-1CEF-4896-8B81-693B8F62F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EA3A1-5735-4426-AAA3-FC54AF66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4A18-7F03-4CE8-9C20-507AB7096040}" type="datetimeFigureOut">
              <a:rPr lang="en-IN" smtClean="0"/>
              <a:t>17/04/2022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8224E-2F52-4CBA-8EFB-AA92C3997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70FDE-3087-44DE-A27D-B3AAF2C7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D074-59E2-4E96-A129-224159CAD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8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724D8-EBCD-4D21-A98A-94AAE544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31CF8-E8AF-4986-ACFD-587ABFBFE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9DB8E-8865-422E-92F9-D5BC54447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4A18-7F03-4CE8-9C20-507AB7096040}" type="datetimeFigureOut">
              <a:rPr lang="en-IN" smtClean="0"/>
              <a:t>17/04/2022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0BB2E-091D-4853-AD9F-B3AA3A57D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0256B-274C-44D7-B8BC-F7CFB8D9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D074-59E2-4E96-A129-224159CAD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77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8E3FD8-3525-42A8-9BA9-9A6B99DEE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6B1F53-F4AD-4074-A67D-235DFD134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D2E27-2A77-4DF3-B2BE-6BB1BD6D6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4A18-7F03-4CE8-9C20-507AB7096040}" type="datetimeFigureOut">
              <a:rPr lang="en-IN" smtClean="0"/>
              <a:t>17/04/2022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C27A8-AB1D-4552-B5BC-08B746DE7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8C1DC-2096-46A5-9BC4-5B592150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D074-59E2-4E96-A129-224159CAD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18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E5FB6-A362-4E3B-8FA6-DC6729B3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E6975-5195-4B28-9C0E-62322257E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1F3E1-EED6-423C-A7E3-DFEDFD061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4A18-7F03-4CE8-9C20-507AB7096040}" type="datetimeFigureOut">
              <a:rPr lang="en-IN" smtClean="0"/>
              <a:t>17/04/2022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A3954-6245-448D-BF4A-6B62DE47D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8036C-5D64-4989-99A8-018CAE46B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D074-59E2-4E96-A129-224159CAD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8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BC012-966D-4A41-81F5-4D47ABC7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EE9C7-B652-429E-B3DB-6D981440B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2912F-1EE6-4B57-BE02-EC245DA7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4A18-7F03-4CE8-9C20-507AB7096040}" type="datetimeFigureOut">
              <a:rPr lang="en-IN" smtClean="0"/>
              <a:t>17/04/2022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CA61C-B867-476C-B762-A9B8E4A8B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806CA-FDC1-4B79-B21F-959862D2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D074-59E2-4E96-A129-224159CAD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6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4971-2D8F-4D8F-868E-194FF23BB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DF056-1E90-404C-96DB-9C3A93E00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32A50-BFBF-4F55-BB50-F3D31C88E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81AAE-50F5-403D-A6A1-CDEDC87F8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4A18-7F03-4CE8-9C20-507AB7096040}" type="datetimeFigureOut">
              <a:rPr lang="en-IN" smtClean="0"/>
              <a:t>17/04/2022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26E61-20F9-4CA3-B40B-64CF5007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F5FAB-A71F-429A-9D74-465F5C329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D074-59E2-4E96-A129-224159CAD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2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A32A8-4A4E-4F05-AA2C-D628BF4F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DB963-4D13-4070-869F-4397D2268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45FA8-D229-48AD-8806-8E906086D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5A757F-7697-40B0-A34F-6501923D4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64902B-DC29-486E-9748-25DDA4AAAB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1D3D7A-ECF3-451B-B174-3EE4B48D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4A18-7F03-4CE8-9C20-507AB7096040}" type="datetimeFigureOut">
              <a:rPr lang="en-IN" smtClean="0"/>
              <a:t>17/04/2022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07C4A9-33F5-4C3D-8BB9-301287229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24492-975D-45FD-AEE0-CDBD3826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D074-59E2-4E96-A129-224159CAD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01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8F8C8-7C03-4B1E-A89E-C29D2268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CF9EE4-9C03-4FEE-A126-5A709230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4A18-7F03-4CE8-9C20-507AB7096040}" type="datetimeFigureOut">
              <a:rPr lang="en-IN" smtClean="0"/>
              <a:t>17/04/2022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2A786E-1DCA-4B26-9EAA-F576FB858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6728AB-EB46-4508-A6D4-B79DF194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D074-59E2-4E96-A129-224159CAD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32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73A601-DE2D-44D9-B783-BB1E401A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4A18-7F03-4CE8-9C20-507AB7096040}" type="datetimeFigureOut">
              <a:rPr lang="en-IN" smtClean="0"/>
              <a:t>17/04/2022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5D3104-C7DF-4328-891C-D9B5C29A8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CCD56-086E-4A66-A1DD-89ACB7D2D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D074-59E2-4E96-A129-224159CAD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37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4C621-4715-4360-A10E-EC422F3A2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91141-627D-482A-8659-684F975F8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B68FB-525E-42AD-9DEF-2CD4B6207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6B980-7F8E-4417-BC73-D18ACB79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4A18-7F03-4CE8-9C20-507AB7096040}" type="datetimeFigureOut">
              <a:rPr lang="en-IN" smtClean="0"/>
              <a:t>17/04/2022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92553-3C37-4F4D-976A-D373E7B46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6DEA1-321B-4CDC-AC47-81600851F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D074-59E2-4E96-A129-224159CAD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168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02C8-63A6-4A99-9BA7-A34841007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3FE255-E517-4828-8EB7-8593298182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B99AE-26D4-4A20-B4EF-A6CBE4EEE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935CD-9D2B-4009-AF49-16957D9F7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4A18-7F03-4CE8-9C20-507AB7096040}" type="datetimeFigureOut">
              <a:rPr lang="en-IN" smtClean="0"/>
              <a:t>17/04/2022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559DF-81E0-4809-9E60-0CC1B165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A25AC-816F-461E-929E-C49BDB50E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D074-59E2-4E96-A129-224159CAD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35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FA05E1-0311-4F40-88EB-76E9AF3A7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1DBF3-DD00-46F7-8952-49C4E9EEC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83AF-8AD2-4946-AC6C-55E83956DC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14A18-7F03-4CE8-9C20-507AB7096040}" type="datetimeFigureOut">
              <a:rPr lang="en-IN" smtClean="0"/>
              <a:t>17/04/2022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E1C02-6B3F-4123-9949-BCB1EFF9B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65A0B-9AE4-40F4-AED4-EABFA0724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ED074-59E2-4E96-A129-224159CAD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76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FA90-6F20-44B4-9FE8-EC764D7D3E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6CCF7-6EF6-4BEB-9382-7FF56F6B6C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3A2513-7558-4D63-9799-961F11974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84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878E36-5754-4C4B-AA56-24142A72F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66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0CE638-D5B1-4EC3-BDB0-04B0DE730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60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7E799F-143B-4F60-B268-5CB695ABC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8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FD5A8B-06A0-4087-A043-95B160027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17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D213F5-41EF-409F-A440-81796CCAC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1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5DF463-AFF3-425D-97E7-5C8604AE9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42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C589E2-E2ED-43C0-A102-D7A8721A2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8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E62C9F-CEE8-4BA4-9484-14C541826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1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EEAD7A-FC32-4448-A786-A7C0AAFDF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524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911697-F907-41F9-A217-710E8AF91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09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9E8BFD-2531-4442-8CD5-EE5A7471C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A11125-2704-4D4E-8333-A727DADF1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90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010673-2648-438D-8847-680E3A24F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69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7E7C69-70C2-41BE-B0A2-4889DAD09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48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7C1249-5856-4F66-9BBB-0FBA550D0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31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</dc:title>
  <dc:creator>Shruti Patel</dc:creator>
  <cp:lastModifiedBy>Shruti Patel</cp:lastModifiedBy>
  <cp:revision>1</cp:revision>
  <dcterms:created xsi:type="dcterms:W3CDTF">2022-04-17T03:14:15Z</dcterms:created>
  <dcterms:modified xsi:type="dcterms:W3CDTF">2022-04-17T03:14:42Z</dcterms:modified>
</cp:coreProperties>
</file>