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3" r:id="rId2"/>
    <p:sldId id="362" r:id="rId3"/>
    <p:sldId id="375" r:id="rId4"/>
    <p:sldId id="34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52" r:id="rId14"/>
    <p:sldId id="346" r:id="rId15"/>
    <p:sldId id="365" r:id="rId16"/>
    <p:sldId id="366" r:id="rId17"/>
    <p:sldId id="367" r:id="rId18"/>
    <p:sldId id="343" r:id="rId19"/>
    <p:sldId id="368" r:id="rId20"/>
    <p:sldId id="369" r:id="rId21"/>
    <p:sldId id="370" r:id="rId22"/>
    <p:sldId id="371" r:id="rId23"/>
    <p:sldId id="374" r:id="rId24"/>
    <p:sldId id="345" r:id="rId25"/>
    <p:sldId id="372" r:id="rId26"/>
    <p:sldId id="341" r:id="rId27"/>
    <p:sldId id="342" r:id="rId28"/>
    <p:sldId id="373" r:id="rId29"/>
    <p:sldId id="35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70C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1" d="100"/>
          <a:sy n="31" d="100"/>
        </p:scale>
        <p:origin x="1900" y="5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5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8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1.2. t-SNE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 REGROUPEMENT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6647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Évaluation</a:t>
            </a:r>
            <a:r>
              <a:rPr lang="fr-CA" sz="4000" dirty="0"/>
              <a:t> d’un algorithme de regroupement:</a:t>
            </a:r>
          </a:p>
          <a:p>
            <a:pPr lvl="2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extrinsèque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Comparaison à une classification réelle.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intrinsèque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Faible similarité intergroupe.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Coefficient Silhouette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</a:t>
            </a:r>
            <a:r>
              <a:rPr lang="fr-CA" sz="3600" i="1" dirty="0" err="1"/>
              <a:t>Calinski-Harabasz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Davies </a:t>
            </a:r>
            <a:r>
              <a:rPr lang="fr-CA" sz="3600" i="1" dirty="0" err="1"/>
              <a:t>Bouldin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Matrice de contingence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</a:t>
            </a:r>
            <a:r>
              <a:rPr lang="fr-CA" sz="4000" b="1"/>
              <a:t>. </a:t>
            </a:r>
            <a:r>
              <a:rPr lang="fr-CA" sz="4000" b="1" dirty="0"/>
              <a:t>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E1FD-F3DC-4C43-973A-359F847CB95D}"/>
              </a:ext>
            </a:extLst>
          </p:cNvPr>
          <p:cNvSpPr txBox="1"/>
          <p:nvPr/>
        </p:nvSpPr>
        <p:spPr>
          <a:xfrm>
            <a:off x="-4006644" y="12565914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SÉLECTION DE CARACTÉRISTIQUES</a:t>
            </a:r>
          </a:p>
          <a:p>
            <a:r>
              <a:rPr lang="fr-CA" sz="5400" b="1" dirty="0"/>
              <a:t>	3.1. …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SÉLECTION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41648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5317326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1927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9354</TotalTime>
  <Words>1879</Words>
  <Application>Microsoft Office PowerPoint</Application>
  <PresentationFormat>Widescreen</PresentationFormat>
  <Paragraphs>580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599</cp:revision>
  <dcterms:created xsi:type="dcterms:W3CDTF">2019-10-19T13:38:13Z</dcterms:created>
  <dcterms:modified xsi:type="dcterms:W3CDTF">2019-11-11T17:34:18Z</dcterms:modified>
</cp:coreProperties>
</file>