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7" r:id="rId2"/>
    <p:sldId id="303" r:id="rId3"/>
    <p:sldId id="328" r:id="rId4"/>
    <p:sldId id="329" r:id="rId5"/>
    <p:sldId id="288" r:id="rId6"/>
    <p:sldId id="331" r:id="rId7"/>
    <p:sldId id="333" r:id="rId8"/>
    <p:sldId id="335" r:id="rId9"/>
    <p:sldId id="337" r:id="rId10"/>
    <p:sldId id="334" r:id="rId11"/>
    <p:sldId id="338" r:id="rId12"/>
    <p:sldId id="339" r:id="rId13"/>
    <p:sldId id="295" r:id="rId14"/>
    <p:sldId id="341" r:id="rId15"/>
    <p:sldId id="340" r:id="rId16"/>
    <p:sldId id="342" r:id="rId17"/>
    <p:sldId id="343" r:id="rId18"/>
    <p:sldId id="31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FF0000"/>
    <a:srgbClr val="C00000"/>
    <a:srgbClr val="08519C"/>
    <a:srgbClr val="E6E6E6"/>
    <a:srgbClr val="006D2C"/>
    <a:srgbClr val="41AE76"/>
    <a:srgbClr val="4292C6"/>
    <a:srgbClr val="238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33" d="100"/>
          <a:sy n="33" d="100"/>
        </p:scale>
        <p:origin x="1770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C_titre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94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541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59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2329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833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85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493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372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904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76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567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99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697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56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52.png"/><Relationship Id="rId10" Type="http://schemas.openxmlformats.org/officeDocument/2006/relationships/image" Target="../media/image31.png"/><Relationship Id="rId19" Type="http://schemas.openxmlformats.org/officeDocument/2006/relationships/image" Target="../media/image56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3. APPRENTISSAGE SUPERVISÉ 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072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 (avec 2 caractéristiques)</a:t>
            </a:r>
          </a:p>
          <a:p>
            <a:endParaRPr lang="fr-CA" sz="4000" dirty="0"/>
          </a:p>
          <a:p>
            <a:r>
              <a:rPr lang="fr-CA" sz="4000" dirty="0"/>
              <a:t>Exemple avec 2 caractéristiques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DAE1C7-0B97-4FEB-BC63-D8514FCCCAAC}"/>
              </a:ext>
            </a:extLst>
          </p:cNvPr>
          <p:cNvGrpSpPr/>
          <p:nvPr/>
        </p:nvGrpSpPr>
        <p:grpSpPr>
          <a:xfrm>
            <a:off x="565355" y="2646877"/>
            <a:ext cx="11061290" cy="8222316"/>
            <a:chOff x="0" y="1938991"/>
            <a:chExt cx="6860010" cy="50993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806346-908C-47AC-A634-8FB86165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38991"/>
              <a:ext cx="6860010" cy="509933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3F71D-A4FB-4645-B074-18EB23C28F2D}"/>
                    </a:ext>
                  </a:extLst>
                </p:cNvPr>
                <p:cNvSpPr txBox="1"/>
                <p:nvPr/>
              </p:nvSpPr>
              <p:spPr>
                <a:xfrm>
                  <a:off x="274768" y="3052936"/>
                  <a:ext cx="334109" cy="439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40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3F71D-A4FB-4645-B074-18EB23C28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68" y="3052936"/>
                  <a:ext cx="334109" cy="4390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4BE1F9-C83A-445D-A8E4-5FF677EF6355}"/>
                    </a:ext>
                  </a:extLst>
                </p:cNvPr>
                <p:cNvSpPr txBox="1"/>
                <p:nvPr/>
              </p:nvSpPr>
              <p:spPr>
                <a:xfrm>
                  <a:off x="5656991" y="5156472"/>
                  <a:ext cx="512855" cy="454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b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4BE1F9-C83A-445D-A8E4-5FF677EF6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991" y="5156472"/>
                  <a:ext cx="512855" cy="454924"/>
                </a:xfrm>
                <a:prstGeom prst="rect">
                  <a:avLst/>
                </a:prstGeom>
                <a:blipFill>
                  <a:blip r:embed="rId5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45178A-371A-4A9B-B495-7243002CE4A3}"/>
                    </a:ext>
                  </a:extLst>
                </p:cNvPr>
                <p:cNvSpPr txBox="1"/>
                <p:nvPr/>
              </p:nvSpPr>
              <p:spPr>
                <a:xfrm>
                  <a:off x="1931368" y="6075894"/>
                  <a:ext cx="624649" cy="454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b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45178A-371A-4A9B-B495-7243002CE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368" y="6075894"/>
                  <a:ext cx="624649" cy="454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293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210">
            <a:extLst>
              <a:ext uri="{FF2B5EF4-FFF2-40B4-BE49-F238E27FC236}">
                <a16:creationId xmlns:a16="http://schemas.microsoft.com/office/drawing/2014/main" id="{00DDB59B-6DC6-419B-A8EA-132ADC3CBB0D}"/>
              </a:ext>
            </a:extLst>
          </p:cNvPr>
          <p:cNvSpPr/>
          <p:nvPr/>
        </p:nvSpPr>
        <p:spPr>
          <a:xfrm>
            <a:off x="-240314" y="8354325"/>
            <a:ext cx="5663364" cy="56633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5240F01-E75A-4E7C-A4C4-567DA5824B4D}"/>
              </a:ext>
            </a:extLst>
          </p:cNvPr>
          <p:cNvSpPr/>
          <p:nvPr/>
        </p:nvSpPr>
        <p:spPr>
          <a:xfrm>
            <a:off x="920638" y="9500023"/>
            <a:ext cx="3402051" cy="34020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EDD4A01-4B18-4C8E-9546-4235718E0752}"/>
              </a:ext>
            </a:extLst>
          </p:cNvPr>
          <p:cNvSpPr/>
          <p:nvPr/>
        </p:nvSpPr>
        <p:spPr>
          <a:xfrm>
            <a:off x="1096833" y="9672141"/>
            <a:ext cx="3053286" cy="30532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60F1D44-2366-48D8-A1EC-C1AB94953017}"/>
              </a:ext>
            </a:extLst>
          </p:cNvPr>
          <p:cNvSpPr/>
          <p:nvPr/>
        </p:nvSpPr>
        <p:spPr>
          <a:xfrm>
            <a:off x="1249478" y="9837582"/>
            <a:ext cx="2764503" cy="27645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8A45829-1750-4D32-A2E7-E3F6338069A6}"/>
              </a:ext>
            </a:extLst>
          </p:cNvPr>
          <p:cNvSpPr/>
          <p:nvPr/>
        </p:nvSpPr>
        <p:spPr>
          <a:xfrm>
            <a:off x="1403657" y="9996356"/>
            <a:ext cx="2460186" cy="2460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C76A58E8-A750-455B-AB77-3AFA0F87BF27}"/>
              </a:ext>
            </a:extLst>
          </p:cNvPr>
          <p:cNvSpPr/>
          <p:nvPr/>
        </p:nvSpPr>
        <p:spPr>
          <a:xfrm>
            <a:off x="1720930" y="10309108"/>
            <a:ext cx="1839792" cy="183979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/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blipFill>
                <a:blip r:embed="rId3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/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/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blipFill>
                <a:blip r:embed="rId5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C7C54E6-1F6E-425E-AB27-81E28F50807F}"/>
              </a:ext>
            </a:extLst>
          </p:cNvPr>
          <p:cNvSpPr txBox="1"/>
          <p:nvPr/>
        </p:nvSpPr>
        <p:spPr>
          <a:xfrm>
            <a:off x="7489292" y="11465797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826D1-A462-4D63-915C-92BB6C3091BE}"/>
                  </a:ext>
                </a:extLst>
              </p:cNvPr>
              <p:cNvSpPr txBox="1"/>
              <p:nvPr/>
            </p:nvSpPr>
            <p:spPr>
              <a:xfrm>
                <a:off x="3910226" y="1885741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826D1-A462-4D63-915C-92BB6C30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26" y="1885741"/>
                <a:ext cx="8269165" cy="757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7BDA33-C970-461B-8B3D-07D8A3855E8C}"/>
              </a:ext>
            </a:extLst>
          </p:cNvPr>
          <p:cNvCxnSpPr>
            <a:cxnSpLocks/>
          </p:cNvCxnSpPr>
          <p:nvPr/>
        </p:nvCxnSpPr>
        <p:spPr>
          <a:xfrm flipH="1" flipV="1">
            <a:off x="2626094" y="2452751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07F9DE-23AF-421A-89DD-9BD48F6DCC8C}"/>
              </a:ext>
            </a:extLst>
          </p:cNvPr>
          <p:cNvCxnSpPr>
            <a:cxnSpLocks/>
          </p:cNvCxnSpPr>
          <p:nvPr/>
        </p:nvCxnSpPr>
        <p:spPr>
          <a:xfrm flipV="1">
            <a:off x="139791" y="5199150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E1395-77CB-495E-99E7-9646C6CDAE4D}"/>
                  </a:ext>
                </a:extLst>
              </p:cNvPr>
              <p:cNvSpPr txBox="1"/>
              <p:nvPr/>
            </p:nvSpPr>
            <p:spPr>
              <a:xfrm>
                <a:off x="5044828" y="528437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E1395-77CB-495E-99E7-9646C6CDA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828" y="5284379"/>
                <a:ext cx="1356853" cy="760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0E566F-62C2-4557-9D99-B7BE5766915C}"/>
                  </a:ext>
                </a:extLst>
              </p:cNvPr>
              <p:cNvSpPr txBox="1"/>
              <p:nvPr/>
            </p:nvSpPr>
            <p:spPr>
              <a:xfrm>
                <a:off x="1446222" y="2349945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0E566F-62C2-4557-9D99-B7BE5766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22" y="2349945"/>
                <a:ext cx="1356853" cy="7335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C75FD1A-A57C-4391-A5BF-9446AA7C0527}"/>
              </a:ext>
            </a:extLst>
          </p:cNvPr>
          <p:cNvGrpSpPr/>
          <p:nvPr/>
        </p:nvGrpSpPr>
        <p:grpSpPr>
          <a:xfrm>
            <a:off x="2532356" y="3147625"/>
            <a:ext cx="211911" cy="243786"/>
            <a:chOff x="4131601" y="2884249"/>
            <a:chExt cx="171830" cy="19767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206101-0FC4-4FAE-8DA7-E8301336E8F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93EBDFC-D74A-4FA4-9088-B29E75EEA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D3CD45-2C09-4FBA-9D05-6F552394AEE3}"/>
                  </a:ext>
                </a:extLst>
              </p:cNvPr>
              <p:cNvSpPr txBox="1"/>
              <p:nvPr/>
            </p:nvSpPr>
            <p:spPr>
              <a:xfrm>
                <a:off x="11165" y="2940382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D3CD45-2C09-4FBA-9D05-6F552394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" y="2940382"/>
                <a:ext cx="102749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892423-1ED1-4C05-94C7-4E8D7C8AFDDA}"/>
                  </a:ext>
                </a:extLst>
              </p:cNvPr>
              <p:cNvSpPr txBox="1"/>
              <p:nvPr/>
            </p:nvSpPr>
            <p:spPr>
              <a:xfrm>
                <a:off x="-306176" y="3914019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892423-1ED1-4C05-94C7-4E8D7C8AF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176" y="3914019"/>
                <a:ext cx="127047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40683E06-7B8E-4B46-A961-6CAA063B64B6}"/>
              </a:ext>
            </a:extLst>
          </p:cNvPr>
          <p:cNvSpPr/>
          <p:nvPr/>
        </p:nvSpPr>
        <p:spPr>
          <a:xfrm>
            <a:off x="8919214" y="3559367"/>
            <a:ext cx="621474" cy="4386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95D688-7800-4000-B666-FEEC28090746}"/>
                  </a:ext>
                </a:extLst>
              </p:cNvPr>
              <p:cNvSpPr txBox="1"/>
              <p:nvPr/>
            </p:nvSpPr>
            <p:spPr>
              <a:xfrm>
                <a:off x="4229897" y="4151803"/>
                <a:ext cx="7955100" cy="3562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2800" b="1" dirty="0">
                    <a:solidFill>
                      <a:srgbClr val="C00000"/>
                    </a:solidFill>
                  </a:rPr>
                </a:br>
                <a:endParaRPr lang="fr-CA" sz="2800" b="1" dirty="0">
                  <a:solidFill>
                    <a:srgbClr val="C00000"/>
                  </a:solidFill>
                </a:endParaRPr>
              </a:p>
              <a:p>
                <a:pPr/>
                <a:endParaRPr lang="fr-CA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pPr/>
                <a:endParaRPr lang="fr-CA" sz="14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95D688-7800-4000-B666-FEEC28090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97" y="4151803"/>
                <a:ext cx="7955100" cy="35627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B671CC69-DCF9-4B52-A7D6-458EA8CA577C}"/>
              </a:ext>
            </a:extLst>
          </p:cNvPr>
          <p:cNvSpPr/>
          <p:nvPr/>
        </p:nvSpPr>
        <p:spPr>
          <a:xfrm>
            <a:off x="1688284" y="463768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63C344-DD7B-4AA2-91F9-B4A52F07340E}"/>
              </a:ext>
            </a:extLst>
          </p:cNvPr>
          <p:cNvSpPr/>
          <p:nvPr/>
        </p:nvSpPr>
        <p:spPr>
          <a:xfrm>
            <a:off x="2017010" y="427717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6F861D4-3DB3-4F86-B68C-724510D28FAB}"/>
              </a:ext>
            </a:extLst>
          </p:cNvPr>
          <p:cNvSpPr/>
          <p:nvPr/>
        </p:nvSpPr>
        <p:spPr>
          <a:xfrm>
            <a:off x="3349198" y="460995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3C0D2DC-0746-4A0E-B545-06CB3742501B}"/>
              </a:ext>
            </a:extLst>
          </p:cNvPr>
          <p:cNvSpPr/>
          <p:nvPr/>
        </p:nvSpPr>
        <p:spPr>
          <a:xfrm>
            <a:off x="3001357" y="427961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463F1F-B60E-4AE4-B6BB-46B4C7E8A848}"/>
              </a:ext>
            </a:extLst>
          </p:cNvPr>
          <p:cNvSpPr/>
          <p:nvPr/>
        </p:nvSpPr>
        <p:spPr>
          <a:xfrm>
            <a:off x="2500094" y="41604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6122E77-96A4-4DE7-96A9-83DF4FC86040}"/>
              </a:ext>
            </a:extLst>
          </p:cNvPr>
          <p:cNvSpPr/>
          <p:nvPr/>
        </p:nvSpPr>
        <p:spPr>
          <a:xfrm>
            <a:off x="3475320" y="508898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908E780-42FB-4AB3-9516-7F3BB73292F4}"/>
              </a:ext>
            </a:extLst>
          </p:cNvPr>
          <p:cNvSpPr/>
          <p:nvPr/>
        </p:nvSpPr>
        <p:spPr>
          <a:xfrm flipH="1" flipV="1">
            <a:off x="1702354" y="555741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53A918-D0E7-4F4F-A8FE-5166B8706A8E}"/>
              </a:ext>
            </a:extLst>
          </p:cNvPr>
          <p:cNvSpPr/>
          <p:nvPr/>
        </p:nvSpPr>
        <p:spPr>
          <a:xfrm flipH="1" flipV="1">
            <a:off x="2045993" y="593558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705F907-9958-4F8A-9985-D57DEFEEBB68}"/>
              </a:ext>
            </a:extLst>
          </p:cNvPr>
          <p:cNvSpPr/>
          <p:nvPr/>
        </p:nvSpPr>
        <p:spPr>
          <a:xfrm flipH="1" flipV="1">
            <a:off x="1576354" y="509806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36EC9F6-D201-4DB7-A76E-E96863BF4705}"/>
              </a:ext>
            </a:extLst>
          </p:cNvPr>
          <p:cNvSpPr/>
          <p:nvPr/>
        </p:nvSpPr>
        <p:spPr>
          <a:xfrm>
            <a:off x="2497248" y="603976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AAF8403-E7F0-4662-97BC-5019408094FC}"/>
              </a:ext>
            </a:extLst>
          </p:cNvPr>
          <p:cNvSpPr/>
          <p:nvPr/>
        </p:nvSpPr>
        <p:spPr>
          <a:xfrm>
            <a:off x="3349198" y="556259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E67821A-8BE4-42CA-B6CA-AE339E74D490}"/>
              </a:ext>
            </a:extLst>
          </p:cNvPr>
          <p:cNvSpPr/>
          <p:nvPr/>
        </p:nvSpPr>
        <p:spPr>
          <a:xfrm>
            <a:off x="3001357" y="593318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0611B66-02F1-4732-B4FB-74AFE7F79F1C}"/>
              </a:ext>
            </a:extLst>
          </p:cNvPr>
          <p:cNvGrpSpPr/>
          <p:nvPr/>
        </p:nvGrpSpPr>
        <p:grpSpPr>
          <a:xfrm>
            <a:off x="2536342" y="6993356"/>
            <a:ext cx="211911" cy="243786"/>
            <a:chOff x="4131601" y="2884249"/>
            <a:chExt cx="171830" cy="19767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241A8F-03CF-47DC-860E-4D4389DA5E56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F3F19E5-EB8B-47A6-B412-1F44A03DD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3D76C8-FBF4-40F9-A79B-8135D7B20ED6}"/>
              </a:ext>
            </a:extLst>
          </p:cNvPr>
          <p:cNvGrpSpPr/>
          <p:nvPr/>
        </p:nvGrpSpPr>
        <p:grpSpPr>
          <a:xfrm>
            <a:off x="3518087" y="6728552"/>
            <a:ext cx="211911" cy="243786"/>
            <a:chOff x="4131601" y="2884249"/>
            <a:chExt cx="171830" cy="19767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6B61336-B62E-419A-8378-514F5743016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C539F7-ED7B-4766-9745-9C8C1E9FD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EAE8D1A-940A-4FE0-B2F9-D3C330924D2B}"/>
              </a:ext>
            </a:extLst>
          </p:cNvPr>
          <p:cNvGrpSpPr/>
          <p:nvPr/>
        </p:nvGrpSpPr>
        <p:grpSpPr>
          <a:xfrm>
            <a:off x="4174214" y="6101179"/>
            <a:ext cx="211911" cy="243786"/>
            <a:chOff x="4131601" y="2884249"/>
            <a:chExt cx="171830" cy="197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CA9A669-066F-41AE-B11D-F36251B331A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757169-DFA4-4F2F-860D-ACCD825AB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380D2B-98EA-4082-9396-CBE4B683B84B}"/>
              </a:ext>
            </a:extLst>
          </p:cNvPr>
          <p:cNvGrpSpPr/>
          <p:nvPr/>
        </p:nvGrpSpPr>
        <p:grpSpPr>
          <a:xfrm>
            <a:off x="4438206" y="5074834"/>
            <a:ext cx="211911" cy="243786"/>
            <a:chOff x="4131601" y="2884249"/>
            <a:chExt cx="171830" cy="197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B6CA3C0-7541-4A50-8C70-DE58A81624B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1275D8-0FE4-4154-A114-6F74E8B62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5A26EAA-018D-4109-8B98-706C12CCFAD9}"/>
              </a:ext>
            </a:extLst>
          </p:cNvPr>
          <p:cNvGrpSpPr/>
          <p:nvPr/>
        </p:nvGrpSpPr>
        <p:grpSpPr>
          <a:xfrm>
            <a:off x="4192613" y="4081929"/>
            <a:ext cx="211911" cy="243786"/>
            <a:chOff x="4131601" y="2884249"/>
            <a:chExt cx="171830" cy="197676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6D37F0-A4C2-4E80-808C-168FE7A1880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E50A722-909B-45A9-BE31-A0A33C2A1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E60038D-81C6-46ED-A70C-E4CA1DBBE473}"/>
              </a:ext>
            </a:extLst>
          </p:cNvPr>
          <p:cNvGrpSpPr/>
          <p:nvPr/>
        </p:nvGrpSpPr>
        <p:grpSpPr>
          <a:xfrm>
            <a:off x="3482442" y="3409768"/>
            <a:ext cx="211911" cy="243786"/>
            <a:chOff x="4131601" y="2884249"/>
            <a:chExt cx="171830" cy="19767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D2843C-BE95-4B83-8727-FB39DC9B72C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7E2B99A-8189-423F-8182-13E66B1AA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1CF690-1D20-4875-9561-3CF01AD84841}"/>
              </a:ext>
            </a:extLst>
          </p:cNvPr>
          <p:cNvGrpSpPr/>
          <p:nvPr/>
        </p:nvGrpSpPr>
        <p:grpSpPr>
          <a:xfrm>
            <a:off x="1502069" y="3411750"/>
            <a:ext cx="211911" cy="243786"/>
            <a:chOff x="4131601" y="2884249"/>
            <a:chExt cx="171830" cy="19767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37E0F8D-231E-48F0-8139-FE266C69395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F76CB43-44C6-4752-99F9-E3E94CE74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FE2962-39E5-426A-96C0-98328684CB78}"/>
              </a:ext>
            </a:extLst>
          </p:cNvPr>
          <p:cNvGrpSpPr/>
          <p:nvPr/>
        </p:nvGrpSpPr>
        <p:grpSpPr>
          <a:xfrm>
            <a:off x="848449" y="4081929"/>
            <a:ext cx="211911" cy="243786"/>
            <a:chOff x="4131601" y="2884249"/>
            <a:chExt cx="171830" cy="197676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8C6F1C-8A43-4986-A762-F665F491B40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1288E01-B808-4F81-B20A-09ACA6E5D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4AA9AC8-0968-4A3B-8E6A-88CB4C613F68}"/>
              </a:ext>
            </a:extLst>
          </p:cNvPr>
          <p:cNvGrpSpPr/>
          <p:nvPr/>
        </p:nvGrpSpPr>
        <p:grpSpPr>
          <a:xfrm>
            <a:off x="544823" y="5088984"/>
            <a:ext cx="211911" cy="243786"/>
            <a:chOff x="4131601" y="2884249"/>
            <a:chExt cx="171830" cy="19767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EBD765-6A51-416D-9C76-C0C4763A1B0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951FA6-09BF-486A-964D-E316E0C77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94FB924-D97A-45ED-9443-D98BBB1FC3E9}"/>
              </a:ext>
            </a:extLst>
          </p:cNvPr>
          <p:cNvGrpSpPr/>
          <p:nvPr/>
        </p:nvGrpSpPr>
        <p:grpSpPr>
          <a:xfrm>
            <a:off x="848449" y="6043702"/>
            <a:ext cx="211911" cy="243786"/>
            <a:chOff x="4131601" y="2884249"/>
            <a:chExt cx="171830" cy="19767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DE639A0-5A7A-449C-9A4A-DBA33C77381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4A53B4E-BA6D-4186-962C-595234E36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066896-C84D-47F5-82AE-A733770A800C}"/>
              </a:ext>
            </a:extLst>
          </p:cNvPr>
          <p:cNvGrpSpPr/>
          <p:nvPr/>
        </p:nvGrpSpPr>
        <p:grpSpPr>
          <a:xfrm>
            <a:off x="1516286" y="6743301"/>
            <a:ext cx="211911" cy="243786"/>
            <a:chOff x="4131601" y="2884249"/>
            <a:chExt cx="171830" cy="19767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4BBED9-0196-4CE4-8522-C94AEAEDBBB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16B1A-D509-45E4-B969-3E6922368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7381EF0-8FC7-40F9-A949-4858D83A249C}"/>
              </a:ext>
            </a:extLst>
          </p:cNvPr>
          <p:cNvCxnSpPr>
            <a:cxnSpLocks/>
          </p:cNvCxnSpPr>
          <p:nvPr/>
        </p:nvCxnSpPr>
        <p:spPr>
          <a:xfrm flipH="1">
            <a:off x="856755" y="3255030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6E7FE8B-0F3A-48B5-8F5F-865DC8B93BFD}"/>
              </a:ext>
            </a:extLst>
          </p:cNvPr>
          <p:cNvCxnSpPr>
            <a:cxnSpLocks/>
          </p:cNvCxnSpPr>
          <p:nvPr/>
        </p:nvCxnSpPr>
        <p:spPr>
          <a:xfrm flipH="1">
            <a:off x="654931" y="4264680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211FDF0E-888D-4C05-A42C-41231656F910}"/>
              </a:ext>
            </a:extLst>
          </p:cNvPr>
          <p:cNvSpPr/>
          <p:nvPr/>
        </p:nvSpPr>
        <p:spPr>
          <a:xfrm>
            <a:off x="1171122" y="3719524"/>
            <a:ext cx="2921217" cy="29212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EFCFAC-1C5C-4DC6-8CA6-48E40E25AC93}"/>
              </a:ext>
            </a:extLst>
          </p:cNvPr>
          <p:cNvCxnSpPr>
            <a:cxnSpLocks/>
          </p:cNvCxnSpPr>
          <p:nvPr/>
        </p:nvCxnSpPr>
        <p:spPr>
          <a:xfrm flipH="1">
            <a:off x="654931" y="3712984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D9E689-421D-48C6-9ACA-99D53D7684D8}"/>
                  </a:ext>
                </a:extLst>
              </p:cNvPr>
              <p:cNvSpPr txBox="1"/>
              <p:nvPr/>
            </p:nvSpPr>
            <p:spPr>
              <a:xfrm>
                <a:off x="-120892" y="3474754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D9E689-421D-48C6-9ACA-99D53D76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892" y="3474754"/>
                <a:ext cx="102749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94B58-FD3C-4802-A5A4-9F641A68A7F0}"/>
                  </a:ext>
                </a:extLst>
              </p:cNvPr>
              <p:cNvSpPr txBox="1"/>
              <p:nvPr/>
            </p:nvSpPr>
            <p:spPr>
              <a:xfrm>
                <a:off x="3924139" y="2608228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94B58-FD3C-4802-A5A4-9F641A68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139" y="2608228"/>
                <a:ext cx="8269165" cy="757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B24EAD4-B6EE-4182-B13F-A78322EC05B7}"/>
              </a:ext>
            </a:extLst>
          </p:cNvPr>
          <p:cNvCxnSpPr>
            <a:cxnSpLocks/>
          </p:cNvCxnSpPr>
          <p:nvPr/>
        </p:nvCxnSpPr>
        <p:spPr>
          <a:xfrm flipH="1" flipV="1">
            <a:off x="2626260" y="8467053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1BDC2D-016B-442D-A6B8-9B87A39573C2}"/>
              </a:ext>
            </a:extLst>
          </p:cNvPr>
          <p:cNvCxnSpPr>
            <a:cxnSpLocks/>
          </p:cNvCxnSpPr>
          <p:nvPr/>
        </p:nvCxnSpPr>
        <p:spPr>
          <a:xfrm flipV="1">
            <a:off x="139957" y="11213452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B0B238D-4E8A-4D6C-A4E3-1BE9C51BEA7B}"/>
                  </a:ext>
                </a:extLst>
              </p:cNvPr>
              <p:cNvSpPr txBox="1"/>
              <p:nvPr/>
            </p:nvSpPr>
            <p:spPr>
              <a:xfrm>
                <a:off x="5044994" y="11298681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B0B238D-4E8A-4D6C-A4E3-1BE9C51B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4" y="11298681"/>
                <a:ext cx="1356853" cy="760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9C26E92-E365-4491-9E4A-5D56D27EF06E}"/>
                  </a:ext>
                </a:extLst>
              </p:cNvPr>
              <p:cNvSpPr txBox="1"/>
              <p:nvPr/>
            </p:nvSpPr>
            <p:spPr>
              <a:xfrm>
                <a:off x="1446388" y="836424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9C26E92-E365-4491-9E4A-5D56D27E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88" y="8364247"/>
                <a:ext cx="1356853" cy="7335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2FD217-BA0D-41C4-8308-5EDA163EF3E4}"/>
                  </a:ext>
                </a:extLst>
              </p:cNvPr>
              <p:cNvSpPr txBox="1"/>
              <p:nvPr/>
            </p:nvSpPr>
            <p:spPr>
              <a:xfrm>
                <a:off x="11331" y="8954684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2FD217-BA0D-41C4-8308-5EDA163E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" y="8954684"/>
                <a:ext cx="102749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DA5C50F-6BDA-4475-83AD-B361F64A1C07}"/>
                  </a:ext>
                </a:extLst>
              </p:cNvPr>
              <p:cNvSpPr txBox="1"/>
              <p:nvPr/>
            </p:nvSpPr>
            <p:spPr>
              <a:xfrm>
                <a:off x="-306010" y="9928321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DA5C50F-6BDA-4475-83AD-B361F64A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010" y="9928321"/>
                <a:ext cx="127047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987307B-46AE-432E-9BFD-03524F97B0B4}"/>
              </a:ext>
            </a:extLst>
          </p:cNvPr>
          <p:cNvCxnSpPr>
            <a:cxnSpLocks/>
          </p:cNvCxnSpPr>
          <p:nvPr/>
        </p:nvCxnSpPr>
        <p:spPr>
          <a:xfrm flipH="1">
            <a:off x="856921" y="9269332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33163C0-3447-48F4-A3CA-FB0E5778C115}"/>
              </a:ext>
            </a:extLst>
          </p:cNvPr>
          <p:cNvCxnSpPr>
            <a:cxnSpLocks/>
          </p:cNvCxnSpPr>
          <p:nvPr/>
        </p:nvCxnSpPr>
        <p:spPr>
          <a:xfrm flipH="1">
            <a:off x="655097" y="10278982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6E4DAA7-1DDB-4A35-87A8-F37953E08B31}"/>
              </a:ext>
            </a:extLst>
          </p:cNvPr>
          <p:cNvCxnSpPr>
            <a:cxnSpLocks/>
          </p:cNvCxnSpPr>
          <p:nvPr/>
        </p:nvCxnSpPr>
        <p:spPr>
          <a:xfrm flipH="1">
            <a:off x="655097" y="9727286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5657AE3-FD8B-492E-8F17-32039DA34C3D}"/>
                  </a:ext>
                </a:extLst>
              </p:cNvPr>
              <p:cNvSpPr txBox="1"/>
              <p:nvPr/>
            </p:nvSpPr>
            <p:spPr>
              <a:xfrm>
                <a:off x="-120726" y="9489056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5657AE3-FD8B-492E-8F17-32039DA3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26" y="9489056"/>
                <a:ext cx="1027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E6487-E272-4E09-81D6-F18E1D65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51940"/>
              </p:ext>
            </p:extLst>
          </p:nvPr>
        </p:nvGraphicFramePr>
        <p:xfrm>
          <a:off x="355309" y="14343428"/>
          <a:ext cx="4988526" cy="566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421">
                  <a:extLst>
                    <a:ext uri="{9D8B030D-6E8A-4147-A177-3AD203B41FA5}">
                      <a16:colId xmlns:a16="http://schemas.microsoft.com/office/drawing/2014/main" val="4175490591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406149192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656808103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132549800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306990165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4073387761"/>
                    </a:ext>
                  </a:extLst>
                </a:gridCol>
              </a:tblGrid>
              <a:tr h="566701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25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74D9DD-1702-46B0-B534-7679B9E5CE8E}"/>
                  </a:ext>
                </a:extLst>
              </p:cNvPr>
              <p:cNvSpPr/>
              <p:nvPr/>
            </p:nvSpPr>
            <p:spPr>
              <a:xfrm>
                <a:off x="-2546190" y="14303498"/>
                <a:ext cx="2635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74D9DD-1702-46B0-B534-7679B9E5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6190" y="14303498"/>
                <a:ext cx="2635272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138927E-F0EF-4B22-AF2C-4CC4578652D5}"/>
                  </a:ext>
                </a:extLst>
              </p:cNvPr>
              <p:cNvSpPr/>
              <p:nvPr/>
            </p:nvSpPr>
            <p:spPr>
              <a:xfrm>
                <a:off x="5490654" y="14197028"/>
                <a:ext cx="2635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138927E-F0EF-4B22-AF2C-4CC457865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4" y="14197028"/>
                <a:ext cx="2635272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20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78147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78975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Comme dans le cas de la régression linéaire, la fonction de perte inclut deux termes: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fonction de coût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fonction de régularisation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Toutefois, pour ce qui est de la fonction de coût, on ne peut pas prendre directement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4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problème est que pour une fonction sigmoïde telle que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Il n’existe pas de solution analytique </a:t>
                </a:r>
                <a:br>
                  <a:rPr lang="fr-CA" sz="4000" dirty="0"/>
                </a:br>
                <a:r>
                  <a:rPr lang="fr-CA" sz="4000" dirty="0"/>
                  <a:t>(on doit donc progresser de manière itérative).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L’espace de la fonction de coût n’est pas « convexe ».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non convexe, on peut être coincé dans un « minimum local » qui est supérieur au « minimum global ».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789754"/>
              </a:xfrm>
              <a:prstGeom prst="rect">
                <a:avLst/>
              </a:prstGeom>
              <a:blipFill>
                <a:blip r:embed="rId3"/>
                <a:stretch>
                  <a:fillRect l="-1800" t="-742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6E0AF9A-2C95-4DD4-A9CD-A34294125608}"/>
              </a:ext>
            </a:extLst>
          </p:cNvPr>
          <p:cNvGrpSpPr/>
          <p:nvPr/>
        </p:nvGrpSpPr>
        <p:grpSpPr>
          <a:xfrm>
            <a:off x="-1058768" y="11803732"/>
            <a:ext cx="6014517" cy="8244571"/>
            <a:chOff x="888618" y="9702176"/>
            <a:chExt cx="10087869" cy="82445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051D1-E6C6-4FD6-B89A-F392C1CEF7EE}"/>
                </a:ext>
              </a:extLst>
            </p:cNvPr>
            <p:cNvGrpSpPr/>
            <p:nvPr/>
          </p:nvGrpSpPr>
          <p:grpSpPr>
            <a:xfrm flipV="1">
              <a:off x="3747319" y="9702176"/>
              <a:ext cx="5361035" cy="6400800"/>
              <a:chOff x="3097161" y="4630994"/>
              <a:chExt cx="3151239" cy="6400800"/>
            </a:xfrm>
          </p:grpSpPr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791901C3-F2BF-4D84-87DA-9A2F1EEAB9A6}"/>
                  </a:ext>
                </a:extLst>
              </p:cNvPr>
              <p:cNvSpPr/>
              <p:nvPr/>
            </p:nvSpPr>
            <p:spPr>
              <a:xfrm>
                <a:off x="3097161" y="4630994"/>
                <a:ext cx="2998839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3E0D54B6-3E7A-4CDF-998E-855D17EFCAC4}"/>
                  </a:ext>
                </a:extLst>
              </p:cNvPr>
              <p:cNvSpPr/>
              <p:nvPr/>
            </p:nvSpPr>
            <p:spPr>
              <a:xfrm flipH="1">
                <a:off x="3249561" y="4630994"/>
                <a:ext cx="2998839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1A8002-2EB5-4F2A-99BB-938AE7AE0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531" y="12520639"/>
              <a:ext cx="0" cy="43024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2C982F-55E6-4556-8989-F19DFD6B39F1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31" y="16823107"/>
              <a:ext cx="71167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0990CB-E234-42E4-B06A-D3C259304181}"/>
                    </a:ext>
                  </a:extLst>
                </p:cNvPr>
                <p:cNvSpPr txBox="1"/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0990CB-E234-42E4-B06A-D3C259304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22E77D9-B011-477A-B7CA-1D3960A0DAC3}"/>
                    </a:ext>
                  </a:extLst>
                </p:cNvPr>
                <p:cNvSpPr txBox="1"/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22E77D9-B011-477A-B7CA-1D3960A0D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blipFill>
                  <a:blip r:embed="rId5"/>
                  <a:stretch>
                    <a:fillRect r="-39850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33A4BA63-1F32-4B14-A718-3FB925CE2332}"/>
                </a:ext>
              </a:extLst>
            </p:cNvPr>
            <p:cNvSpPr/>
            <p:nvPr/>
          </p:nvSpPr>
          <p:spPr>
            <a:xfrm rot="16747903" flipH="1">
              <a:off x="7972172" y="13487621"/>
              <a:ext cx="1509939" cy="723436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B0EF73E-BE6C-4D09-B7B6-AD69358D2B3E}"/>
                </a:ext>
              </a:extLst>
            </p:cNvPr>
            <p:cNvSpPr/>
            <p:nvPr/>
          </p:nvSpPr>
          <p:spPr>
            <a:xfrm rot="17647376" flipH="1">
              <a:off x="7436136" y="14750262"/>
              <a:ext cx="1224265" cy="742429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5F8587AA-B0F6-4C15-A26E-82E6F8780E5B}"/>
                </a:ext>
              </a:extLst>
            </p:cNvPr>
            <p:cNvSpPr/>
            <p:nvPr/>
          </p:nvSpPr>
          <p:spPr>
            <a:xfrm rot="18925399" flipH="1">
              <a:off x="6842000" y="15609510"/>
              <a:ext cx="831815" cy="46053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ED7B2D-CFC9-4626-9FFE-8F5005B73CB8}"/>
              </a:ext>
            </a:extLst>
          </p:cNvPr>
          <p:cNvGrpSpPr/>
          <p:nvPr/>
        </p:nvGrpSpPr>
        <p:grpSpPr>
          <a:xfrm>
            <a:off x="5607489" y="14789753"/>
            <a:ext cx="6014517" cy="5446931"/>
            <a:chOff x="888618" y="12499816"/>
            <a:chExt cx="10087869" cy="544693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C96DF8-1AFD-4D7E-8E27-46CA17206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531" y="12520639"/>
              <a:ext cx="0" cy="43024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F4AB223-6374-4351-9047-3BF0EB6F08AF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31" y="16823107"/>
              <a:ext cx="71167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620AFC-F374-43CC-AB72-81EE680FD15B}"/>
                    </a:ext>
                  </a:extLst>
                </p:cNvPr>
                <p:cNvSpPr txBox="1"/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620AFC-F374-43CC-AB72-81EE680FD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DC893-3915-47B3-B912-12EF22541365}"/>
                    </a:ext>
                  </a:extLst>
                </p:cNvPr>
                <p:cNvSpPr txBox="1"/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DC893-3915-47B3-B912-12EF22541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blipFill>
                  <a:blip r:embed="rId7"/>
                  <a:stretch>
                    <a:fillRect r="-39098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C1775D-1C85-4A2B-A8FF-CB4831E6CE5B}"/>
              </a:ext>
            </a:extLst>
          </p:cNvPr>
          <p:cNvGrpSpPr/>
          <p:nvPr/>
        </p:nvGrpSpPr>
        <p:grpSpPr>
          <a:xfrm>
            <a:off x="7252143" y="14923111"/>
            <a:ext cx="4292574" cy="3614824"/>
            <a:chOff x="13157226" y="8005676"/>
            <a:chExt cx="7947155" cy="71962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2FCC16-303E-42A9-A78C-3B69C982801C}"/>
                </a:ext>
              </a:extLst>
            </p:cNvPr>
            <p:cNvGrpSpPr/>
            <p:nvPr/>
          </p:nvGrpSpPr>
          <p:grpSpPr>
            <a:xfrm>
              <a:off x="14306065" y="8229420"/>
              <a:ext cx="1707242" cy="6972479"/>
              <a:chOff x="14306065" y="8229421"/>
              <a:chExt cx="3196318" cy="6400800"/>
            </a:xfrm>
          </p:grpSpPr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74B4BF7-5AC5-4635-A743-128DB9A531B2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5761A749-12D3-4B9A-A327-E410C78A4473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1D85CD-013C-4D37-8290-742D22D87995}"/>
                </a:ext>
              </a:extLst>
            </p:cNvPr>
            <p:cNvGrpSpPr/>
            <p:nvPr/>
          </p:nvGrpSpPr>
          <p:grpSpPr>
            <a:xfrm flipV="1">
              <a:off x="15878579" y="9761134"/>
              <a:ext cx="1012421" cy="3970582"/>
              <a:chOff x="14306065" y="8229421"/>
              <a:chExt cx="3196318" cy="6400800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3CA176DE-0401-4336-A644-FE6E0DD31648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5398982-BEF8-4922-A778-EEB9FBD0ED2B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B227EA-7D54-4AA2-B594-4F70589F505F}"/>
                </a:ext>
              </a:extLst>
            </p:cNvPr>
            <p:cNvGrpSpPr/>
            <p:nvPr/>
          </p:nvGrpSpPr>
          <p:grpSpPr>
            <a:xfrm>
              <a:off x="16797897" y="10049955"/>
              <a:ext cx="1012421" cy="2792761"/>
              <a:chOff x="14306065" y="8229421"/>
              <a:chExt cx="3196318" cy="6400800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1291BF0E-0C7C-4862-BD35-EF72C7FB86C1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326312CD-B91A-4049-B6FC-B4A28CC41B8F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E896BC-15B0-4031-9AF0-42CA9CF03581}"/>
                </a:ext>
              </a:extLst>
            </p:cNvPr>
            <p:cNvGrpSpPr/>
            <p:nvPr/>
          </p:nvGrpSpPr>
          <p:grpSpPr>
            <a:xfrm flipV="1">
              <a:off x="17720445" y="8458240"/>
              <a:ext cx="1012421" cy="6514837"/>
              <a:chOff x="14306065" y="8229421"/>
              <a:chExt cx="3196318" cy="6400800"/>
            </a:xfrm>
          </p:grpSpPr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61DD0C3E-21BD-4719-ABE8-192D084698DE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FFBBC006-3746-46C0-A75A-FDDF89B2F384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081AADD-BFB8-4FEB-8BC0-0F78068EFBCD}"/>
                </a:ext>
              </a:extLst>
            </p:cNvPr>
            <p:cNvGrpSpPr/>
            <p:nvPr/>
          </p:nvGrpSpPr>
          <p:grpSpPr>
            <a:xfrm>
              <a:off x="18632759" y="8005676"/>
              <a:ext cx="1304433" cy="6514837"/>
              <a:chOff x="14379947" y="8229421"/>
              <a:chExt cx="3188122" cy="6400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41683994-5D99-41C2-9461-0887080C6771}"/>
                  </a:ext>
                </a:extLst>
              </p:cNvPr>
              <p:cNvSpPr/>
              <p:nvPr/>
            </p:nvSpPr>
            <p:spPr>
              <a:xfrm flipV="1">
                <a:off x="14379947" y="8229421"/>
                <a:ext cx="3041737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F03A9A53-A4D5-4D17-BB82-1B826884277E}"/>
                  </a:ext>
                </a:extLst>
              </p:cNvPr>
              <p:cNvSpPr/>
              <p:nvPr/>
            </p:nvSpPr>
            <p:spPr>
              <a:xfrm flipH="1" flipV="1">
                <a:off x="14526322" y="8229421"/>
                <a:ext cx="3041747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F6B96883-7172-4013-A947-6C4ABD676693}"/>
                </a:ext>
              </a:extLst>
            </p:cNvPr>
            <p:cNvSpPr/>
            <p:nvPr/>
          </p:nvSpPr>
          <p:spPr>
            <a:xfrm rot="10800000" flipV="1">
              <a:off x="19859840" y="8345417"/>
              <a:ext cx="1244541" cy="651483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307024C-3550-4DDB-BD51-3A734C64F75B}"/>
                </a:ext>
              </a:extLst>
            </p:cNvPr>
            <p:cNvSpPr/>
            <p:nvPr/>
          </p:nvSpPr>
          <p:spPr>
            <a:xfrm rot="10800000" flipH="1" flipV="1">
              <a:off x="13157226" y="8687062"/>
              <a:ext cx="1244541" cy="651483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A351513-A363-467E-B839-4AEE3C2306B2}"/>
              </a:ext>
            </a:extLst>
          </p:cNvPr>
          <p:cNvSpPr txBox="1"/>
          <p:nvPr/>
        </p:nvSpPr>
        <p:spPr>
          <a:xfrm>
            <a:off x="800206" y="13785556"/>
            <a:ext cx="330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convexe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D87A02-42D3-4690-807F-F2196A09EB38}"/>
              </a:ext>
            </a:extLst>
          </p:cNvPr>
          <p:cNvSpPr txBox="1"/>
          <p:nvPr/>
        </p:nvSpPr>
        <p:spPr>
          <a:xfrm>
            <a:off x="7369374" y="13791758"/>
            <a:ext cx="330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Non convexe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5A4F8F-37AF-424C-95B0-FC7621AAA0DF}"/>
              </a:ext>
            </a:extLst>
          </p:cNvPr>
          <p:cNvCxnSpPr>
            <a:cxnSpLocks/>
          </p:cNvCxnSpPr>
          <p:nvPr/>
        </p:nvCxnSpPr>
        <p:spPr>
          <a:xfrm flipH="1" flipV="1">
            <a:off x="9746000" y="17223034"/>
            <a:ext cx="1876006" cy="769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5E7FEF-D77E-4950-B8E2-3483CD90F8F7}"/>
              </a:ext>
            </a:extLst>
          </p:cNvPr>
          <p:cNvCxnSpPr>
            <a:cxnSpLocks/>
          </p:cNvCxnSpPr>
          <p:nvPr/>
        </p:nvCxnSpPr>
        <p:spPr>
          <a:xfrm flipH="1">
            <a:off x="8606044" y="18406048"/>
            <a:ext cx="301596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5BEB11-429D-462D-AD61-C32142C9DF01}"/>
              </a:ext>
            </a:extLst>
          </p:cNvPr>
          <p:cNvSpPr txBox="1"/>
          <p:nvPr/>
        </p:nvSpPr>
        <p:spPr>
          <a:xfrm>
            <a:off x="11925300" y="1657390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Minimum local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203255-34B1-4B15-9B13-787DF421CE9C}"/>
              </a:ext>
            </a:extLst>
          </p:cNvPr>
          <p:cNvSpPr txBox="1"/>
          <p:nvPr/>
        </p:nvSpPr>
        <p:spPr>
          <a:xfrm>
            <a:off x="11835527" y="1787216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Minimum global</a:t>
            </a:r>
          </a:p>
        </p:txBody>
      </p: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84812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obtenir une fonction convexe, on utilise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fr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fr-CA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A" sz="4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Qu’on peut réécrire ainsi: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brk m:alnAt="7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𝑜𝑔</m:t>
                          </m:r>
                          <m:d>
                            <m:dPr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848122"/>
              </a:xfrm>
              <a:prstGeom prst="rect">
                <a:avLst/>
              </a:prstGeom>
              <a:blipFill>
                <a:blip r:embed="rId3"/>
                <a:stretch>
                  <a:fillRect l="-1750" t="-226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8C0CD48-9B35-49D0-9CC4-AED9BD10833D}"/>
              </a:ext>
            </a:extLst>
          </p:cNvPr>
          <p:cNvGrpSpPr/>
          <p:nvPr/>
        </p:nvGrpSpPr>
        <p:grpSpPr>
          <a:xfrm>
            <a:off x="-25024" y="2786952"/>
            <a:ext cx="8359355" cy="7474875"/>
            <a:chOff x="-25024" y="4234752"/>
            <a:chExt cx="8359355" cy="747487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2CFC41-3FB1-4246-9398-F9A49B92440B}"/>
                </a:ext>
              </a:extLst>
            </p:cNvPr>
            <p:cNvGrpSpPr/>
            <p:nvPr/>
          </p:nvGrpSpPr>
          <p:grpSpPr>
            <a:xfrm>
              <a:off x="-25024" y="4234752"/>
              <a:ext cx="8359355" cy="7409980"/>
              <a:chOff x="846646" y="10422307"/>
              <a:chExt cx="14020757" cy="7409980"/>
            </a:xfrm>
          </p:grpSpPr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14122FC3-0AF9-4612-9E87-D8B09AAE12E2}"/>
                  </a:ext>
                </a:extLst>
              </p:cNvPr>
              <p:cNvSpPr/>
              <p:nvPr/>
            </p:nvSpPr>
            <p:spPr>
              <a:xfrm flipH="1" flipV="1">
                <a:off x="3223705" y="10422307"/>
                <a:ext cx="11643698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D5EFA5F-C80D-4FAF-9250-396AC6F871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7219C43-1AE1-4DA0-A657-8475D39DC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/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C311CF-A35F-47DC-A96A-EB3546305617}"/>
                </a:ext>
              </a:extLst>
            </p:cNvPr>
            <p:cNvSpPr txBox="1"/>
            <p:nvPr/>
          </p:nvSpPr>
          <p:spPr>
            <a:xfrm>
              <a:off x="1620809" y="6816394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E62794-32AF-4099-B221-EACE0006D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9337326"/>
              <a:ext cx="0" cy="16644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A454F4-8B91-4CB6-8A14-3AEE681FAE5A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FF8CFF-F512-43E8-913C-7EAF9B28D105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D0244A3-618D-44C4-9261-2775C510C435}"/>
              </a:ext>
            </a:extLst>
          </p:cNvPr>
          <p:cNvGrpSpPr/>
          <p:nvPr/>
        </p:nvGrpSpPr>
        <p:grpSpPr>
          <a:xfrm>
            <a:off x="3841886" y="2722057"/>
            <a:ext cx="8651577" cy="7474875"/>
            <a:chOff x="-2151091" y="4234752"/>
            <a:chExt cx="8651577" cy="747487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994E2B6-E51E-4FCC-9950-8B81AA2681A7}"/>
                </a:ext>
              </a:extLst>
            </p:cNvPr>
            <p:cNvGrpSpPr/>
            <p:nvPr/>
          </p:nvGrpSpPr>
          <p:grpSpPr>
            <a:xfrm>
              <a:off x="-2151091" y="4234752"/>
              <a:ext cx="8651577" cy="7409980"/>
              <a:chOff x="-2719310" y="10422307"/>
              <a:chExt cx="14510891" cy="7409980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401100FE-8BEC-473E-8A91-2F0292FEA5B5}"/>
                  </a:ext>
                </a:extLst>
              </p:cNvPr>
              <p:cNvSpPr/>
              <p:nvPr/>
            </p:nvSpPr>
            <p:spPr>
              <a:xfrm flipV="1">
                <a:off x="-2719310" y="10422307"/>
                <a:ext cx="11643700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48D7C5-068E-4057-9DA1-3FBB17159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F94C074-E39A-442E-AC18-71266025F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74A89D-A864-4067-9897-52EBB6924A13}"/>
                </a:ext>
              </a:extLst>
            </p:cNvPr>
            <p:cNvSpPr txBox="1"/>
            <p:nvPr/>
          </p:nvSpPr>
          <p:spPr>
            <a:xfrm>
              <a:off x="1705960" y="6944011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0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71E52D5-69F9-4089-9C8B-4D35FCC2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6816394"/>
              <a:ext cx="0" cy="418534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C3DD10-7FE3-471B-B43F-873B80C52E6F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8AA820-4F9C-44DC-81B0-CC672D1F7811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5BA47C3-CBD8-46F3-A5D7-969A71352752}"/>
              </a:ext>
            </a:extLst>
          </p:cNvPr>
          <p:cNvSpPr/>
          <p:nvPr/>
        </p:nvSpPr>
        <p:spPr>
          <a:xfrm rot="15548945" flipH="1">
            <a:off x="901917" y="6276015"/>
            <a:ext cx="1075286" cy="307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1E9F5FD-B0F0-4AA4-AC4B-B71005C7CF6C}"/>
              </a:ext>
            </a:extLst>
          </p:cNvPr>
          <p:cNvSpPr/>
          <p:nvPr/>
        </p:nvSpPr>
        <p:spPr>
          <a:xfrm rot="14604267" flipH="1">
            <a:off x="1341750" y="7208626"/>
            <a:ext cx="825948" cy="2728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80E7E33-4539-4DFF-98B2-2CB25BF475A2}"/>
              </a:ext>
            </a:extLst>
          </p:cNvPr>
          <p:cNvSpPr/>
          <p:nvPr/>
        </p:nvSpPr>
        <p:spPr>
          <a:xfrm rot="13805351" flipH="1">
            <a:off x="1840050" y="7875739"/>
            <a:ext cx="669509" cy="2439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04B07-60AC-4F6C-853B-685462E8C008}"/>
              </a:ext>
            </a:extLst>
          </p:cNvPr>
          <p:cNvGrpSpPr/>
          <p:nvPr/>
        </p:nvGrpSpPr>
        <p:grpSpPr>
          <a:xfrm flipH="1">
            <a:off x="9884159" y="5826538"/>
            <a:ext cx="1010808" cy="2440522"/>
            <a:chOff x="1438379" y="6044353"/>
            <a:chExt cx="1010808" cy="2440522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B917AE2-B2B3-4BD8-A783-60FBA40431A7}"/>
                </a:ext>
              </a:extLst>
            </p:cNvPr>
            <p:cNvSpPr/>
            <p:nvPr/>
          </p:nvSpPr>
          <p:spPr>
            <a:xfrm rot="15548945" flipH="1">
              <a:off x="1054317" y="6428415"/>
              <a:ext cx="1075286" cy="30716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16E85E5-8572-4886-87A7-CE9A1850023A}"/>
                </a:ext>
              </a:extLst>
            </p:cNvPr>
            <p:cNvSpPr/>
            <p:nvPr/>
          </p:nvSpPr>
          <p:spPr>
            <a:xfrm rot="14604267" flipH="1">
              <a:off x="1494150" y="7361026"/>
              <a:ext cx="825948" cy="272865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99B11339-5021-4358-B3B9-D69B8CD32EA1}"/>
                </a:ext>
              </a:extLst>
            </p:cNvPr>
            <p:cNvSpPr/>
            <p:nvPr/>
          </p:nvSpPr>
          <p:spPr>
            <a:xfrm rot="13805351" flipH="1">
              <a:off x="1992450" y="8028139"/>
              <a:ext cx="669509" cy="24396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11279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5917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perte correspond alors à :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Qu’on peut réécrire ainsi:</a:t>
                </a:r>
              </a:p>
              <a:p>
                <a:r>
                  <a:rPr lang="fr-CA" sz="4000" dirty="0"/>
                  <a:t>L1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L2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CA" sz="2800" dirty="0"/>
              </a:p>
              <a:p>
                <a:r>
                  <a:rPr lang="fr-CA" sz="3600" dirty="0"/>
                  <a:t>L1 + L2 (</a:t>
                </a:r>
                <a:r>
                  <a:rPr lang="fr-CA" sz="3600" dirty="0" err="1"/>
                  <a:t>ElasticNet</a:t>
                </a:r>
                <a:r>
                  <a:rPr lang="fr-CA" sz="3600" dirty="0"/>
                  <a:t>)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24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600" dirty="0"/>
              </a:p>
              <a:p>
                <a:pPr/>
                <a:r>
                  <a:rPr lang="fr-CA" sz="3200" i="1" dirty="0" err="1"/>
                  <a:t>ElasticNet</a:t>
                </a:r>
                <a:r>
                  <a:rPr lang="fr-CA" sz="3200" i="1" dirty="0"/>
                  <a:t> version </a:t>
                </a:r>
                <a:r>
                  <a:rPr lang="fr-CA" sz="3200" i="1" dirty="0" err="1"/>
                  <a:t>Scikit</a:t>
                </a:r>
                <a:r>
                  <a:rPr lang="fr-CA" sz="3200" i="1" dirty="0"/>
                  <a:t> </a:t>
                </a:r>
                <a:r>
                  <a:rPr lang="fr-CA" sz="3200" i="1" dirty="0" err="1"/>
                  <a:t>Learn</a:t>
                </a:r>
                <a:r>
                  <a:rPr lang="fr-CA" sz="3200" i="1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2000" i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591711"/>
              </a:xfrm>
              <a:prstGeom prst="rect">
                <a:avLst/>
              </a:prstGeom>
              <a:blipFill>
                <a:blip r:embed="rId3"/>
                <a:stretch>
                  <a:fillRect l="-1750" t="-127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1F88F-5070-4221-9F9B-5AEA4172554E}"/>
              </a:ext>
            </a:extLst>
          </p:cNvPr>
          <p:cNvCxnSpPr>
            <a:cxnSpLocks/>
          </p:cNvCxnSpPr>
          <p:nvPr/>
        </p:nvCxnSpPr>
        <p:spPr>
          <a:xfrm>
            <a:off x="9810750" y="2171700"/>
            <a:ext cx="400050" cy="10096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8076C6-7138-4E8D-A032-8657CC4A2E69}"/>
                  </a:ext>
                </a:extLst>
              </p:cNvPr>
              <p:cNvSpPr txBox="1"/>
              <p:nvPr/>
            </p:nvSpPr>
            <p:spPr>
              <a:xfrm>
                <a:off x="8401050" y="1329918"/>
                <a:ext cx="2819400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1" dirty="0">
                    <a:solidFill>
                      <a:schemeClr val="bg1">
                        <a:lumMod val="65000"/>
                      </a:schemeClr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fr-CA" sz="32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</m:oMath>
                </a14:m>
                <a:endParaRPr lang="fr-CA" sz="3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8076C6-7138-4E8D-A032-8657CC4A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0" y="1329918"/>
                <a:ext cx="2819400" cy="803682"/>
              </a:xfrm>
              <a:prstGeom prst="rect">
                <a:avLst/>
              </a:prstGeom>
              <a:blipFill>
                <a:blip r:embed="rId4"/>
                <a:stretch>
                  <a:fillRect l="-5400" b="-1212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69060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Quelques notes :</a:t>
                </a:r>
              </a:p>
              <a:p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validation croisée est applicable comme dans le cas de la régression linéaire.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 Néanmoins, on doit utiliser une validation croisée « stratifiée » pour s’assurer que chaque « pli » contienne approximativement le même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CA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e>
                        </m:nary>
                      </m:den>
                    </m:f>
                  </m:oMath>
                </a14:m>
                <a:r>
                  <a:rPr lang="fr-CA" sz="3600" dirty="0"/>
                  <a:t> que dans tout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Si une valeur de </a:t>
                </a:r>
                <a:r>
                  <a:rPr lang="fr-CA" sz="4000" i="1" dirty="0"/>
                  <a:t>y</a:t>
                </a:r>
                <a:r>
                  <a:rPr lang="fr-CA" sz="4000" dirty="0"/>
                  <a:t> est beaucoup plus fréquente qu’une autre (ex. n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 = 200, n</a:t>
                </a:r>
                <a:r>
                  <a:rPr lang="fr-CA" sz="4000" baseline="-25000" dirty="0"/>
                  <a:t>1 </a:t>
                </a:r>
                <a:r>
                  <a:rPr lang="fr-CA" sz="4000" dirty="0"/>
                  <a:t>= 10), il est possible d’utiliser l’une ou l’autre des techniques suivantes: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Suréchantillonner le plus petit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Sous-échantillonner le plus grand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Créer des données synthétiques supplémentaires pour le plus petit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tous les cas, n’inclure </a:t>
                </a:r>
                <a:r>
                  <a:rPr lang="fr-CA" sz="3600" b="1" dirty="0"/>
                  <a:t>que</a:t>
                </a:r>
                <a:r>
                  <a:rPr lang="fr-CA" sz="3600" dirty="0"/>
                  <a:t> les données utilisées pour l’entraînement!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690607"/>
              </a:xfrm>
              <a:prstGeom prst="rect">
                <a:avLst/>
              </a:prstGeom>
              <a:blipFill>
                <a:blip r:embed="rId3"/>
                <a:stretch>
                  <a:fillRect l="-1750" t="-801" r="-19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0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46204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Quelques notes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Au moment d’évaluer le modèle (pour sélectionner les hyperparamètres ou pour évaluer le modèle final), on peut utiliser une autre métrique que la « justesse ».</a:t>
                </a:r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La « précision » (</a:t>
                </a:r>
                <a:r>
                  <a:rPr lang="fr-CA" sz="3200" i="1" dirty="0" err="1"/>
                  <a:t>precision</a:t>
                </a:r>
                <a:r>
                  <a:rPr lang="fr-CA" sz="3200" dirty="0"/>
                  <a:t>):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𝑉𝑟𝑎𝑖𝑠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𝑝𝑜𝑠𝑖𝑡𝑖𝑓𝑠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𝑣𝑎𝑙𝑒𝑢𝑟𝑠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𝒑𝒓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𝒅𝒊𝒕𝒆𝒔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0.5</m:t>
                      </m:r>
                    </m:oMath>
                  </m:oMathPara>
                </a14:m>
                <a:endParaRPr lang="fr-CA" sz="24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Le « rappel » (</a:t>
                </a:r>
                <a:r>
                  <a:rPr lang="fr-CA" sz="3200" i="1" dirty="0" err="1"/>
                  <a:t>recall</a:t>
                </a:r>
                <a:r>
                  <a:rPr lang="fr-CA" sz="3200" dirty="0"/>
                  <a:t>) : </a:t>
                </a:r>
              </a:p>
              <a:p>
                <a:pPr/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𝑉𝑟𝑎𝑖𝑠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𝑝𝑜𝑠𝑖𝑡𝑖𝑓𝑠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𝑣𝑎𝑙𝑒𝑢𝑟𝑠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𝒆𝒍𝒍𝒆𝒔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fr-CA" sz="24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La « justesse » (</a:t>
                </a:r>
                <a:r>
                  <a:rPr lang="fr-CA" sz="3200" i="1" dirty="0" err="1"/>
                  <a:t>accuracy</a:t>
                </a:r>
                <a:r>
                  <a:rPr lang="fr-CA" sz="3200" dirty="0"/>
                  <a:t>) : </a:t>
                </a:r>
              </a:p>
              <a:p>
                <a:pPr/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𝑐𝑎𝑠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𝑑𝑖𝑡𝑠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𝑐𝑜𝑟𝑟𝑒𝑐𝑡𝑒𝑚𝑒𝑛𝑡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𝑐𝑎𝑠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à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𝑑𝑖𝑟𝑒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2400" dirty="0"/>
              </a:p>
              <a:p>
                <a:endParaRPr lang="fr-CA" sz="28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Score F</a:t>
                </a:r>
                <a:r>
                  <a:rPr lang="fr-CA" sz="3200" baseline="-25000" dirty="0"/>
                  <a:t>1</a:t>
                </a:r>
                <a:r>
                  <a:rPr lang="fr-CA" sz="3200" dirty="0"/>
                  <a:t> :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𝑅𝑎𝑝𝑝𝑒𝑙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𝑅𝑎𝑝𝑝𝑒𝑙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400" i="1" smtClean="0">
                          <a:latin typeface="Cambria Math" panose="02040503050406030204" pitchFamily="18" charset="0"/>
                        </a:rPr>
                        <m:t>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0.5 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×0.91)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0.5+0.91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=     0.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462049"/>
              </a:xfrm>
              <a:prstGeom prst="rect">
                <a:avLst/>
              </a:prstGeom>
              <a:blipFill>
                <a:blip r:embed="rId3"/>
                <a:stretch>
                  <a:fillRect l="-1750" t="-95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 descr="is-">
            <a:extLst>
              <a:ext uri="{FF2B5EF4-FFF2-40B4-BE49-F238E27FC236}">
                <a16:creationId xmlns:a16="http://schemas.microsoft.com/office/drawing/2014/main" id="{F0B882F7-C61B-49A8-AA4B-B59A2A478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98218"/>
              </p:ext>
            </p:extLst>
          </p:nvPr>
        </p:nvGraphicFramePr>
        <p:xfrm>
          <a:off x="0" y="11895581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PRÉDITES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Absence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RÉELLES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Présence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400" b="1" dirty="0">
                          <a:solidFill>
                            <a:schemeClr val="bg1"/>
                          </a:solidFill>
                        </a:rPr>
                        <a:t>10 (VP)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rgbClr val="4292C6"/>
                          </a:solidFill>
                        </a:rPr>
                        <a:t>1 (FN)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Absence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400" b="1" dirty="0">
                          <a:solidFill>
                            <a:srgbClr val="4292C6"/>
                          </a:solidFill>
                        </a:rPr>
                        <a:t>10 (FP)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200 (VN)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9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1828799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  <a:endParaRPr lang="fr-CA" sz="4000" i="1" dirty="0"/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7B5161-4ACD-4835-B25F-3632653D1491}"/>
              </a:ext>
            </a:extLst>
          </p:cNvPr>
          <p:cNvSpPr txBox="1"/>
          <p:nvPr/>
        </p:nvSpPr>
        <p:spPr>
          <a:xfrm>
            <a:off x="-232754" y="13575854"/>
            <a:ext cx="12424754" cy="707886"/>
          </a:xfrm>
          <a:prstGeom prst="rect">
            <a:avLst/>
          </a:prstGeom>
          <a:noFill/>
          <a:ln w="762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La structure est la même que pour la régression.</a:t>
            </a:r>
          </a:p>
        </p:txBody>
      </p:sp>
    </p:spTree>
    <p:extLst>
      <p:ext uri="{BB962C8B-B14F-4D97-AF65-F5344CB8AC3E}">
        <p14:creationId xmlns:p14="http://schemas.microsoft.com/office/powerpoint/2010/main" val="22407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5F29B-9CAC-41BE-B8C3-B8BC55F685FC}"/>
              </a:ext>
            </a:extLst>
          </p:cNvPr>
          <p:cNvSpPr txBox="1"/>
          <p:nvPr/>
        </p:nvSpPr>
        <p:spPr>
          <a:xfrm>
            <a:off x="7433187" y="12174723"/>
            <a:ext cx="6702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b="1" dirty="0">
                <a:solidFill>
                  <a:srgbClr val="C00000"/>
                </a:solidFill>
              </a:rPr>
              <a:t>Sorties : valeurs NOMINALES</a:t>
            </a:r>
            <a:br>
              <a:rPr lang="fr-CA" sz="4000" b="1" dirty="0">
                <a:solidFill>
                  <a:srgbClr val="C00000"/>
                </a:solidFill>
              </a:rPr>
            </a:br>
            <a:r>
              <a:rPr lang="fr-CA" sz="4000" b="1" dirty="0">
                <a:solidFill>
                  <a:srgbClr val="C00000"/>
                </a:solidFill>
              </a:rPr>
              <a:t>(catégorielles)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4EC1876-03EF-43D8-A05C-0EAC63BD2116}"/>
              </a:ext>
            </a:extLst>
          </p:cNvPr>
          <p:cNvSpPr/>
          <p:nvPr/>
        </p:nvSpPr>
        <p:spPr>
          <a:xfrm>
            <a:off x="12683614" y="11466800"/>
            <a:ext cx="825909" cy="5678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553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Problème de la régression linéaire en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1556477" y="107470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77" y="107470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1895753" y="22936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957943" y="50400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2902515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712685" y="2190878"/>
            <a:ext cx="3988668" cy="39051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804370" y="5885905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5524373" y="24864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73" y="2486478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>
            <a:cxnSpLocks/>
          </p:cNvCxnSpPr>
          <p:nvPr/>
        </p:nvCxnSpPr>
        <p:spPr>
          <a:xfrm>
            <a:off x="4720090" y="3096439"/>
            <a:ext cx="632291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5363723" y="2486478"/>
            <a:ext cx="0" cy="60996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28653C0-37B9-451C-AD19-983D559CE5A9}"/>
              </a:ext>
            </a:extLst>
          </p:cNvPr>
          <p:cNvSpPr/>
          <p:nvPr/>
        </p:nvSpPr>
        <p:spPr>
          <a:xfrm>
            <a:off x="2498712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A9B1CC-C65D-4325-A807-D8F0E158DA3A}"/>
              </a:ext>
            </a:extLst>
          </p:cNvPr>
          <p:cNvSpPr/>
          <p:nvPr/>
        </p:nvSpPr>
        <p:spPr>
          <a:xfrm>
            <a:off x="2094818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751B38-65AD-4E70-95E2-CAA5692BFE46}"/>
              </a:ext>
            </a:extLst>
          </p:cNvPr>
          <p:cNvSpPr/>
          <p:nvPr/>
        </p:nvSpPr>
        <p:spPr>
          <a:xfrm>
            <a:off x="3298613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64A546-5629-4086-953B-D9A4A2CE32FE}"/>
              </a:ext>
            </a:extLst>
          </p:cNvPr>
          <p:cNvGrpSpPr/>
          <p:nvPr/>
        </p:nvGrpSpPr>
        <p:grpSpPr>
          <a:xfrm>
            <a:off x="3736595" y="3433161"/>
            <a:ext cx="211911" cy="243786"/>
            <a:chOff x="4131601" y="2884249"/>
            <a:chExt cx="171830" cy="19767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73E914-2375-4F8D-80E4-728F652E461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C97E6B-967B-4DB2-AB28-90CEDA7CC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B5A57C-93FD-47A4-9A9B-A0CB07B62B12}"/>
              </a:ext>
            </a:extLst>
          </p:cNvPr>
          <p:cNvGrpSpPr/>
          <p:nvPr/>
        </p:nvGrpSpPr>
        <p:grpSpPr>
          <a:xfrm>
            <a:off x="4061658" y="3433161"/>
            <a:ext cx="211911" cy="243786"/>
            <a:chOff x="4131601" y="2884249"/>
            <a:chExt cx="171830" cy="19767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34FC27-C2E5-4CFD-B452-971ED5EC288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2C3CE0-0B03-4662-B3A3-55AB4AF04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D07F0C-A0A4-4E94-851F-262338A17A88}"/>
              </a:ext>
            </a:extLst>
          </p:cNvPr>
          <p:cNvGrpSpPr/>
          <p:nvPr/>
        </p:nvGrpSpPr>
        <p:grpSpPr>
          <a:xfrm>
            <a:off x="4386721" y="3441666"/>
            <a:ext cx="211911" cy="243786"/>
            <a:chOff x="4131601" y="2884249"/>
            <a:chExt cx="171830" cy="1976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49284F-F0A0-460F-A418-698AA89F978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C986DB-7F19-465F-AB1E-4D7A77FD7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15AEC-C730-413D-92E0-2E93E8572C5A}"/>
              </a:ext>
            </a:extLst>
          </p:cNvPr>
          <p:cNvGrpSpPr/>
          <p:nvPr/>
        </p:nvGrpSpPr>
        <p:grpSpPr>
          <a:xfrm>
            <a:off x="4711784" y="3441666"/>
            <a:ext cx="211911" cy="243786"/>
            <a:chOff x="4131601" y="2884249"/>
            <a:chExt cx="171830" cy="19767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B80E01-F5F0-4348-AD8F-92751871993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E6FFE4-8EF2-4458-A786-20C4AB66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25F9AC-F93E-4AFD-837A-0873CF43F531}"/>
              </a:ext>
            </a:extLst>
          </p:cNvPr>
          <p:cNvCxnSpPr>
            <a:cxnSpLocks/>
          </p:cNvCxnSpPr>
          <p:nvPr/>
        </p:nvCxnSpPr>
        <p:spPr>
          <a:xfrm>
            <a:off x="3616738" y="2250139"/>
            <a:ext cx="0" cy="33339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57569-F562-4133-B534-1598B52C5C4A}"/>
                  </a:ext>
                </a:extLst>
              </p:cNvPr>
              <p:cNvSpPr txBox="1"/>
              <p:nvPr/>
            </p:nvSpPr>
            <p:spPr>
              <a:xfrm>
                <a:off x="-90588" y="5584061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57569-F562-4133-B534-1598B52C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588" y="5584061"/>
                <a:ext cx="135685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76B8FF-25BD-4373-934D-466B1CE485B3}"/>
                  </a:ext>
                </a:extLst>
              </p:cNvPr>
              <p:cNvSpPr txBox="1"/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76B8FF-25BD-4373-934D-466B1CE4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3AE672-3AD8-4A02-BDC1-9FFBCAEF9564}"/>
              </a:ext>
            </a:extLst>
          </p:cNvPr>
          <p:cNvCxnSpPr>
            <a:cxnSpLocks/>
          </p:cNvCxnSpPr>
          <p:nvPr/>
        </p:nvCxnSpPr>
        <p:spPr>
          <a:xfrm flipH="1">
            <a:off x="1166946" y="3536405"/>
            <a:ext cx="2236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12913B-750E-4EAB-BD39-B1EFC374456C}"/>
              </a:ext>
            </a:extLst>
          </p:cNvPr>
          <p:cNvCxnSpPr>
            <a:cxnSpLocks/>
          </p:cNvCxnSpPr>
          <p:nvPr/>
        </p:nvCxnSpPr>
        <p:spPr>
          <a:xfrm flipH="1">
            <a:off x="1166946" y="4260305"/>
            <a:ext cx="2475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AC613F-06E6-47B6-A800-CEAFD645EE44}"/>
                  </a:ext>
                </a:extLst>
              </p:cNvPr>
              <p:cNvSpPr txBox="1"/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AC613F-06E6-47B6-A800-CEAFD645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7788CB-C1C0-43FE-8A0E-A272E80F322F}"/>
                  </a:ext>
                </a:extLst>
              </p:cNvPr>
              <p:cNvSpPr txBox="1"/>
              <p:nvPr/>
            </p:nvSpPr>
            <p:spPr>
              <a:xfrm>
                <a:off x="5914492" y="34754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7788CB-C1C0-43FE-8A0E-A272E80F3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92" y="3475447"/>
                <a:ext cx="5485643" cy="707886"/>
              </a:xfrm>
              <a:prstGeom prst="rect">
                <a:avLst/>
              </a:prstGeom>
              <a:blipFill>
                <a:blip r:embed="rId11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D6CA11-54BD-460A-A0FD-50875F011CE3}"/>
                  </a:ext>
                </a:extLst>
              </p:cNvPr>
              <p:cNvSpPr txBox="1"/>
              <p:nvPr/>
            </p:nvSpPr>
            <p:spPr>
              <a:xfrm>
                <a:off x="5914491" y="4124235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D6CA11-54BD-460A-A0FD-50875F01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91" y="4124235"/>
                <a:ext cx="5485643" cy="707886"/>
              </a:xfrm>
              <a:prstGeom prst="rect">
                <a:avLst/>
              </a:prstGeom>
              <a:blipFill>
                <a:blip r:embed="rId12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93E2DD-F0EA-4CC6-B36B-0DF810CCD5B3}"/>
              </a:ext>
            </a:extLst>
          </p:cNvPr>
          <p:cNvSpPr txBox="1"/>
          <p:nvPr/>
        </p:nvSpPr>
        <p:spPr>
          <a:xfrm>
            <a:off x="5810319" y="5226784"/>
            <a:ext cx="6381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tx1"/>
                </a:solidFill>
              </a:rPr>
              <a:t>Problème 1 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Peut avoir des valeurs &gt; 1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/>
              <a:t>Peut avoir des valeurs &lt; 0</a:t>
            </a:r>
            <a:endParaRPr lang="fr-CA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2B461-2F78-4315-851E-17A27FCC0D3F}"/>
                  </a:ext>
                </a:extLst>
              </p:cNvPr>
              <p:cNvSpPr txBox="1"/>
              <p:nvPr/>
            </p:nvSpPr>
            <p:spPr>
              <a:xfrm>
                <a:off x="4424377" y="7440618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2B461-2F78-4315-851E-17A27FCC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77" y="7440618"/>
                <a:ext cx="4767445" cy="760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A2934E-3B46-46F5-9E43-235DBF943BBD}"/>
              </a:ext>
            </a:extLst>
          </p:cNvPr>
          <p:cNvCxnSpPr>
            <a:cxnSpLocks/>
          </p:cNvCxnSpPr>
          <p:nvPr/>
        </p:nvCxnSpPr>
        <p:spPr>
          <a:xfrm flipV="1">
            <a:off x="1943272" y="869840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CAE6C2-2A72-4617-8FE6-8F34E8CD9664}"/>
              </a:ext>
            </a:extLst>
          </p:cNvPr>
          <p:cNvCxnSpPr>
            <a:cxnSpLocks/>
          </p:cNvCxnSpPr>
          <p:nvPr/>
        </p:nvCxnSpPr>
        <p:spPr>
          <a:xfrm>
            <a:off x="1005462" y="1144480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7784C66-F93A-4841-8013-1161A91AFB0C}"/>
              </a:ext>
            </a:extLst>
          </p:cNvPr>
          <p:cNvSpPr/>
          <p:nvPr/>
        </p:nvSpPr>
        <p:spPr>
          <a:xfrm>
            <a:off x="2950034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E9919E-018B-4FBA-BFEA-935110E629FF}"/>
                  </a:ext>
                </a:extLst>
              </p:cNvPr>
              <p:cNvSpPr txBox="1"/>
              <p:nvPr/>
            </p:nvSpPr>
            <p:spPr>
              <a:xfrm>
                <a:off x="4362006" y="1153003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E9919E-018B-4FBA-BFEA-935110E62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06" y="11530032"/>
                <a:ext cx="1356853" cy="760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F3CA26-7AC6-428E-B19D-3088D93AB128}"/>
                  </a:ext>
                </a:extLst>
              </p:cNvPr>
              <p:cNvSpPr txBox="1"/>
              <p:nvPr/>
            </p:nvSpPr>
            <p:spPr>
              <a:xfrm>
                <a:off x="763400" y="859559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F3CA26-7AC6-428E-B19D-3088D93A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0" y="8595598"/>
                <a:ext cx="135685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E81374-E5CF-4149-ABED-7D5563C39A3B}"/>
              </a:ext>
            </a:extLst>
          </p:cNvPr>
          <p:cNvCxnSpPr>
            <a:cxnSpLocks/>
          </p:cNvCxnSpPr>
          <p:nvPr/>
        </p:nvCxnSpPr>
        <p:spPr>
          <a:xfrm flipV="1">
            <a:off x="1760204" y="8595598"/>
            <a:ext cx="5770087" cy="39051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84EA23-9663-461C-97D6-B534E84DA8D7}"/>
              </a:ext>
            </a:extLst>
          </p:cNvPr>
          <p:cNvCxnSpPr>
            <a:cxnSpLocks/>
          </p:cNvCxnSpPr>
          <p:nvPr/>
        </p:nvCxnSpPr>
        <p:spPr>
          <a:xfrm flipH="1">
            <a:off x="846266" y="12370296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CB5F7B-FF50-4F93-8CB7-E6527703673A}"/>
                  </a:ext>
                </a:extLst>
              </p:cNvPr>
              <p:cNvSpPr txBox="1"/>
              <p:nvPr/>
            </p:nvSpPr>
            <p:spPr>
              <a:xfrm>
                <a:off x="47519" y="1107787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CB5F7B-FF50-4F93-8CB7-E6527703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" y="11077874"/>
                <a:ext cx="122401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F6618A-43D1-4199-ABD5-47EC2D4AA97E}"/>
                  </a:ext>
                </a:extLst>
              </p:cNvPr>
              <p:cNvSpPr txBox="1"/>
              <p:nvPr/>
            </p:nvSpPr>
            <p:spPr>
              <a:xfrm>
                <a:off x="7529493" y="88079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F6618A-43D1-4199-ABD5-47EC2D4A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93" y="8807928"/>
                <a:ext cx="1356853" cy="707886"/>
              </a:xfrm>
              <a:prstGeom prst="rect">
                <a:avLst/>
              </a:prstGeom>
              <a:blipFill>
                <a:blip r:embed="rId1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440955-9D69-4FD1-A49D-970993E33A90}"/>
              </a:ext>
            </a:extLst>
          </p:cNvPr>
          <p:cNvCxnSpPr>
            <a:cxnSpLocks/>
          </p:cNvCxnSpPr>
          <p:nvPr/>
        </p:nvCxnSpPr>
        <p:spPr>
          <a:xfrm>
            <a:off x="6371441" y="9417889"/>
            <a:ext cx="98606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32B073-2140-4B22-BBB7-E1CDE649E12C}"/>
              </a:ext>
            </a:extLst>
          </p:cNvPr>
          <p:cNvCxnSpPr>
            <a:cxnSpLocks/>
          </p:cNvCxnSpPr>
          <p:nvPr/>
        </p:nvCxnSpPr>
        <p:spPr>
          <a:xfrm>
            <a:off x="7368843" y="8698404"/>
            <a:ext cx="0" cy="71948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3E7FEF3-568A-4B1A-B66E-4647C6D21063}"/>
              </a:ext>
            </a:extLst>
          </p:cNvPr>
          <p:cNvSpPr/>
          <p:nvPr/>
        </p:nvSpPr>
        <p:spPr>
          <a:xfrm>
            <a:off x="2546231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F1BCD6-99ED-4EA7-8458-885D02251857}"/>
              </a:ext>
            </a:extLst>
          </p:cNvPr>
          <p:cNvSpPr/>
          <p:nvPr/>
        </p:nvSpPr>
        <p:spPr>
          <a:xfrm>
            <a:off x="2142337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524EE1-19C2-46EA-B34E-1D5B7FB0B7BF}"/>
              </a:ext>
            </a:extLst>
          </p:cNvPr>
          <p:cNvSpPr/>
          <p:nvPr/>
        </p:nvSpPr>
        <p:spPr>
          <a:xfrm>
            <a:off x="3346132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4D3415-C614-4B66-ACF9-42BDA948A2D2}"/>
              </a:ext>
            </a:extLst>
          </p:cNvPr>
          <p:cNvGrpSpPr/>
          <p:nvPr/>
        </p:nvGrpSpPr>
        <p:grpSpPr>
          <a:xfrm>
            <a:off x="3784114" y="9837881"/>
            <a:ext cx="211911" cy="243786"/>
            <a:chOff x="4131601" y="2884249"/>
            <a:chExt cx="171830" cy="19767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D1D433-6A04-4850-A26D-1D8A8392874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23AF09-B85D-4FC0-90D4-9AC09F082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90CC9B-8958-4C68-B4F5-9861DE58A00D}"/>
              </a:ext>
            </a:extLst>
          </p:cNvPr>
          <p:cNvGrpSpPr/>
          <p:nvPr/>
        </p:nvGrpSpPr>
        <p:grpSpPr>
          <a:xfrm>
            <a:off x="4109177" y="9837881"/>
            <a:ext cx="211911" cy="243786"/>
            <a:chOff x="4131601" y="2884249"/>
            <a:chExt cx="171830" cy="19767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1D7EC32-6B17-4330-8B86-8E553C84502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1ACFE5-879C-4AA0-A5E7-73F00889D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7A6E00-0401-462F-A977-B46857972C0E}"/>
              </a:ext>
            </a:extLst>
          </p:cNvPr>
          <p:cNvGrpSpPr/>
          <p:nvPr/>
        </p:nvGrpSpPr>
        <p:grpSpPr>
          <a:xfrm>
            <a:off x="4434240" y="9846386"/>
            <a:ext cx="211911" cy="243786"/>
            <a:chOff x="4131601" y="2884249"/>
            <a:chExt cx="171830" cy="19767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97B18D-36FC-48CB-BB88-9BF6619F00A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0AEBE87-8C5E-4EE1-BF0B-9325AEA09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712C55F-19D4-49D9-8BB9-696EBA9BFBC4}"/>
              </a:ext>
            </a:extLst>
          </p:cNvPr>
          <p:cNvGrpSpPr/>
          <p:nvPr/>
        </p:nvGrpSpPr>
        <p:grpSpPr>
          <a:xfrm>
            <a:off x="4759303" y="9846386"/>
            <a:ext cx="211911" cy="243786"/>
            <a:chOff x="4131601" y="2884249"/>
            <a:chExt cx="171830" cy="19767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69ADEB-F8A0-47D6-8E34-3F568F96385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814248-C250-43D7-BD60-304DA55DD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1C868B-E254-4D2D-9C3B-0760155AFFEC}"/>
              </a:ext>
            </a:extLst>
          </p:cNvPr>
          <p:cNvCxnSpPr>
            <a:cxnSpLocks/>
          </p:cNvCxnSpPr>
          <p:nvPr/>
        </p:nvCxnSpPr>
        <p:spPr>
          <a:xfrm>
            <a:off x="4442546" y="8663915"/>
            <a:ext cx="0" cy="33339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55AD1F-1372-4D8F-B1FB-A9A05DD68AE2}"/>
                  </a:ext>
                </a:extLst>
              </p:cNvPr>
              <p:cNvSpPr txBox="1"/>
              <p:nvPr/>
            </p:nvSpPr>
            <p:spPr>
              <a:xfrm>
                <a:off x="-6304" y="1209905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55AD1F-1372-4D8F-B1FB-A9A05DD6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4" y="12099055"/>
                <a:ext cx="1356853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FC5A2F-2D5C-4206-AE98-F1641A49A930}"/>
                  </a:ext>
                </a:extLst>
              </p:cNvPr>
              <p:cNvSpPr txBox="1"/>
              <p:nvPr/>
            </p:nvSpPr>
            <p:spPr>
              <a:xfrm>
                <a:off x="38620" y="960583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FC5A2F-2D5C-4206-AE98-F1641A49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" y="9605830"/>
                <a:ext cx="1270471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CF61C-F48E-4C2F-9B4C-9EB0CC2742EA}"/>
              </a:ext>
            </a:extLst>
          </p:cNvPr>
          <p:cNvCxnSpPr>
            <a:cxnSpLocks/>
          </p:cNvCxnSpPr>
          <p:nvPr/>
        </p:nvCxnSpPr>
        <p:spPr>
          <a:xfrm flipH="1">
            <a:off x="1214465" y="9941125"/>
            <a:ext cx="2236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4E9E2E-5F6F-45A9-9407-104679B5B4A1}"/>
              </a:ext>
            </a:extLst>
          </p:cNvPr>
          <p:cNvCxnSpPr>
            <a:cxnSpLocks/>
          </p:cNvCxnSpPr>
          <p:nvPr/>
        </p:nvCxnSpPr>
        <p:spPr>
          <a:xfrm flipH="1">
            <a:off x="1214465" y="10665025"/>
            <a:ext cx="32280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71E166-BB70-43AD-A51C-001B985ACF1C}"/>
                  </a:ext>
                </a:extLst>
              </p:cNvPr>
              <p:cNvSpPr txBox="1"/>
              <p:nvPr/>
            </p:nvSpPr>
            <p:spPr>
              <a:xfrm>
                <a:off x="37841" y="1033087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71E166-BB70-43AD-A51C-001B985A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" y="10330876"/>
                <a:ext cx="1270471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785C22F8-A74D-4F2D-ADB9-8ABAA08D0DEA}"/>
              </a:ext>
            </a:extLst>
          </p:cNvPr>
          <p:cNvSpPr txBox="1"/>
          <p:nvPr/>
        </p:nvSpPr>
        <p:spPr>
          <a:xfrm>
            <a:off x="6323922" y="11262172"/>
            <a:ext cx="5915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Problème 2 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Très sensible aux données influentes.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BD2512-0F11-403D-9737-028E788544E3}"/>
              </a:ext>
            </a:extLst>
          </p:cNvPr>
          <p:cNvGrpSpPr/>
          <p:nvPr/>
        </p:nvGrpSpPr>
        <p:grpSpPr>
          <a:xfrm>
            <a:off x="6852283" y="9833720"/>
            <a:ext cx="211911" cy="243786"/>
            <a:chOff x="4131601" y="2884249"/>
            <a:chExt cx="171830" cy="197676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87FF838-2005-436B-943D-5DE122C67BE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BF78353-DED4-4012-B94B-E022E5DEC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26188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1 : la droite devient une frontière entre les catégories.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C5585BC-1AA4-4161-8D6B-92E0BFBFD3F1}"/>
                  </a:ext>
                </a:extLst>
              </p:cNvPr>
              <p:cNvSpPr txBox="1"/>
              <p:nvPr/>
            </p:nvSpPr>
            <p:spPr>
              <a:xfrm>
                <a:off x="5910842" y="1593958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C5585BC-1AA4-4161-8D6B-92E0BFBF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2" y="1593958"/>
                <a:ext cx="6286765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357326-73C7-4CB3-B392-427A14E4DEFC}"/>
              </a:ext>
            </a:extLst>
          </p:cNvPr>
          <p:cNvCxnSpPr>
            <a:cxnSpLocks/>
          </p:cNvCxnSpPr>
          <p:nvPr/>
        </p:nvCxnSpPr>
        <p:spPr>
          <a:xfrm flipV="1">
            <a:off x="1895753" y="22936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5D3227-6C80-4AD8-8005-BB1EEB896A6A}"/>
              </a:ext>
            </a:extLst>
          </p:cNvPr>
          <p:cNvCxnSpPr>
            <a:cxnSpLocks/>
          </p:cNvCxnSpPr>
          <p:nvPr/>
        </p:nvCxnSpPr>
        <p:spPr>
          <a:xfrm>
            <a:off x="957943" y="50400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BC4E55E-C465-4D87-AD2E-59C8F18FC579}"/>
              </a:ext>
            </a:extLst>
          </p:cNvPr>
          <p:cNvSpPr/>
          <p:nvPr/>
        </p:nvSpPr>
        <p:spPr>
          <a:xfrm>
            <a:off x="2902515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5E919E-9FB2-47A3-8D3D-EE970F75D07A}"/>
                  </a:ext>
                </a:extLst>
              </p:cNvPr>
              <p:cNvSpPr txBox="1"/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5E919E-9FB2-47A3-8D3D-EE970F75D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B68DD-4A2B-409E-A9B4-1936E6AA2E26}"/>
                  </a:ext>
                </a:extLst>
              </p:cNvPr>
              <p:cNvSpPr txBox="1"/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B68DD-4A2B-409E-A9B4-1936E6AA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A114-3480-4CFF-810A-C38F31960FA4}"/>
                  </a:ext>
                </a:extLst>
              </p:cNvPr>
              <p:cNvSpPr txBox="1"/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A114-3480-4CFF-810A-C38F3196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2D585CE7-7C4F-4AA6-8132-07D49E6ADC60}"/>
              </a:ext>
            </a:extLst>
          </p:cNvPr>
          <p:cNvSpPr/>
          <p:nvPr/>
        </p:nvSpPr>
        <p:spPr>
          <a:xfrm>
            <a:off x="2498712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F42700B-18B4-41A2-ADB7-D389F60BFA13}"/>
              </a:ext>
            </a:extLst>
          </p:cNvPr>
          <p:cNvSpPr/>
          <p:nvPr/>
        </p:nvSpPr>
        <p:spPr>
          <a:xfrm>
            <a:off x="2094818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B6C9E13-3868-4322-AB61-09A4C61DEEBA}"/>
              </a:ext>
            </a:extLst>
          </p:cNvPr>
          <p:cNvSpPr/>
          <p:nvPr/>
        </p:nvSpPr>
        <p:spPr>
          <a:xfrm>
            <a:off x="3298613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BF0FCA-1122-4429-A70D-8ABD2BFBD1A3}"/>
              </a:ext>
            </a:extLst>
          </p:cNvPr>
          <p:cNvGrpSpPr/>
          <p:nvPr/>
        </p:nvGrpSpPr>
        <p:grpSpPr>
          <a:xfrm>
            <a:off x="3736595" y="3433161"/>
            <a:ext cx="211911" cy="243786"/>
            <a:chOff x="4131601" y="2884249"/>
            <a:chExt cx="171830" cy="19767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E46816-168C-418B-87D5-4FAB75184A8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3D8EDD-2B7C-408D-A3F8-1FC8C4040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949E0A1-CE3D-4547-8CCA-F1C0B1DC7C2F}"/>
              </a:ext>
            </a:extLst>
          </p:cNvPr>
          <p:cNvGrpSpPr/>
          <p:nvPr/>
        </p:nvGrpSpPr>
        <p:grpSpPr>
          <a:xfrm>
            <a:off x="4061658" y="3433161"/>
            <a:ext cx="211911" cy="243786"/>
            <a:chOff x="4131601" y="2884249"/>
            <a:chExt cx="171830" cy="19767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1367A8-3445-42DB-8224-E15E0B44794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B7FCAC3-52F6-4C19-97E0-16EF05FEC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D8F4AD-BFA0-46DE-B340-B75AAB316A5F}"/>
              </a:ext>
            </a:extLst>
          </p:cNvPr>
          <p:cNvGrpSpPr/>
          <p:nvPr/>
        </p:nvGrpSpPr>
        <p:grpSpPr>
          <a:xfrm>
            <a:off x="4386721" y="3441666"/>
            <a:ext cx="211911" cy="243786"/>
            <a:chOff x="4131601" y="2884249"/>
            <a:chExt cx="171830" cy="19767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9A8467-F9F6-46DF-9884-9CE45747A77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474038-9ADB-4E17-8CF4-FFA2144C3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F1E710-81BA-4B83-ADE4-89AEE870F9EC}"/>
              </a:ext>
            </a:extLst>
          </p:cNvPr>
          <p:cNvGrpSpPr/>
          <p:nvPr/>
        </p:nvGrpSpPr>
        <p:grpSpPr>
          <a:xfrm>
            <a:off x="4711784" y="3441666"/>
            <a:ext cx="211911" cy="243786"/>
            <a:chOff x="4131601" y="2884249"/>
            <a:chExt cx="171830" cy="19767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7A66BF1-2234-4522-A61D-15B9E88B8FD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FABAE49-45B7-4B8B-BEA5-0960B3F98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83A63F-4205-4FF6-B5A2-3277F0058A87}"/>
                  </a:ext>
                </a:extLst>
              </p:cNvPr>
              <p:cNvSpPr txBox="1"/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83A63F-4205-4FF6-B5A2-3277F005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B06DE-FD68-46D6-83B7-CB1533FEFD2F}"/>
                  </a:ext>
                </a:extLst>
              </p:cNvPr>
              <p:cNvSpPr txBox="1"/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B06DE-FD68-46D6-83B7-CB1533FE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51F573-68CC-4117-8D89-467170442671}"/>
                  </a:ext>
                </a:extLst>
              </p:cNvPr>
              <p:cNvSpPr txBox="1"/>
              <p:nvPr/>
            </p:nvSpPr>
            <p:spPr>
              <a:xfrm>
                <a:off x="5943335" y="2195297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51F573-68CC-4117-8D89-46717044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35" y="2195297"/>
                <a:ext cx="6286765" cy="605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A2938F3-4300-498B-8CB1-A1784BAB4F61}"/>
              </a:ext>
            </a:extLst>
          </p:cNvPr>
          <p:cNvCxnSpPr>
            <a:cxnSpLocks/>
          </p:cNvCxnSpPr>
          <p:nvPr/>
        </p:nvCxnSpPr>
        <p:spPr>
          <a:xfrm flipV="1">
            <a:off x="3643378" y="2190878"/>
            <a:ext cx="0" cy="339318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EE25AD00-552E-43FA-AA32-FD341C54DDDA}"/>
              </a:ext>
            </a:extLst>
          </p:cNvPr>
          <p:cNvSpPr/>
          <p:nvPr/>
        </p:nvSpPr>
        <p:spPr>
          <a:xfrm>
            <a:off x="8743487" y="2930832"/>
            <a:ext cx="621474" cy="5429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C6F13F-7138-421A-AA6C-2C3F45B1477E}"/>
                  </a:ext>
                </a:extLst>
              </p:cNvPr>
              <p:cNvSpPr txBox="1"/>
              <p:nvPr/>
            </p:nvSpPr>
            <p:spPr>
              <a:xfrm>
                <a:off x="5910841" y="3527775"/>
                <a:ext cx="6286765" cy="33040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  <a:p>
                <a:pPr/>
                <a:endParaRPr lang="fr-CA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pPr/>
                <a:endParaRPr lang="fr-CA" sz="1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C6F13F-7138-421A-AA6C-2C3F45B1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1" y="3527775"/>
                <a:ext cx="6286765" cy="33040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B01E56-1B56-4322-85B5-00835D623379}"/>
                  </a:ext>
                </a:extLst>
              </p:cNvPr>
              <p:cNvSpPr txBox="1"/>
              <p:nvPr/>
            </p:nvSpPr>
            <p:spPr>
              <a:xfrm>
                <a:off x="2964951" y="5710062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B01E56-1B56-4322-85B5-00835D623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5710062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79D2BF-C2BC-432E-A7C2-3A267F449311}"/>
                  </a:ext>
                </a:extLst>
              </p:cNvPr>
              <p:cNvSpPr txBox="1"/>
              <p:nvPr/>
            </p:nvSpPr>
            <p:spPr>
              <a:xfrm>
                <a:off x="4206724" y="7676642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79D2BF-C2BC-432E-A7C2-3A267F44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24" y="7676642"/>
                <a:ext cx="8269165" cy="757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0DAC7DB-B427-49C6-B35D-DBCFF182FE9E}"/>
              </a:ext>
            </a:extLst>
          </p:cNvPr>
          <p:cNvCxnSpPr>
            <a:cxnSpLocks/>
          </p:cNvCxnSpPr>
          <p:nvPr/>
        </p:nvCxnSpPr>
        <p:spPr>
          <a:xfrm flipH="1" flipV="1">
            <a:off x="2922592" y="8243652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ABB97E-A281-4234-93BF-A41626FBF3F2}"/>
              </a:ext>
            </a:extLst>
          </p:cNvPr>
          <p:cNvCxnSpPr>
            <a:cxnSpLocks/>
          </p:cNvCxnSpPr>
          <p:nvPr/>
        </p:nvCxnSpPr>
        <p:spPr>
          <a:xfrm flipV="1">
            <a:off x="436289" y="10990051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1E29431-6EA1-4235-BCB2-44A90173D78E}"/>
                  </a:ext>
                </a:extLst>
              </p:cNvPr>
              <p:cNvSpPr txBox="1"/>
              <p:nvPr/>
            </p:nvSpPr>
            <p:spPr>
              <a:xfrm>
                <a:off x="5341326" y="11075280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1E29431-6EA1-4235-BCB2-44A90173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6" y="11075280"/>
                <a:ext cx="1356853" cy="760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6BA2BC-A095-4FB7-BD95-66610BFC5B3B}"/>
                  </a:ext>
                </a:extLst>
              </p:cNvPr>
              <p:cNvSpPr txBox="1"/>
              <p:nvPr/>
            </p:nvSpPr>
            <p:spPr>
              <a:xfrm>
                <a:off x="1742720" y="8140846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6BA2BC-A095-4FB7-BD95-66610BFC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20" y="8140846"/>
                <a:ext cx="1356853" cy="7335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D99187A-6BBC-4EE5-96BD-446911521FF6}"/>
              </a:ext>
            </a:extLst>
          </p:cNvPr>
          <p:cNvGrpSpPr/>
          <p:nvPr/>
        </p:nvGrpSpPr>
        <p:grpSpPr>
          <a:xfrm>
            <a:off x="2828854" y="8938526"/>
            <a:ext cx="211911" cy="243786"/>
            <a:chOff x="4131601" y="2884249"/>
            <a:chExt cx="171830" cy="197676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0392C3D-FE77-40D3-A7DA-5C2C88BBE7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425229-6E82-4671-A982-67A438635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C1165B-0F77-4D55-B165-4881B723776F}"/>
                  </a:ext>
                </a:extLst>
              </p:cNvPr>
              <p:cNvSpPr txBox="1"/>
              <p:nvPr/>
            </p:nvSpPr>
            <p:spPr>
              <a:xfrm>
                <a:off x="307663" y="8731283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C1165B-0F77-4D55-B165-4881B723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3" y="8731283"/>
                <a:ext cx="102749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99766C-E6CF-4FD0-90E3-E89F8954503E}"/>
                  </a:ext>
                </a:extLst>
              </p:cNvPr>
              <p:cNvSpPr txBox="1"/>
              <p:nvPr/>
            </p:nvSpPr>
            <p:spPr>
              <a:xfrm>
                <a:off x="-9678" y="9704920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99766C-E6CF-4FD0-90E3-E89F8954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9704920"/>
                <a:ext cx="127047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Down 138">
            <a:extLst>
              <a:ext uri="{FF2B5EF4-FFF2-40B4-BE49-F238E27FC236}">
                <a16:creationId xmlns:a16="http://schemas.microsoft.com/office/drawing/2014/main" id="{3B85580D-C05B-494B-B871-10AF0BD97674}"/>
              </a:ext>
            </a:extLst>
          </p:cNvPr>
          <p:cNvSpPr/>
          <p:nvPr/>
        </p:nvSpPr>
        <p:spPr>
          <a:xfrm>
            <a:off x="9215712" y="9350268"/>
            <a:ext cx="621474" cy="4386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132C4F-FC16-4CCA-B85E-9D30EB1D1963}"/>
                  </a:ext>
                </a:extLst>
              </p:cNvPr>
              <p:cNvSpPr txBox="1"/>
              <p:nvPr/>
            </p:nvSpPr>
            <p:spPr>
              <a:xfrm>
                <a:off x="4526395" y="9942704"/>
                <a:ext cx="7955100" cy="3562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2800" b="1" dirty="0">
                    <a:solidFill>
                      <a:srgbClr val="C00000"/>
                    </a:solidFill>
                  </a:rPr>
                </a:br>
                <a:endParaRPr lang="fr-CA" sz="2800" b="1" dirty="0">
                  <a:solidFill>
                    <a:srgbClr val="C00000"/>
                  </a:solidFill>
                </a:endParaRPr>
              </a:p>
              <a:p>
                <a:pPr/>
                <a:endParaRPr lang="fr-CA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pPr/>
                <a:endParaRPr lang="fr-CA" sz="14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132C4F-FC16-4CCA-B85E-9D30EB1D1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395" y="9942704"/>
                <a:ext cx="7955100" cy="35627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4A75B7D5-CE21-486E-B182-3E5185798828}"/>
              </a:ext>
            </a:extLst>
          </p:cNvPr>
          <p:cNvSpPr/>
          <p:nvPr/>
        </p:nvSpPr>
        <p:spPr>
          <a:xfrm>
            <a:off x="1984782" y="1042858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CCF65D3-A173-4A4D-AFAB-007B8FD82A5E}"/>
              </a:ext>
            </a:extLst>
          </p:cNvPr>
          <p:cNvSpPr/>
          <p:nvPr/>
        </p:nvSpPr>
        <p:spPr>
          <a:xfrm>
            <a:off x="2313508" y="1006807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8959CC6-0F85-4893-AD14-2A6BE0679CD5}"/>
              </a:ext>
            </a:extLst>
          </p:cNvPr>
          <p:cNvSpPr/>
          <p:nvPr/>
        </p:nvSpPr>
        <p:spPr>
          <a:xfrm>
            <a:off x="3645696" y="1040086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770EF83-DE33-4E4C-B7C0-44B230168731}"/>
              </a:ext>
            </a:extLst>
          </p:cNvPr>
          <p:cNvSpPr/>
          <p:nvPr/>
        </p:nvSpPr>
        <p:spPr>
          <a:xfrm>
            <a:off x="3297855" y="1007051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B1F8D1D-1488-4FE8-B6DB-374C4CC820D1}"/>
              </a:ext>
            </a:extLst>
          </p:cNvPr>
          <p:cNvSpPr/>
          <p:nvPr/>
        </p:nvSpPr>
        <p:spPr>
          <a:xfrm>
            <a:off x="2796592" y="99513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71ACE7-39C7-4323-9524-03B97B84A4DA}"/>
              </a:ext>
            </a:extLst>
          </p:cNvPr>
          <p:cNvSpPr/>
          <p:nvPr/>
        </p:nvSpPr>
        <p:spPr>
          <a:xfrm>
            <a:off x="3771818" y="1087988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803CA6B-881C-4772-84BE-947B7563895A}"/>
              </a:ext>
            </a:extLst>
          </p:cNvPr>
          <p:cNvSpPr/>
          <p:nvPr/>
        </p:nvSpPr>
        <p:spPr>
          <a:xfrm flipH="1" flipV="1">
            <a:off x="1998852" y="1134831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23A0A2-C97A-41EF-9813-F97B0283CBF7}"/>
              </a:ext>
            </a:extLst>
          </p:cNvPr>
          <p:cNvSpPr/>
          <p:nvPr/>
        </p:nvSpPr>
        <p:spPr>
          <a:xfrm flipH="1" flipV="1">
            <a:off x="2342491" y="1172648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3F14416-62FA-45DA-994F-24111C239B55}"/>
              </a:ext>
            </a:extLst>
          </p:cNvPr>
          <p:cNvSpPr/>
          <p:nvPr/>
        </p:nvSpPr>
        <p:spPr>
          <a:xfrm flipH="1" flipV="1">
            <a:off x="1872852" y="108889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090684E-B05B-404A-BA56-A0480071F83D}"/>
              </a:ext>
            </a:extLst>
          </p:cNvPr>
          <p:cNvSpPr/>
          <p:nvPr/>
        </p:nvSpPr>
        <p:spPr>
          <a:xfrm>
            <a:off x="2793746" y="118306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52130DD-602C-42AC-8224-BB1311C232B9}"/>
              </a:ext>
            </a:extLst>
          </p:cNvPr>
          <p:cNvSpPr/>
          <p:nvPr/>
        </p:nvSpPr>
        <p:spPr>
          <a:xfrm>
            <a:off x="3645696" y="1135349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59F9DA2-3F2F-4798-9975-192A27C46A02}"/>
              </a:ext>
            </a:extLst>
          </p:cNvPr>
          <p:cNvSpPr/>
          <p:nvPr/>
        </p:nvSpPr>
        <p:spPr>
          <a:xfrm>
            <a:off x="3297855" y="1172408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939AB94-4A46-40CA-8BEC-F3605F46971B}"/>
              </a:ext>
            </a:extLst>
          </p:cNvPr>
          <p:cNvGrpSpPr/>
          <p:nvPr/>
        </p:nvGrpSpPr>
        <p:grpSpPr>
          <a:xfrm>
            <a:off x="2832840" y="12784257"/>
            <a:ext cx="211911" cy="243786"/>
            <a:chOff x="4131601" y="2884249"/>
            <a:chExt cx="171830" cy="197676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E3B5087-B5AD-4CF5-A5CA-4470BFB069C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C9AF681-8764-4A4C-8DD1-8D4E01DC6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0AEE64B-BC8D-49D4-8488-B41612952AD0}"/>
              </a:ext>
            </a:extLst>
          </p:cNvPr>
          <p:cNvGrpSpPr/>
          <p:nvPr/>
        </p:nvGrpSpPr>
        <p:grpSpPr>
          <a:xfrm>
            <a:off x="3814585" y="12519453"/>
            <a:ext cx="211911" cy="243786"/>
            <a:chOff x="4131601" y="2884249"/>
            <a:chExt cx="171830" cy="19767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9533561-9B99-4A6A-83D9-C66B68B9BA9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0CC165D-6343-4296-BF0E-DC21A6D84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DF5404E-A26F-4FE9-A6E7-791E328BCA32}"/>
              </a:ext>
            </a:extLst>
          </p:cNvPr>
          <p:cNvGrpSpPr/>
          <p:nvPr/>
        </p:nvGrpSpPr>
        <p:grpSpPr>
          <a:xfrm>
            <a:off x="4470712" y="11892080"/>
            <a:ext cx="211911" cy="243786"/>
            <a:chOff x="4131601" y="2884249"/>
            <a:chExt cx="171830" cy="19767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3071E97-0415-4FEB-90F4-50B06D47BD8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9EBBF4-C43A-437C-9749-24C47A3E8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9D596A7-EABF-4002-95B4-14F852E1E375}"/>
              </a:ext>
            </a:extLst>
          </p:cNvPr>
          <p:cNvGrpSpPr/>
          <p:nvPr/>
        </p:nvGrpSpPr>
        <p:grpSpPr>
          <a:xfrm>
            <a:off x="4734704" y="10865735"/>
            <a:ext cx="211911" cy="243786"/>
            <a:chOff x="4131601" y="2884249"/>
            <a:chExt cx="171830" cy="197676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CC78AE3-7D3B-4D4E-9531-AF6EA0D4DF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8984139-BEA4-478F-BFA8-71035676D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6C9BFE-2E44-44FD-B40B-6D2E6835B31E}"/>
              </a:ext>
            </a:extLst>
          </p:cNvPr>
          <p:cNvGrpSpPr/>
          <p:nvPr/>
        </p:nvGrpSpPr>
        <p:grpSpPr>
          <a:xfrm>
            <a:off x="4489111" y="9872830"/>
            <a:ext cx="211911" cy="243786"/>
            <a:chOff x="4131601" y="2884249"/>
            <a:chExt cx="171830" cy="197676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10B7514-6BFC-4FBD-A000-A46D7425DFC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E3975DF-2190-45E1-8042-158A43C0D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CAD9DF5-80DB-4068-8826-30295B078B12}"/>
              </a:ext>
            </a:extLst>
          </p:cNvPr>
          <p:cNvGrpSpPr/>
          <p:nvPr/>
        </p:nvGrpSpPr>
        <p:grpSpPr>
          <a:xfrm>
            <a:off x="3778940" y="9200669"/>
            <a:ext cx="211911" cy="243786"/>
            <a:chOff x="4131601" y="2884249"/>
            <a:chExt cx="171830" cy="19767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46BE52D-83D5-430B-A701-CD178046290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331AD3E-9590-4EB3-BA9F-DE4F870A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D9CF350-AF0E-4ACE-99EC-3610915E1572}"/>
              </a:ext>
            </a:extLst>
          </p:cNvPr>
          <p:cNvGrpSpPr/>
          <p:nvPr/>
        </p:nvGrpSpPr>
        <p:grpSpPr>
          <a:xfrm>
            <a:off x="1798567" y="9202651"/>
            <a:ext cx="211911" cy="243786"/>
            <a:chOff x="4131601" y="2884249"/>
            <a:chExt cx="171830" cy="19767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61D5AAB-D356-4076-93C0-1FDE53AD298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30F7A42-F4AA-444B-A14C-3A73ECC46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DDDA2F9-97CE-454D-AA75-40FD042200E2}"/>
              </a:ext>
            </a:extLst>
          </p:cNvPr>
          <p:cNvGrpSpPr/>
          <p:nvPr/>
        </p:nvGrpSpPr>
        <p:grpSpPr>
          <a:xfrm>
            <a:off x="1144947" y="9872830"/>
            <a:ext cx="211911" cy="243786"/>
            <a:chOff x="4131601" y="2884249"/>
            <a:chExt cx="171830" cy="197676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473794-EBDF-4E2B-8CD7-4C3339815A7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D294F82-0D14-458B-9214-84B8D7C3D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0F8922-295F-45F9-8F09-48EFEBA69256}"/>
              </a:ext>
            </a:extLst>
          </p:cNvPr>
          <p:cNvGrpSpPr/>
          <p:nvPr/>
        </p:nvGrpSpPr>
        <p:grpSpPr>
          <a:xfrm>
            <a:off x="841321" y="10879885"/>
            <a:ext cx="211911" cy="243786"/>
            <a:chOff x="4131601" y="2884249"/>
            <a:chExt cx="171830" cy="197676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A9C234C-DCDF-4F1B-A1DF-B43818BB7EE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9CDCDA5-E12E-4800-A163-8003B6085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65D587B-B4C2-4D91-8018-4BABB67E728D}"/>
              </a:ext>
            </a:extLst>
          </p:cNvPr>
          <p:cNvGrpSpPr/>
          <p:nvPr/>
        </p:nvGrpSpPr>
        <p:grpSpPr>
          <a:xfrm>
            <a:off x="1144947" y="11834603"/>
            <a:ext cx="211911" cy="243786"/>
            <a:chOff x="4131601" y="2884249"/>
            <a:chExt cx="171830" cy="19767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E85FE95-F0B6-45A7-A5EF-179B9CAC9E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B021E41-91AC-450D-9DF1-719F13BE1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B057857-ACDF-42DF-AADA-E4CDABFE8F2A}"/>
              </a:ext>
            </a:extLst>
          </p:cNvPr>
          <p:cNvGrpSpPr/>
          <p:nvPr/>
        </p:nvGrpSpPr>
        <p:grpSpPr>
          <a:xfrm>
            <a:off x="1812784" y="12534202"/>
            <a:ext cx="211911" cy="243786"/>
            <a:chOff x="4131601" y="2884249"/>
            <a:chExt cx="171830" cy="197676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23EA19-10F2-4170-8DF9-8BEF4D955EE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64F429-D77E-43F8-B4B2-818AD5580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60EE30E-D2A3-4A2B-9CC8-524C1403B160}"/>
              </a:ext>
            </a:extLst>
          </p:cNvPr>
          <p:cNvCxnSpPr>
            <a:cxnSpLocks/>
          </p:cNvCxnSpPr>
          <p:nvPr/>
        </p:nvCxnSpPr>
        <p:spPr>
          <a:xfrm flipH="1">
            <a:off x="1153253" y="9045931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2968CFE-BD13-4821-B190-2BAA9AFE7C1C}"/>
              </a:ext>
            </a:extLst>
          </p:cNvPr>
          <p:cNvCxnSpPr>
            <a:cxnSpLocks/>
          </p:cNvCxnSpPr>
          <p:nvPr/>
        </p:nvCxnSpPr>
        <p:spPr>
          <a:xfrm flipH="1">
            <a:off x="951429" y="10055581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DF637CCC-509C-447B-9046-E7259CDFFE3D}"/>
              </a:ext>
            </a:extLst>
          </p:cNvPr>
          <p:cNvSpPr/>
          <p:nvPr/>
        </p:nvSpPr>
        <p:spPr>
          <a:xfrm>
            <a:off x="1467620" y="9510425"/>
            <a:ext cx="2921217" cy="29212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86BEC70-1CF7-43A0-8BC7-186D715AFCAE}"/>
              </a:ext>
            </a:extLst>
          </p:cNvPr>
          <p:cNvCxnSpPr>
            <a:cxnSpLocks/>
          </p:cNvCxnSpPr>
          <p:nvPr/>
        </p:nvCxnSpPr>
        <p:spPr>
          <a:xfrm flipH="1">
            <a:off x="951429" y="9503885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5BC3368-43CF-4B84-8517-C597A84C45E6}"/>
                  </a:ext>
                </a:extLst>
              </p:cNvPr>
              <p:cNvSpPr txBox="1"/>
              <p:nvPr/>
            </p:nvSpPr>
            <p:spPr>
              <a:xfrm>
                <a:off x="175606" y="9265655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5BC3368-43CF-4B84-8517-C597A84C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06" y="9265655"/>
                <a:ext cx="1027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267908-ED50-4558-9E96-AF2E881F92A4}"/>
                  </a:ext>
                </a:extLst>
              </p:cNvPr>
              <p:cNvSpPr txBox="1"/>
              <p:nvPr/>
            </p:nvSpPr>
            <p:spPr>
              <a:xfrm>
                <a:off x="4220637" y="8399129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267908-ED50-4558-9E96-AF2E881F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637" y="8399129"/>
                <a:ext cx="8269165" cy="7579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7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D25813-9CF8-4C22-B73F-3C51895D2701}"/>
              </a:ext>
            </a:extLst>
          </p:cNvPr>
          <p:cNvCxnSpPr>
            <a:cxnSpLocks/>
          </p:cNvCxnSpPr>
          <p:nvPr/>
        </p:nvCxnSpPr>
        <p:spPr>
          <a:xfrm flipV="1">
            <a:off x="3120159" y="2276450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8775A6-6A50-49C9-8586-5157B15BB140}"/>
              </a:ext>
            </a:extLst>
          </p:cNvPr>
          <p:cNvCxnSpPr>
            <a:cxnSpLocks/>
          </p:cNvCxnSpPr>
          <p:nvPr/>
        </p:nvCxnSpPr>
        <p:spPr>
          <a:xfrm>
            <a:off x="285750" y="6060619"/>
            <a:ext cx="61493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3EA67-D5A0-4730-9EC0-A26A3A7AD23F}"/>
                  </a:ext>
                </a:extLst>
              </p:cNvPr>
              <p:cNvSpPr txBox="1"/>
              <p:nvPr/>
            </p:nvSpPr>
            <p:spPr>
              <a:xfrm>
                <a:off x="5633177" y="614584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3EA67-D5A0-4730-9EC0-A26A3A7AD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77" y="6145848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CBD5C9-FAA5-496C-A4C1-851A36B0490B}"/>
                  </a:ext>
                </a:extLst>
              </p:cNvPr>
              <p:cNvSpPr txBox="1"/>
              <p:nvPr/>
            </p:nvSpPr>
            <p:spPr>
              <a:xfrm>
                <a:off x="2059488" y="2030263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CBD5C9-FAA5-496C-A4C1-851A36B0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8" y="2030263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EEA50C-B60D-47A0-AA5A-A6B6E5667338}"/>
                  </a:ext>
                </a:extLst>
              </p:cNvPr>
              <p:cNvSpPr txBox="1"/>
              <p:nvPr/>
            </p:nvSpPr>
            <p:spPr>
              <a:xfrm>
                <a:off x="2270131" y="597396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EEA50C-B60D-47A0-AA5A-A6B6E566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31" y="5973964"/>
                <a:ext cx="122401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792C6-7BF3-498A-8954-209266C39ACD}"/>
                  </a:ext>
                </a:extLst>
              </p:cNvPr>
              <p:cNvSpPr txBox="1"/>
              <p:nvPr/>
            </p:nvSpPr>
            <p:spPr>
              <a:xfrm>
                <a:off x="1219093" y="2644129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792C6-7BF3-498A-8954-209266C3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93" y="2644129"/>
                <a:ext cx="127047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F1834-E0AF-478E-A872-1FBC1DB555C1}"/>
                  </a:ext>
                </a:extLst>
              </p:cNvPr>
              <p:cNvSpPr txBox="1"/>
              <p:nvPr/>
            </p:nvSpPr>
            <p:spPr>
              <a:xfrm>
                <a:off x="1072734" y="4093184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F1834-E0AF-478E-A872-1FBC1DB55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34" y="4093184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B51989-2650-429A-A0C5-492B06792749}"/>
              </a:ext>
            </a:extLst>
          </p:cNvPr>
          <p:cNvCxnSpPr>
            <a:cxnSpLocks/>
          </p:cNvCxnSpPr>
          <p:nvPr/>
        </p:nvCxnSpPr>
        <p:spPr>
          <a:xfrm flipH="1">
            <a:off x="2097268" y="2993240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2C280D-BEC4-4E4A-9D66-5B9A2A070847}"/>
              </a:ext>
            </a:extLst>
          </p:cNvPr>
          <p:cNvCxnSpPr>
            <a:cxnSpLocks/>
          </p:cNvCxnSpPr>
          <p:nvPr/>
        </p:nvCxnSpPr>
        <p:spPr>
          <a:xfrm flipH="1">
            <a:off x="2097269" y="4503732"/>
            <a:ext cx="14971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3FE0D1-9EA5-4F30-9787-47BF26D96B60}"/>
              </a:ext>
            </a:extLst>
          </p:cNvPr>
          <p:cNvGrpSpPr/>
          <p:nvPr/>
        </p:nvGrpSpPr>
        <p:grpSpPr>
          <a:xfrm>
            <a:off x="453646" y="3000135"/>
            <a:ext cx="5231110" cy="2984190"/>
            <a:chOff x="791865" y="2260600"/>
            <a:chExt cx="5231110" cy="29841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2BB7A9-1D48-4EB5-BA41-11306216816E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459498B-C20D-4E49-B7F4-54EA9D9A5AC7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C952FC-759C-4362-983F-4BC225819816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F2C10-893F-4482-9F65-9864F97C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732EE3-FDF1-4918-8C8F-59E23D96D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B634811-1E28-446B-9BC3-46AB9DE73004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0B5855-02D5-4C1D-A476-07A54CD073AE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1AB398-AD52-4E83-BC5D-B8239A342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02759-B30D-42AE-A51B-0F0FE37592AB}"/>
                  </a:ext>
                </a:extLst>
              </p:cNvPr>
              <p:cNvSpPr txBox="1"/>
              <p:nvPr/>
            </p:nvSpPr>
            <p:spPr>
              <a:xfrm>
                <a:off x="6268754" y="3443403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02759-B30D-42AE-A51B-0F0FE375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3443403"/>
                <a:ext cx="5485643" cy="707886"/>
              </a:xfrm>
              <a:prstGeom prst="rect">
                <a:avLst/>
              </a:prstGeom>
              <a:blipFill>
                <a:blip r:embed="rId8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E41F67-A07C-4BC5-B017-3F631093A838}"/>
                  </a:ext>
                </a:extLst>
              </p:cNvPr>
              <p:cNvSpPr txBox="1"/>
              <p:nvPr/>
            </p:nvSpPr>
            <p:spPr>
              <a:xfrm>
                <a:off x="4687003" y="1742629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E41F67-A07C-4BC5-B017-3F631093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03" y="1742629"/>
                <a:ext cx="5831153" cy="1363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A81B4-1BEB-4A5F-91E7-8EFDD1D32B77}"/>
                  </a:ext>
                </a:extLst>
              </p:cNvPr>
              <p:cNvSpPr txBox="1"/>
              <p:nvPr/>
            </p:nvSpPr>
            <p:spPr>
              <a:xfrm>
                <a:off x="6268754" y="41261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A81B4-1BEB-4A5F-91E7-8EFDD1D3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4126147"/>
                <a:ext cx="5485643" cy="707886"/>
              </a:xfrm>
              <a:prstGeom prst="rect">
                <a:avLst/>
              </a:prstGeom>
              <a:blipFill>
                <a:blip r:embed="rId10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A80D51F-55FE-4F5A-A07A-1D19BDF41864}"/>
              </a:ext>
            </a:extLst>
          </p:cNvPr>
          <p:cNvSpPr txBox="1"/>
          <p:nvPr/>
        </p:nvSpPr>
        <p:spPr>
          <a:xfrm>
            <a:off x="6965945" y="5219402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B7705-B891-48C5-87D5-52417123B42F}"/>
              </a:ext>
            </a:extLst>
          </p:cNvPr>
          <p:cNvSpPr txBox="1"/>
          <p:nvPr/>
        </p:nvSpPr>
        <p:spPr>
          <a:xfrm>
            <a:off x="0" y="71951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/>
              <a:t>On appelle cette fonction : « sigmoïde » (ou logistique)</a:t>
            </a:r>
            <a:endParaRPr lang="fr-CA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DD42C-07E5-45E7-8D03-C6D0C971F1D1}"/>
                  </a:ext>
                </a:extLst>
              </p:cNvPr>
              <p:cNvSpPr txBox="1"/>
              <p:nvPr/>
            </p:nvSpPr>
            <p:spPr>
              <a:xfrm>
                <a:off x="5910842" y="1746358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DD42C-07E5-45E7-8D03-C6D0C971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2" y="1746358"/>
                <a:ext cx="6286765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B63A4-053D-47C1-B2B0-64175D0A45C1}"/>
              </a:ext>
            </a:extLst>
          </p:cNvPr>
          <p:cNvCxnSpPr>
            <a:cxnSpLocks/>
          </p:cNvCxnSpPr>
          <p:nvPr/>
        </p:nvCxnSpPr>
        <p:spPr>
          <a:xfrm flipV="1">
            <a:off x="1895753" y="24460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3402D-493E-4DFF-9577-55D22B4F52C2}"/>
              </a:ext>
            </a:extLst>
          </p:cNvPr>
          <p:cNvCxnSpPr>
            <a:cxnSpLocks/>
          </p:cNvCxnSpPr>
          <p:nvPr/>
        </p:nvCxnSpPr>
        <p:spPr>
          <a:xfrm>
            <a:off x="957943" y="51924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0F81FF5-1ABC-4D56-95F8-A3C4BFDEF588}"/>
              </a:ext>
            </a:extLst>
          </p:cNvPr>
          <p:cNvSpPr/>
          <p:nvPr/>
        </p:nvSpPr>
        <p:spPr>
          <a:xfrm>
            <a:off x="2902515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BEED43-3F47-4726-B9B0-AE231A7807C2}"/>
                  </a:ext>
                </a:extLst>
              </p:cNvPr>
              <p:cNvSpPr txBox="1"/>
              <p:nvPr/>
            </p:nvSpPr>
            <p:spPr>
              <a:xfrm>
                <a:off x="4314487" y="52777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BEED43-3F47-4726-B9B0-AE231A78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2777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3A7845-D225-46DF-A0E4-73953E8CC07A}"/>
                  </a:ext>
                </a:extLst>
              </p:cNvPr>
              <p:cNvSpPr txBox="1"/>
              <p:nvPr/>
            </p:nvSpPr>
            <p:spPr>
              <a:xfrm>
                <a:off x="715881" y="23432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3A7845-D225-46DF-A0E4-73953E8C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3432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C2A337-F4CB-467A-B9DF-8C5768AE6D6D}"/>
                  </a:ext>
                </a:extLst>
              </p:cNvPr>
              <p:cNvSpPr txBox="1"/>
              <p:nvPr/>
            </p:nvSpPr>
            <p:spPr>
              <a:xfrm>
                <a:off x="0" y="48255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C2A337-F4CB-467A-B9DF-8C5768AE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55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F12AA75-1438-46B8-BE7A-9197C6AF4763}"/>
              </a:ext>
            </a:extLst>
          </p:cNvPr>
          <p:cNvSpPr/>
          <p:nvPr/>
        </p:nvSpPr>
        <p:spPr>
          <a:xfrm>
            <a:off x="2498712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19AEA7-0D90-49CB-9CE6-1B4E2F3FB7AC}"/>
              </a:ext>
            </a:extLst>
          </p:cNvPr>
          <p:cNvSpPr/>
          <p:nvPr/>
        </p:nvSpPr>
        <p:spPr>
          <a:xfrm>
            <a:off x="2094818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A82F11-0DFD-4271-A41C-217A42F97BC5}"/>
              </a:ext>
            </a:extLst>
          </p:cNvPr>
          <p:cNvSpPr/>
          <p:nvPr/>
        </p:nvSpPr>
        <p:spPr>
          <a:xfrm>
            <a:off x="3298613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159F9D-72DC-46CE-9C80-8D056AA60518}"/>
              </a:ext>
            </a:extLst>
          </p:cNvPr>
          <p:cNvGrpSpPr/>
          <p:nvPr/>
        </p:nvGrpSpPr>
        <p:grpSpPr>
          <a:xfrm>
            <a:off x="3736595" y="3585561"/>
            <a:ext cx="211911" cy="243786"/>
            <a:chOff x="4131601" y="2884249"/>
            <a:chExt cx="171830" cy="19767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4C7E4-18B2-4D21-B986-994EC2DD83B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F12E41-C551-4FA3-BA75-3349D2CBF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1C2A5B-99B8-4903-9157-70547A19DB01}"/>
              </a:ext>
            </a:extLst>
          </p:cNvPr>
          <p:cNvGrpSpPr/>
          <p:nvPr/>
        </p:nvGrpSpPr>
        <p:grpSpPr>
          <a:xfrm>
            <a:off x="4061658" y="3585561"/>
            <a:ext cx="211911" cy="243786"/>
            <a:chOff x="4131601" y="2884249"/>
            <a:chExt cx="171830" cy="19767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6EED35-5532-4240-9DF2-F32943301AC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326B4B-6A79-4631-94AF-5A171AE6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707666-392D-4549-8530-49CB4A3B53D6}"/>
              </a:ext>
            </a:extLst>
          </p:cNvPr>
          <p:cNvGrpSpPr/>
          <p:nvPr/>
        </p:nvGrpSpPr>
        <p:grpSpPr>
          <a:xfrm>
            <a:off x="4386721" y="3594066"/>
            <a:ext cx="211911" cy="243786"/>
            <a:chOff x="4131601" y="2884249"/>
            <a:chExt cx="171830" cy="19767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5671140-A9CB-4B5E-81E0-0B23C2362DB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73944F-BFBC-46BA-9E63-FBC14158C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DA22F8-5528-4201-944D-03CF36A8242E}"/>
              </a:ext>
            </a:extLst>
          </p:cNvPr>
          <p:cNvGrpSpPr/>
          <p:nvPr/>
        </p:nvGrpSpPr>
        <p:grpSpPr>
          <a:xfrm>
            <a:off x="4711784" y="3594066"/>
            <a:ext cx="211911" cy="243786"/>
            <a:chOff x="4131601" y="2884249"/>
            <a:chExt cx="171830" cy="1976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ADFC2E-2F7F-4BB4-AECC-9994711772D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33B8C3-9758-4A84-83E4-B31028E9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4697E-949B-4E36-80FA-EB589D1FE161}"/>
                  </a:ext>
                </a:extLst>
              </p:cNvPr>
              <p:cNvSpPr txBox="1"/>
              <p:nvPr/>
            </p:nvSpPr>
            <p:spPr>
              <a:xfrm>
                <a:off x="-8899" y="33535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4697E-949B-4E36-80FA-EB589D1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353510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82A77-39CF-4B9E-B144-0285CF468436}"/>
                  </a:ext>
                </a:extLst>
              </p:cNvPr>
              <p:cNvSpPr txBox="1"/>
              <p:nvPr/>
            </p:nvSpPr>
            <p:spPr>
              <a:xfrm>
                <a:off x="-9678" y="40785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82A77-39CF-4B9E-B144-0285CF46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4078556"/>
                <a:ext cx="12704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AE795E-240A-42E4-946B-80502E7E2DC7}"/>
                  </a:ext>
                </a:extLst>
              </p:cNvPr>
              <p:cNvSpPr txBox="1"/>
              <p:nvPr/>
            </p:nvSpPr>
            <p:spPr>
              <a:xfrm>
                <a:off x="5943335" y="2347697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AE795E-240A-42E4-946B-80502E7E2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35" y="2347697"/>
                <a:ext cx="6286765" cy="605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A02685-7209-49AB-BADE-8E2637B9E230}"/>
              </a:ext>
            </a:extLst>
          </p:cNvPr>
          <p:cNvCxnSpPr>
            <a:cxnSpLocks/>
          </p:cNvCxnSpPr>
          <p:nvPr/>
        </p:nvCxnSpPr>
        <p:spPr>
          <a:xfrm flipV="1">
            <a:off x="3643378" y="2343278"/>
            <a:ext cx="0" cy="339318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87D11C7-8C4F-4322-A575-17072EAADF77}"/>
              </a:ext>
            </a:extLst>
          </p:cNvPr>
          <p:cNvSpPr/>
          <p:nvPr/>
        </p:nvSpPr>
        <p:spPr>
          <a:xfrm>
            <a:off x="8743487" y="3083232"/>
            <a:ext cx="621474" cy="5429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1BCC15-54E1-4C9F-AE97-3D06644013B0}"/>
                  </a:ext>
                </a:extLst>
              </p:cNvPr>
              <p:cNvSpPr txBox="1"/>
              <p:nvPr/>
            </p:nvSpPr>
            <p:spPr>
              <a:xfrm>
                <a:off x="5910841" y="3680175"/>
                <a:ext cx="6286765" cy="33040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  <a:p>
                <a:pPr/>
                <a:endParaRPr lang="fr-CA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pPr/>
                <a:endParaRPr lang="fr-CA" sz="1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1BCC15-54E1-4C9F-AE97-3D066440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1" y="3680175"/>
                <a:ext cx="6286765" cy="33040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464EE2-64A2-4D02-BC58-1E53F61D0B44}"/>
                  </a:ext>
                </a:extLst>
              </p:cNvPr>
              <p:cNvSpPr txBox="1"/>
              <p:nvPr/>
            </p:nvSpPr>
            <p:spPr>
              <a:xfrm>
                <a:off x="2964951" y="5862462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464EE2-64A2-4D02-BC58-1E53F61D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5862462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AFB17-D232-4565-8BAE-3E110776CC28}"/>
              </a:ext>
            </a:extLst>
          </p:cNvPr>
          <p:cNvCxnSpPr>
            <a:cxnSpLocks/>
          </p:cNvCxnSpPr>
          <p:nvPr/>
        </p:nvCxnSpPr>
        <p:spPr>
          <a:xfrm flipV="1">
            <a:off x="1873700" y="8404861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54E034-0B17-4E8E-B343-FF2D043D98EC}"/>
              </a:ext>
            </a:extLst>
          </p:cNvPr>
          <p:cNvCxnSpPr>
            <a:cxnSpLocks/>
          </p:cNvCxnSpPr>
          <p:nvPr/>
        </p:nvCxnSpPr>
        <p:spPr>
          <a:xfrm>
            <a:off x="715881" y="12189030"/>
            <a:ext cx="44727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BBEFE2-C7DE-441A-BA7D-96422E477225}"/>
                  </a:ext>
                </a:extLst>
              </p:cNvPr>
              <p:cNvSpPr txBox="1"/>
              <p:nvPr/>
            </p:nvSpPr>
            <p:spPr>
              <a:xfrm>
                <a:off x="4386718" y="1227425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BBEFE2-C7DE-441A-BA7D-96422E47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18" y="12274259"/>
                <a:ext cx="1356853" cy="7605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410325-E5F4-4E99-BF2B-14E3DAA0E1FA}"/>
                  </a:ext>
                </a:extLst>
              </p:cNvPr>
              <p:cNvSpPr txBox="1"/>
              <p:nvPr/>
            </p:nvSpPr>
            <p:spPr>
              <a:xfrm>
                <a:off x="813029" y="815867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410325-E5F4-4E99-BF2B-14E3DAA0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9" y="8158674"/>
                <a:ext cx="1356853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4E9D24-17FD-4702-A75F-2A061E1F717E}"/>
                  </a:ext>
                </a:extLst>
              </p:cNvPr>
              <p:cNvSpPr txBox="1"/>
              <p:nvPr/>
            </p:nvSpPr>
            <p:spPr>
              <a:xfrm>
                <a:off x="-214647" y="11855886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4E9D24-17FD-4702-A75F-2A061E1F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47" y="11855886"/>
                <a:ext cx="122401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D084F-BB0F-4EE7-8AF5-CD517DC43445}"/>
                  </a:ext>
                </a:extLst>
              </p:cNvPr>
              <p:cNvSpPr txBox="1"/>
              <p:nvPr/>
            </p:nvSpPr>
            <p:spPr>
              <a:xfrm>
                <a:off x="-27366" y="877254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D084F-BB0F-4EE7-8AF5-CD517DC4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66" y="8772540"/>
                <a:ext cx="1270471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5E39FD-654C-4A97-896C-1E99737D56D9}"/>
                  </a:ext>
                </a:extLst>
              </p:cNvPr>
              <p:cNvSpPr txBox="1"/>
              <p:nvPr/>
            </p:nvSpPr>
            <p:spPr>
              <a:xfrm>
                <a:off x="-173725" y="10221595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5E39FD-654C-4A97-896C-1E99737D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5" y="10221595"/>
                <a:ext cx="1270471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A775A3-0B2D-4B74-83AB-0495A2AAEBE8}"/>
              </a:ext>
            </a:extLst>
          </p:cNvPr>
          <p:cNvCxnSpPr>
            <a:cxnSpLocks/>
          </p:cNvCxnSpPr>
          <p:nvPr/>
        </p:nvCxnSpPr>
        <p:spPr>
          <a:xfrm flipH="1">
            <a:off x="850809" y="9121651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A59EF6-CF33-47EB-A47D-F3DCF82E5F11}"/>
              </a:ext>
            </a:extLst>
          </p:cNvPr>
          <p:cNvCxnSpPr>
            <a:cxnSpLocks/>
          </p:cNvCxnSpPr>
          <p:nvPr/>
        </p:nvCxnSpPr>
        <p:spPr>
          <a:xfrm flipH="1">
            <a:off x="850813" y="10632143"/>
            <a:ext cx="27863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7CE87EE-F420-4957-B9C3-CCE955B014E3}"/>
              </a:ext>
            </a:extLst>
          </p:cNvPr>
          <p:cNvGrpSpPr/>
          <p:nvPr/>
        </p:nvGrpSpPr>
        <p:grpSpPr>
          <a:xfrm>
            <a:off x="972495" y="9128546"/>
            <a:ext cx="5231110" cy="2984190"/>
            <a:chOff x="791865" y="2260600"/>
            <a:chExt cx="5231110" cy="29841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F9B644C-0687-455C-8196-37B2447574EE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9DC1C56-ACE8-4056-ACAF-77CD1CA4DC77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FA6BA6A-B644-4B32-BA33-5BD12A4830EC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C28871-9B83-47CB-867B-840E0EEC9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3137D1-BFB4-4276-8D34-B445B0824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02F8C381-F1EB-4E42-9BC1-0D323C26F45E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5C9D6A-1C21-4367-BB7E-ADA1E6E0D625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20592C-2E39-49F9-97BA-52F8EAEA2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/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blipFill>
                <a:blip r:embed="rId17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/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/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blipFill>
                <a:blip r:embed="rId19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C7C54E6-1F6E-425E-AB27-81E28F50807F}"/>
              </a:ext>
            </a:extLst>
          </p:cNvPr>
          <p:cNvSpPr txBox="1"/>
          <p:nvPr/>
        </p:nvSpPr>
        <p:spPr>
          <a:xfrm>
            <a:off x="7489292" y="11465797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BCC1E53-7FA8-4FE4-8F92-574B639F0387}"/>
              </a:ext>
            </a:extLst>
          </p:cNvPr>
          <p:cNvCxnSpPr>
            <a:cxnSpLocks/>
          </p:cNvCxnSpPr>
          <p:nvPr/>
        </p:nvCxnSpPr>
        <p:spPr>
          <a:xfrm flipV="1">
            <a:off x="3637186" y="9313711"/>
            <a:ext cx="0" cy="3393184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A26DFD-F95F-45DD-9946-521D7F07EF1C}"/>
                  </a:ext>
                </a:extLst>
              </p:cNvPr>
              <p:cNvSpPr txBox="1"/>
              <p:nvPr/>
            </p:nvSpPr>
            <p:spPr>
              <a:xfrm>
                <a:off x="2964951" y="1285523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A26DFD-F95F-45DD-9946-521D7F07E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12855237"/>
                <a:ext cx="1356853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12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1193</Words>
  <Application>Microsoft Office PowerPoint</Application>
  <PresentationFormat>Widescreen</PresentationFormat>
  <Paragraphs>394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333</cp:revision>
  <dcterms:created xsi:type="dcterms:W3CDTF">2019-10-19T13:38:13Z</dcterms:created>
  <dcterms:modified xsi:type="dcterms:W3CDTF">2019-10-28T12:32:04Z</dcterms:modified>
</cp:coreProperties>
</file>