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62" r:id="rId2"/>
    <p:sldId id="340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84" r:id="rId11"/>
    <p:sldId id="385" r:id="rId12"/>
    <p:sldId id="361" r:id="rId13"/>
    <p:sldId id="346" r:id="rId14"/>
    <p:sldId id="365" r:id="rId15"/>
    <p:sldId id="366" r:id="rId16"/>
    <p:sldId id="367" r:id="rId17"/>
    <p:sldId id="343" r:id="rId18"/>
    <p:sldId id="368" r:id="rId19"/>
    <p:sldId id="369" r:id="rId20"/>
    <p:sldId id="370" r:id="rId21"/>
    <p:sldId id="371" r:id="rId22"/>
    <p:sldId id="374" r:id="rId23"/>
    <p:sldId id="345" r:id="rId24"/>
    <p:sldId id="372" r:id="rId25"/>
    <p:sldId id="341" r:id="rId26"/>
    <p:sldId id="342" r:id="rId27"/>
    <p:sldId id="373" r:id="rId28"/>
    <p:sldId id="352" r:id="rId29"/>
    <p:sldId id="379" r:id="rId30"/>
    <p:sldId id="380" r:id="rId31"/>
    <p:sldId id="382" r:id="rId32"/>
    <p:sldId id="381" r:id="rId33"/>
    <p:sldId id="383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C00000"/>
    <a:srgbClr val="08519C"/>
    <a:srgbClr val="238B45"/>
    <a:srgbClr val="4472C4"/>
    <a:srgbClr val="006D2C"/>
    <a:srgbClr val="FF0000"/>
    <a:srgbClr val="E6E6E6"/>
    <a:srgbClr val="41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2" autoAdjust="0"/>
    <p:restoredTop sz="85041" autoAdjust="0"/>
  </p:normalViewPr>
  <p:slideViewPr>
    <p:cSldViewPr snapToGrid="0">
      <p:cViewPr>
        <p:scale>
          <a:sx n="25" d="100"/>
          <a:sy n="25" d="100"/>
        </p:scale>
        <p:origin x="1872" y="14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0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134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R_</a:t>
            </a:r>
            <a:r>
              <a:rPr lang="fr-CA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93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828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9408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075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714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75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068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87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2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6036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101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0.png"/><Relationship Id="rId21" Type="http://schemas.openxmlformats.org/officeDocument/2006/relationships/image" Target="../media/image79.png"/><Relationship Id="rId7" Type="http://schemas.openxmlformats.org/officeDocument/2006/relationships/image" Target="../media/image650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11" Type="http://schemas.openxmlformats.org/officeDocument/2006/relationships/image" Target="../media/image690.png"/><Relationship Id="rId24" Type="http://schemas.openxmlformats.org/officeDocument/2006/relationships/image" Target="../media/image82.png"/><Relationship Id="rId5" Type="http://schemas.openxmlformats.org/officeDocument/2006/relationships/image" Target="../media/image630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0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0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0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egleLab/OpenEnsembl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2.6. VALIDATION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2.7. EXEMPLES JOUETS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2.8. EXEMPLES SIGNATURE (SIMULÉE)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2.9. MODÈLES D’ENSEMBLES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54196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Un approche plus efficace est d’extraire, pour chaque exemple, la distribution des probabilités qu’a cet exemple d’être près de chacun des autres exemples </a:t>
            </a:r>
            <a:r>
              <a:rPr lang="fr-CA" sz="4000" b="1" dirty="0"/>
              <a:t>dans l’espace à hautes dimensions…</a:t>
            </a:r>
          </a:p>
          <a:p>
            <a:endParaRPr lang="fr-CA" sz="2000" dirty="0"/>
          </a:p>
          <a:p>
            <a:r>
              <a:rPr lang="fr-CA" sz="4000" dirty="0"/>
              <a:t>…puis, de chercher à reconstruire, pour chaque exemple, la distribution des probabilités qu’a cet exemple d’être près de chacun des autres exemples </a:t>
            </a:r>
            <a:r>
              <a:rPr lang="fr-CA" sz="4000" b="1" dirty="0"/>
              <a:t>dans l’espace à basses dimensions.</a:t>
            </a:r>
          </a:p>
          <a:p>
            <a:endParaRPr lang="fr-CA" sz="2000" b="1" dirty="0"/>
          </a:p>
          <a:p>
            <a:r>
              <a:rPr lang="fr-CA" sz="4000" dirty="0"/>
              <a:t>Comme la distribution utilisée correspond à la distribution </a:t>
            </a:r>
            <a:r>
              <a:rPr lang="fr-CA" sz="4000" b="1" i="1" dirty="0"/>
              <a:t>t</a:t>
            </a:r>
            <a:r>
              <a:rPr lang="fr-CA" sz="4000" dirty="0"/>
              <a:t>, la méthode est nommée </a:t>
            </a:r>
            <a:r>
              <a:rPr lang="fr-CA" sz="4000" b="1" i="1" dirty="0"/>
              <a:t>t-</a:t>
            </a:r>
            <a:r>
              <a:rPr lang="fr-CA" sz="4000" b="1" i="1" dirty="0" err="1"/>
              <a:t>distributed</a:t>
            </a:r>
            <a:r>
              <a:rPr lang="fr-CA" sz="4000" b="1" i="1" dirty="0"/>
              <a:t> </a:t>
            </a:r>
            <a:r>
              <a:rPr lang="fr-CA" sz="4000" b="1" i="1" dirty="0" err="1"/>
              <a:t>stochastic</a:t>
            </a:r>
            <a:r>
              <a:rPr lang="fr-CA" sz="4000" b="1" i="1" dirty="0"/>
              <a:t> </a:t>
            </a:r>
            <a:r>
              <a:rPr lang="fr-CA" sz="4000" b="1" i="1" dirty="0" err="1"/>
              <a:t>neighbor</a:t>
            </a:r>
            <a:r>
              <a:rPr lang="fr-CA" sz="4000" b="1" i="1" dirty="0"/>
              <a:t> </a:t>
            </a:r>
            <a:r>
              <a:rPr lang="fr-CA" sz="4000" b="1" i="1" dirty="0" err="1"/>
              <a:t>embedding</a:t>
            </a:r>
            <a:r>
              <a:rPr lang="fr-CA" sz="4000" dirty="0"/>
              <a:t>.</a:t>
            </a:r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répète cette étape pour tous les exemples (on fait la moyenne des deux probabilités de proximité obtenues pour chaque paire d’exemplaire). </a:t>
            </a:r>
          </a:p>
          <a:p>
            <a:endParaRPr lang="fr-CA" sz="2000" dirty="0"/>
          </a:p>
          <a:p>
            <a:r>
              <a:rPr lang="fr-CA" sz="4000" dirty="0"/>
              <a:t>On obtient ainsi un tableau avec une probabilité de proximité pour chaque paire d’exemples.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3B00B2-E5D8-449C-AF42-1C7067A4CA87}"/>
                  </a:ext>
                </a:extLst>
              </p:cNvPr>
              <p:cNvSpPr txBox="1"/>
              <p:nvPr/>
            </p:nvSpPr>
            <p:spPr>
              <a:xfrm>
                <a:off x="5445243" y="1110846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3B00B2-E5D8-449C-AF42-1C7067A4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243" y="1110846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34">
            <a:extLst>
              <a:ext uri="{FF2B5EF4-FFF2-40B4-BE49-F238E27FC236}">
                <a16:creationId xmlns:a16="http://schemas.microsoft.com/office/drawing/2014/main" id="{D7CC6F1B-3610-4991-8065-771C36648016}"/>
              </a:ext>
            </a:extLst>
          </p:cNvPr>
          <p:cNvGrpSpPr/>
          <p:nvPr/>
        </p:nvGrpSpPr>
        <p:grpSpPr>
          <a:xfrm>
            <a:off x="835266" y="7813397"/>
            <a:ext cx="4273561" cy="3379095"/>
            <a:chOff x="2895600" y="2819400"/>
            <a:chExt cx="2590800" cy="2590800"/>
          </a:xfrm>
        </p:grpSpPr>
        <p:cxnSp>
          <p:nvCxnSpPr>
            <p:cNvPr id="75" name="Connecteur droit 32">
              <a:extLst>
                <a:ext uri="{FF2B5EF4-FFF2-40B4-BE49-F238E27FC236}">
                  <a16:creationId xmlns:a16="http://schemas.microsoft.com/office/drawing/2014/main" id="{A011EB2D-88BF-474F-A53F-1F68B143690F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BE5B82B7-55ED-47E1-83D4-44304039B267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Ellipse 35">
            <a:extLst>
              <a:ext uri="{FF2B5EF4-FFF2-40B4-BE49-F238E27FC236}">
                <a16:creationId xmlns:a16="http://schemas.microsoft.com/office/drawing/2014/main" id="{721253C9-7E10-447B-A1F0-C867E71568CD}"/>
              </a:ext>
            </a:extLst>
          </p:cNvPr>
          <p:cNvSpPr/>
          <p:nvPr/>
        </p:nvSpPr>
        <p:spPr>
          <a:xfrm>
            <a:off x="1235299" y="1013699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Ellipse 36">
            <a:extLst>
              <a:ext uri="{FF2B5EF4-FFF2-40B4-BE49-F238E27FC236}">
                <a16:creationId xmlns:a16="http://schemas.microsoft.com/office/drawing/2014/main" id="{CB71C539-07F6-4825-94B0-17211955F8F4}"/>
              </a:ext>
            </a:extLst>
          </p:cNvPr>
          <p:cNvSpPr/>
          <p:nvPr/>
        </p:nvSpPr>
        <p:spPr>
          <a:xfrm>
            <a:off x="1577290" y="902294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Ellipse 37">
            <a:extLst>
              <a:ext uri="{FF2B5EF4-FFF2-40B4-BE49-F238E27FC236}">
                <a16:creationId xmlns:a16="http://schemas.microsoft.com/office/drawing/2014/main" id="{395747A4-2CF8-45AA-8585-25CB4053AC05}"/>
              </a:ext>
            </a:extLst>
          </p:cNvPr>
          <p:cNvSpPr/>
          <p:nvPr/>
        </p:nvSpPr>
        <p:spPr>
          <a:xfrm>
            <a:off x="1676675" y="1044752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Ellipse 40">
            <a:extLst>
              <a:ext uri="{FF2B5EF4-FFF2-40B4-BE49-F238E27FC236}">
                <a16:creationId xmlns:a16="http://schemas.microsoft.com/office/drawing/2014/main" id="{CCCF11B0-5712-4039-A23D-D1FBAC26B2C9}"/>
              </a:ext>
            </a:extLst>
          </p:cNvPr>
          <p:cNvSpPr/>
          <p:nvPr/>
        </p:nvSpPr>
        <p:spPr>
          <a:xfrm>
            <a:off x="2785954" y="8424460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8" name="Ellipse 41">
            <a:extLst>
              <a:ext uri="{FF2B5EF4-FFF2-40B4-BE49-F238E27FC236}">
                <a16:creationId xmlns:a16="http://schemas.microsoft.com/office/drawing/2014/main" id="{E4174D49-3D54-46C1-9BF4-73A438D47998}"/>
              </a:ext>
            </a:extLst>
          </p:cNvPr>
          <p:cNvSpPr/>
          <p:nvPr/>
        </p:nvSpPr>
        <p:spPr>
          <a:xfrm>
            <a:off x="1769090" y="1008429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9" name="Ellipse 42">
            <a:extLst>
              <a:ext uri="{FF2B5EF4-FFF2-40B4-BE49-F238E27FC236}">
                <a16:creationId xmlns:a16="http://schemas.microsoft.com/office/drawing/2014/main" id="{98EA3C8A-3130-40F0-AA0F-86AB3C6CA407}"/>
              </a:ext>
            </a:extLst>
          </p:cNvPr>
          <p:cNvSpPr/>
          <p:nvPr/>
        </p:nvSpPr>
        <p:spPr>
          <a:xfrm>
            <a:off x="2716853" y="902010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0" name="Ellipse 48">
            <a:extLst>
              <a:ext uri="{FF2B5EF4-FFF2-40B4-BE49-F238E27FC236}">
                <a16:creationId xmlns:a16="http://schemas.microsoft.com/office/drawing/2014/main" id="{F54640F2-6F8C-4444-AAD6-840CE70D10A5}"/>
              </a:ext>
            </a:extLst>
          </p:cNvPr>
          <p:cNvSpPr/>
          <p:nvPr/>
        </p:nvSpPr>
        <p:spPr>
          <a:xfrm>
            <a:off x="1655194" y="8277977"/>
            <a:ext cx="198770" cy="19877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8B1D56-3283-40E2-8B2D-7E058C38795D}"/>
                  </a:ext>
                </a:extLst>
              </p:cNvPr>
              <p:cNvSpPr txBox="1"/>
              <p:nvPr/>
            </p:nvSpPr>
            <p:spPr>
              <a:xfrm>
                <a:off x="350464" y="747414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8B1D56-3283-40E2-8B2D-7E058C38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4" y="7474149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Ellipse 42">
            <a:extLst>
              <a:ext uri="{FF2B5EF4-FFF2-40B4-BE49-F238E27FC236}">
                <a16:creationId xmlns:a16="http://schemas.microsoft.com/office/drawing/2014/main" id="{4F80E9B6-6CBB-4F04-870A-10E5CF07D3D0}"/>
              </a:ext>
            </a:extLst>
          </p:cNvPr>
          <p:cNvSpPr/>
          <p:nvPr/>
        </p:nvSpPr>
        <p:spPr>
          <a:xfrm>
            <a:off x="1317053" y="879156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Ellipse 40">
            <a:extLst>
              <a:ext uri="{FF2B5EF4-FFF2-40B4-BE49-F238E27FC236}">
                <a16:creationId xmlns:a16="http://schemas.microsoft.com/office/drawing/2014/main" id="{B335FE1C-4DF1-4D41-9147-44BD009516FD}"/>
              </a:ext>
            </a:extLst>
          </p:cNvPr>
          <p:cNvSpPr/>
          <p:nvPr/>
        </p:nvSpPr>
        <p:spPr>
          <a:xfrm>
            <a:off x="3200078" y="900635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20" name="Picture 2" descr="Résultats de recherche d'images pour « t distribution »">
            <a:extLst>
              <a:ext uri="{FF2B5EF4-FFF2-40B4-BE49-F238E27FC236}">
                <a16:creationId xmlns:a16="http://schemas.microsoft.com/office/drawing/2014/main" id="{EA169F03-FFE7-4F86-A010-71E4E401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65" y="7378702"/>
            <a:ext cx="5517994" cy="41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Ellipse 48">
            <a:extLst>
              <a:ext uri="{FF2B5EF4-FFF2-40B4-BE49-F238E27FC236}">
                <a16:creationId xmlns:a16="http://schemas.microsoft.com/office/drawing/2014/main" id="{6485E10E-DE93-4084-A908-3E852BF26E26}"/>
              </a:ext>
            </a:extLst>
          </p:cNvPr>
          <p:cNvSpPr/>
          <p:nvPr/>
        </p:nvSpPr>
        <p:spPr>
          <a:xfrm>
            <a:off x="9378708" y="10967446"/>
            <a:ext cx="198770" cy="19877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Ellipse 42">
            <a:extLst>
              <a:ext uri="{FF2B5EF4-FFF2-40B4-BE49-F238E27FC236}">
                <a16:creationId xmlns:a16="http://schemas.microsoft.com/office/drawing/2014/main" id="{821A3FBF-02E3-4701-9C20-0DD71C33F623}"/>
              </a:ext>
            </a:extLst>
          </p:cNvPr>
          <p:cNvSpPr/>
          <p:nvPr/>
        </p:nvSpPr>
        <p:spPr>
          <a:xfrm>
            <a:off x="9053994" y="10958669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B3614A-ECE5-4C72-990F-4C0C71CE2D52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9153379" y="8845551"/>
            <a:ext cx="0" cy="211311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36">
            <a:extLst>
              <a:ext uri="{FF2B5EF4-FFF2-40B4-BE49-F238E27FC236}">
                <a16:creationId xmlns:a16="http://schemas.microsoft.com/office/drawing/2014/main" id="{2FF85E0E-C097-495A-AE3F-BE4793FFBF02}"/>
              </a:ext>
            </a:extLst>
          </p:cNvPr>
          <p:cNvSpPr/>
          <p:nvPr/>
        </p:nvSpPr>
        <p:spPr>
          <a:xfrm>
            <a:off x="9776410" y="1096744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898A42D-1830-4174-8A42-158813EEBD7B}"/>
              </a:ext>
            </a:extLst>
          </p:cNvPr>
          <p:cNvCxnSpPr>
            <a:cxnSpLocks/>
          </p:cNvCxnSpPr>
          <p:nvPr/>
        </p:nvCxnSpPr>
        <p:spPr>
          <a:xfrm flipV="1">
            <a:off x="9873945" y="9119488"/>
            <a:ext cx="0" cy="188457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e 40">
            <a:extLst>
              <a:ext uri="{FF2B5EF4-FFF2-40B4-BE49-F238E27FC236}">
                <a16:creationId xmlns:a16="http://schemas.microsoft.com/office/drawing/2014/main" id="{886F4401-8813-4BA2-B2DE-8766659F86CE}"/>
              </a:ext>
            </a:extLst>
          </p:cNvPr>
          <p:cNvSpPr/>
          <p:nvPr/>
        </p:nvSpPr>
        <p:spPr>
          <a:xfrm>
            <a:off x="10080757" y="10963305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F4FD46F-E469-4381-9E7C-0B62D0EB5538}"/>
              </a:ext>
            </a:extLst>
          </p:cNvPr>
          <p:cNvCxnSpPr>
            <a:cxnSpLocks/>
          </p:cNvCxnSpPr>
          <p:nvPr/>
        </p:nvCxnSpPr>
        <p:spPr>
          <a:xfrm flipV="1">
            <a:off x="10180142" y="10335766"/>
            <a:ext cx="0" cy="69081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42">
            <a:extLst>
              <a:ext uri="{FF2B5EF4-FFF2-40B4-BE49-F238E27FC236}">
                <a16:creationId xmlns:a16="http://schemas.microsoft.com/office/drawing/2014/main" id="{27D7951E-823B-4768-B348-9AEA7C063D92}"/>
              </a:ext>
            </a:extLst>
          </p:cNvPr>
          <p:cNvSpPr/>
          <p:nvPr/>
        </p:nvSpPr>
        <p:spPr>
          <a:xfrm>
            <a:off x="10270815" y="1095866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DD1FF63-F88F-4106-983A-7DB69DCA7155}"/>
              </a:ext>
            </a:extLst>
          </p:cNvPr>
          <p:cNvCxnSpPr>
            <a:cxnSpLocks/>
          </p:cNvCxnSpPr>
          <p:nvPr/>
        </p:nvCxnSpPr>
        <p:spPr>
          <a:xfrm flipV="1">
            <a:off x="10370200" y="10681175"/>
            <a:ext cx="0" cy="29271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40">
            <a:extLst>
              <a:ext uri="{FF2B5EF4-FFF2-40B4-BE49-F238E27FC236}">
                <a16:creationId xmlns:a16="http://schemas.microsoft.com/office/drawing/2014/main" id="{B450B596-EE80-413F-98F0-5DC080D65EED}"/>
              </a:ext>
            </a:extLst>
          </p:cNvPr>
          <p:cNvSpPr/>
          <p:nvPr/>
        </p:nvSpPr>
        <p:spPr>
          <a:xfrm>
            <a:off x="10571784" y="1096744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0" name="Ellipse 41">
            <a:extLst>
              <a:ext uri="{FF2B5EF4-FFF2-40B4-BE49-F238E27FC236}">
                <a16:creationId xmlns:a16="http://schemas.microsoft.com/office/drawing/2014/main" id="{6D568E7F-EC97-40AC-BFD6-3397DE010142}"/>
              </a:ext>
            </a:extLst>
          </p:cNvPr>
          <p:cNvSpPr/>
          <p:nvPr/>
        </p:nvSpPr>
        <p:spPr>
          <a:xfrm>
            <a:off x="8000217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2D1D74C-DB1E-48FB-8ED1-63F69FE9B7ED}"/>
              </a:ext>
            </a:extLst>
          </p:cNvPr>
          <p:cNvCxnSpPr>
            <a:cxnSpLocks/>
          </p:cNvCxnSpPr>
          <p:nvPr/>
        </p:nvCxnSpPr>
        <p:spPr>
          <a:xfrm flipV="1">
            <a:off x="8099602" y="10896601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41">
            <a:extLst>
              <a:ext uri="{FF2B5EF4-FFF2-40B4-BE49-F238E27FC236}">
                <a16:creationId xmlns:a16="http://schemas.microsoft.com/office/drawing/2014/main" id="{0DB34BD0-9B56-4BE2-ADA1-F461E997FFAB}"/>
              </a:ext>
            </a:extLst>
          </p:cNvPr>
          <p:cNvSpPr/>
          <p:nvPr/>
        </p:nvSpPr>
        <p:spPr>
          <a:xfrm>
            <a:off x="7808443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6621E95-2004-49A8-9D12-7F1589336A0C}"/>
              </a:ext>
            </a:extLst>
          </p:cNvPr>
          <p:cNvCxnSpPr>
            <a:cxnSpLocks/>
          </p:cNvCxnSpPr>
          <p:nvPr/>
        </p:nvCxnSpPr>
        <p:spPr>
          <a:xfrm flipV="1">
            <a:off x="7904867" y="10900829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41">
            <a:extLst>
              <a:ext uri="{FF2B5EF4-FFF2-40B4-BE49-F238E27FC236}">
                <a16:creationId xmlns:a16="http://schemas.microsoft.com/office/drawing/2014/main" id="{D87005FD-E20E-4A86-A940-C98725A7414E}"/>
              </a:ext>
            </a:extLst>
          </p:cNvPr>
          <p:cNvSpPr/>
          <p:nvPr/>
        </p:nvSpPr>
        <p:spPr>
          <a:xfrm>
            <a:off x="7612610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F878853-F3A4-4F2E-AC58-0294EA4E7D4B}"/>
              </a:ext>
            </a:extLst>
          </p:cNvPr>
          <p:cNvCxnSpPr>
            <a:cxnSpLocks/>
          </p:cNvCxnSpPr>
          <p:nvPr/>
        </p:nvCxnSpPr>
        <p:spPr>
          <a:xfrm flipV="1">
            <a:off x="7709034" y="10900829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4EA7477-0D14-4D72-A108-DEBEE6C76566}"/>
              </a:ext>
            </a:extLst>
          </p:cNvPr>
          <p:cNvSpPr/>
          <p:nvPr/>
        </p:nvSpPr>
        <p:spPr>
          <a:xfrm>
            <a:off x="4913052" y="9049616"/>
            <a:ext cx="1051350" cy="6251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543E89A-7A4E-4560-8CDB-A8BAF2DED149}"/>
              </a:ext>
            </a:extLst>
          </p:cNvPr>
          <p:cNvSpPr txBox="1"/>
          <p:nvPr/>
        </p:nvSpPr>
        <p:spPr>
          <a:xfrm>
            <a:off x="6644964" y="7176124"/>
            <a:ext cx="551799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Distribution t</a:t>
            </a:r>
          </a:p>
        </p:txBody>
      </p:sp>
    </p:spTree>
    <p:extLst>
      <p:ext uri="{BB962C8B-B14F-4D97-AF65-F5344CB8AC3E}">
        <p14:creationId xmlns:p14="http://schemas.microsoft.com/office/powerpoint/2010/main" val="291552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33">
            <a:extLst>
              <a:ext uri="{FF2B5EF4-FFF2-40B4-BE49-F238E27FC236}">
                <a16:creationId xmlns:a16="http://schemas.microsoft.com/office/drawing/2014/main" id="{CEB10F86-ABA8-438A-A8AA-F3D8C06C9FED}"/>
              </a:ext>
            </a:extLst>
          </p:cNvPr>
          <p:cNvCxnSpPr/>
          <p:nvPr/>
        </p:nvCxnSpPr>
        <p:spPr>
          <a:xfrm rot="16200000">
            <a:off x="6152908" y="16827937"/>
            <a:ext cx="0" cy="42735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994392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positionne ensuite aléatoirement chaque exemple dans l’espace à basses dimensions que l’on souhaite obtenir.</a:t>
            </a:r>
            <a:endParaRPr lang="fr-CA" sz="4000" b="1" dirty="0"/>
          </a:p>
          <a:p>
            <a:endParaRPr lang="fr-CA" dirty="0"/>
          </a:p>
          <a:p>
            <a:r>
              <a:rPr lang="fr-CA" sz="4000" dirty="0"/>
              <a:t>On refait alors le même processus dans l’espace à basse dimension, ce qui nous donne un deuxième tableau de probabilité de proximités.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Comme l’initialisation est alors aléatoire, les deux tableaux sont alors évidemment très différents.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a une erreur pour chaque cellule du tableau.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utilise alors la méthode de descente de gradient (que nous avons rencontrée lorsque nous avons abordé la régression linéaire) pour modifier graduellement notre tableau en basse dimension de manière à diminuer l’erreur entre les deux tableaux.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Chaque correction consiste en un déplacement d’un exemple dans l’espace à basse dimension, suivie d’un recalcul du tableau en basse dimension.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risque de rencontrer des minimums locaux et ainsi nous ne sommes pas garantis de trouver le minimum global.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2000" dirty="0"/>
          </a:p>
          <a:p>
            <a:r>
              <a:rPr lang="fr-CA" sz="4000" dirty="0"/>
              <a:t>Ici, on espérerait obtenir une représentation en une dimension ressemblant à ceci :</a:t>
            </a:r>
          </a:p>
          <a:p>
            <a:endParaRPr lang="fr-CA" sz="3600" dirty="0"/>
          </a:p>
          <a:p>
            <a:endParaRPr lang="fr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8E8BDE-E646-4D4B-8A22-8DC48BFDC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6771"/>
              </p:ext>
            </p:extLst>
          </p:nvPr>
        </p:nvGraphicFramePr>
        <p:xfrm>
          <a:off x="0" y="6375399"/>
          <a:ext cx="5528110" cy="46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811">
                  <a:extLst>
                    <a:ext uri="{9D8B030D-6E8A-4147-A177-3AD203B41FA5}">
                      <a16:colId xmlns:a16="http://schemas.microsoft.com/office/drawing/2014/main" val="3769060803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1020240279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888301423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958955804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436889621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79200178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4014808368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374258121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616789627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1493685908"/>
                    </a:ext>
                  </a:extLst>
                </a:gridCol>
              </a:tblGrid>
              <a:tr h="461175"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780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767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6834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98453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81599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8743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90635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6187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605887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194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435F865-2470-4800-B6D6-671037C9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56491"/>
              </p:ext>
            </p:extLst>
          </p:nvPr>
        </p:nvGraphicFramePr>
        <p:xfrm>
          <a:off x="6634331" y="6375399"/>
          <a:ext cx="5528120" cy="46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812">
                  <a:extLst>
                    <a:ext uri="{9D8B030D-6E8A-4147-A177-3AD203B41FA5}">
                      <a16:colId xmlns:a16="http://schemas.microsoft.com/office/drawing/2014/main" val="3769060803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1020240279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888301423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958955804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436889621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79200178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4014808368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374258121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616789627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1493685908"/>
                    </a:ext>
                  </a:extLst>
                </a:gridCol>
              </a:tblGrid>
              <a:tr h="461175"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780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767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6834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98453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81599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8743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90635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6187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605887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19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46A982-DB8D-4B45-9FC2-99110F4EE1BF}"/>
              </a:ext>
            </a:extLst>
          </p:cNvPr>
          <p:cNvSpPr txBox="1"/>
          <p:nvPr/>
        </p:nvSpPr>
        <p:spPr>
          <a:xfrm>
            <a:off x="0" y="5729069"/>
            <a:ext cx="5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Hautes dimensions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77B4E-9EC9-4098-A85A-F03FD8883C02}"/>
              </a:ext>
            </a:extLst>
          </p:cNvPr>
          <p:cNvSpPr txBox="1"/>
          <p:nvPr/>
        </p:nvSpPr>
        <p:spPr>
          <a:xfrm>
            <a:off x="6604781" y="5729069"/>
            <a:ext cx="5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Basses dimensions</a:t>
            </a:r>
          </a:p>
        </p:txBody>
      </p:sp>
      <p:sp>
        <p:nvSpPr>
          <p:cNvPr id="40" name="Ellipse 48">
            <a:extLst>
              <a:ext uri="{FF2B5EF4-FFF2-40B4-BE49-F238E27FC236}">
                <a16:creationId xmlns:a16="http://schemas.microsoft.com/office/drawing/2014/main" id="{97245B49-BA38-494A-BB8E-17F012E8DD4C}"/>
              </a:ext>
            </a:extLst>
          </p:cNvPr>
          <p:cNvSpPr/>
          <p:nvPr/>
        </p:nvSpPr>
        <p:spPr>
          <a:xfrm>
            <a:off x="6152908" y="18885220"/>
            <a:ext cx="198770" cy="198770"/>
          </a:xfrm>
          <a:prstGeom prst="ellipse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Ellipse 42">
            <a:extLst>
              <a:ext uri="{FF2B5EF4-FFF2-40B4-BE49-F238E27FC236}">
                <a16:creationId xmlns:a16="http://schemas.microsoft.com/office/drawing/2014/main" id="{B3530395-0AEC-4E67-AE44-ECCC6A49E6AD}"/>
              </a:ext>
            </a:extLst>
          </p:cNvPr>
          <p:cNvSpPr/>
          <p:nvPr/>
        </p:nvSpPr>
        <p:spPr>
          <a:xfrm>
            <a:off x="5828194" y="1887644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Ellipse 36">
            <a:extLst>
              <a:ext uri="{FF2B5EF4-FFF2-40B4-BE49-F238E27FC236}">
                <a16:creationId xmlns:a16="http://schemas.microsoft.com/office/drawing/2014/main" id="{CFB73927-174B-421F-8009-64EF9DB4C48E}"/>
              </a:ext>
            </a:extLst>
          </p:cNvPr>
          <p:cNvSpPr/>
          <p:nvPr/>
        </p:nvSpPr>
        <p:spPr>
          <a:xfrm>
            <a:off x="6550610" y="1888522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Ellipse 40">
            <a:extLst>
              <a:ext uri="{FF2B5EF4-FFF2-40B4-BE49-F238E27FC236}">
                <a16:creationId xmlns:a16="http://schemas.microsoft.com/office/drawing/2014/main" id="{62BD6889-EC90-4EB4-8AF5-EAF5C39053B8}"/>
              </a:ext>
            </a:extLst>
          </p:cNvPr>
          <p:cNvSpPr/>
          <p:nvPr/>
        </p:nvSpPr>
        <p:spPr>
          <a:xfrm>
            <a:off x="6854957" y="1888107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4" name="Ellipse 42">
            <a:extLst>
              <a:ext uri="{FF2B5EF4-FFF2-40B4-BE49-F238E27FC236}">
                <a16:creationId xmlns:a16="http://schemas.microsoft.com/office/drawing/2014/main" id="{A378F8B8-BE25-49DB-B871-8331169736FD}"/>
              </a:ext>
            </a:extLst>
          </p:cNvPr>
          <p:cNvSpPr/>
          <p:nvPr/>
        </p:nvSpPr>
        <p:spPr>
          <a:xfrm>
            <a:off x="7045015" y="1887644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6" name="Ellipse 40">
            <a:extLst>
              <a:ext uri="{FF2B5EF4-FFF2-40B4-BE49-F238E27FC236}">
                <a16:creationId xmlns:a16="http://schemas.microsoft.com/office/drawing/2014/main" id="{B12DF95F-5797-4DA0-B375-8C48B2EF266B}"/>
              </a:ext>
            </a:extLst>
          </p:cNvPr>
          <p:cNvSpPr/>
          <p:nvPr/>
        </p:nvSpPr>
        <p:spPr>
          <a:xfrm>
            <a:off x="7345984" y="18885220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7" name="Ellipse 41">
            <a:extLst>
              <a:ext uri="{FF2B5EF4-FFF2-40B4-BE49-F238E27FC236}">
                <a16:creationId xmlns:a16="http://schemas.microsoft.com/office/drawing/2014/main" id="{F858F55F-D2FF-4CDB-9EC4-ECF7A81EDB21}"/>
              </a:ext>
            </a:extLst>
          </p:cNvPr>
          <p:cNvSpPr/>
          <p:nvPr/>
        </p:nvSpPr>
        <p:spPr>
          <a:xfrm>
            <a:off x="4774417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39EEC3-0C23-44DA-B258-05069710F11D}"/>
              </a:ext>
            </a:extLst>
          </p:cNvPr>
          <p:cNvCxnSpPr>
            <a:cxnSpLocks/>
          </p:cNvCxnSpPr>
          <p:nvPr/>
        </p:nvCxnSpPr>
        <p:spPr>
          <a:xfrm flipV="1">
            <a:off x="4873802" y="18814375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1">
            <a:extLst>
              <a:ext uri="{FF2B5EF4-FFF2-40B4-BE49-F238E27FC236}">
                <a16:creationId xmlns:a16="http://schemas.microsoft.com/office/drawing/2014/main" id="{820408F1-2913-4CDC-AD59-131F8B3E9A87}"/>
              </a:ext>
            </a:extLst>
          </p:cNvPr>
          <p:cNvSpPr/>
          <p:nvPr/>
        </p:nvSpPr>
        <p:spPr>
          <a:xfrm>
            <a:off x="4582643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71371C-C88A-47CB-BD0C-62B21EE1E1FF}"/>
              </a:ext>
            </a:extLst>
          </p:cNvPr>
          <p:cNvCxnSpPr>
            <a:cxnSpLocks/>
          </p:cNvCxnSpPr>
          <p:nvPr/>
        </p:nvCxnSpPr>
        <p:spPr>
          <a:xfrm flipV="1">
            <a:off x="4679067" y="18818603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41">
            <a:extLst>
              <a:ext uri="{FF2B5EF4-FFF2-40B4-BE49-F238E27FC236}">
                <a16:creationId xmlns:a16="http://schemas.microsoft.com/office/drawing/2014/main" id="{C5C31FA7-DE2D-4898-A583-F00BCF54F9CE}"/>
              </a:ext>
            </a:extLst>
          </p:cNvPr>
          <p:cNvSpPr/>
          <p:nvPr/>
        </p:nvSpPr>
        <p:spPr>
          <a:xfrm>
            <a:off x="4386810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320D1D-410D-4BA3-80F5-F176FA168167}"/>
              </a:ext>
            </a:extLst>
          </p:cNvPr>
          <p:cNvCxnSpPr>
            <a:cxnSpLocks/>
          </p:cNvCxnSpPr>
          <p:nvPr/>
        </p:nvCxnSpPr>
        <p:spPr>
          <a:xfrm flipV="1">
            <a:off x="4483234" y="18818603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8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i="1" dirty="0"/>
              <a:t>k</a:t>
            </a:r>
            <a:r>
              <a:rPr lang="fr-CA" sz="36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8)</a:t>
            </a:r>
            <a:endParaRPr lang="fr-CA" sz="3200" b="1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88072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la </a:t>
            </a:r>
            <a:r>
              <a:rPr lang="fr-CA" sz="3600" b="1" dirty="0"/>
              <a:t>bande passante </a:t>
            </a:r>
            <a:r>
              <a:rPr lang="fr-CA" sz="3600" dirty="0"/>
              <a:t>(</a:t>
            </a:r>
            <a:r>
              <a:rPr lang="fr-CA" sz="3600" i="1" dirty="0" err="1"/>
              <a:t>bandwidth</a:t>
            </a:r>
            <a:r>
              <a:rPr lang="fr-CA" sz="3600" dirty="0"/>
              <a:t>)</a:t>
            </a:r>
            <a:r>
              <a:rPr lang="fr-CA" sz="3600" b="1" dirty="0"/>
              <a:t> </a:t>
            </a:r>
            <a:r>
              <a:rPr lang="fr-CA" sz="3600" dirty="0"/>
              <a:t>d’une fonction noyau (généralement, une distribution gaussienne).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le centroïde de la fonction noyau selon les exemples se trouvant à l’intérieur de la bande passante.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la fonction noyau pour que son centroïde corresponde au nouveau centroïde calculé.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à partir de la position de chaque exemple.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Lorsqu’un exemple converge vers un point, ce point est nommé « mode ».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Ce point correspond à l’une des classes finales de l’algorithme de regroupement.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Tous les exemples qui convergent vers un même mode appartiennent au même groupement.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bandwith</a:t>
            </a:r>
            <a:r>
              <a:rPr lang="fr-CA" sz="3200" i="1" dirty="0"/>
              <a:t> </a:t>
            </a:r>
            <a:r>
              <a:rPr lang="fr-CA" sz="3200" dirty="0"/>
              <a:t>(valeur par défaut estimée par </a:t>
            </a:r>
            <a:r>
              <a:rPr lang="fr-CA" sz="3200" dirty="0" err="1"/>
              <a:t>sklearn</a:t>
            </a:r>
            <a:r>
              <a:rPr lang="fr-CA" sz="3200" dirty="0"/>
              <a:t> automatiquement).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12247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la </a:t>
            </a:r>
            <a:r>
              <a:rPr lang="fr-CA" sz="2800" b="1" dirty="0"/>
              <a:t>bande passante </a:t>
            </a:r>
            <a:r>
              <a:rPr lang="fr-CA" sz="2800" dirty="0"/>
              <a:t>(</a:t>
            </a:r>
            <a:r>
              <a:rPr lang="fr-CA" sz="2800" i="1" dirty="0" err="1"/>
              <a:t>bandwidth</a:t>
            </a:r>
            <a:r>
              <a:rPr lang="fr-CA" sz="2800" dirty="0"/>
              <a:t>)</a:t>
            </a:r>
            <a:r>
              <a:rPr lang="fr-CA" sz="2800" b="1" dirty="0"/>
              <a:t> </a:t>
            </a:r>
            <a:r>
              <a:rPr lang="fr-CA" sz="2800" dirty="0"/>
              <a:t>d’une fonction noyau (généralement, une distribution gaussienne). 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984490"/>
            <a:ext cx="59341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Sélectionner au hasard un </a:t>
            </a:r>
            <a:r>
              <a:rPr lang="fr-CA" sz="2800" b="1" dirty="0"/>
              <a:t>centroïde</a:t>
            </a:r>
            <a:r>
              <a:rPr lang="fr-CA" sz="2800" dirty="0"/>
              <a:t> correspondant à la position d’un exemple.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1003778"/>
            <a:ext cx="65118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</a:t>
            </a:r>
            <a:r>
              <a:rPr lang="fr-CA" sz="2800" dirty="0" err="1"/>
              <a:t>alculer</a:t>
            </a:r>
            <a:r>
              <a:rPr lang="fr-CA" sz="2800" dirty="0"/>
              <a:t> le centroïde de la fonction noyau selon les exemples se trouvant à l’intérieur de la bande passante.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6436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la fonction noyau pour que son centroïde corresponde au nouveau centroïde calculé.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0" y="5633353"/>
            <a:ext cx="63679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ce que la position du centroïde soit la même durant deux itérations consécutives.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529646"/>
            <a:ext cx="6367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ce que la position du centroïde soit la même durant deux itérations consécutives.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5790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52134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5054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8754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14474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3735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24501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34278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31150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73028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69583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76683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69583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76683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108325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15425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108325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15425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1544" y="11239878"/>
            <a:ext cx="5397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à partir de la position de chaque exemple.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28966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28819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35519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40190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52764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59907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64132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52925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60067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65014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52925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60838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65014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52797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60710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65269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52775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60595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65248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36737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47792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60190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60475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60405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60333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41648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F956EAF-6BC9-4A0C-A874-F42B220922ED}"/>
              </a:ext>
            </a:extLst>
          </p:cNvPr>
          <p:cNvSpPr/>
          <p:nvPr/>
        </p:nvSpPr>
        <p:spPr>
          <a:xfrm>
            <a:off x="1543" y="17691194"/>
            <a:ext cx="13410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Lorsqu’un exemple converge vers un point, ce point est nommé « mode ».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Ce point correspond à l’une des classes finales de l’algorithme de regroupement.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CA" sz="2800" dirty="0"/>
          </a:p>
          <a:p>
            <a:pPr marL="514350" indent="-514350">
              <a:buFont typeface="+mj-lt"/>
              <a:buAutoNum type="arabicPeriod" startAt="7"/>
            </a:pPr>
            <a:r>
              <a:rPr lang="fr-CA" sz="2800" dirty="0"/>
              <a:t>Tous les exemples qui convergent vers un même mode appartiennent au même groupement.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1582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Groupement spatial d’applications basé sur </a:t>
            </a:r>
            <a:br>
              <a:rPr lang="fr-CA" sz="4000" dirty="0"/>
            </a:br>
            <a:r>
              <a:rPr lang="fr-CA" sz="4000" dirty="0"/>
              <a:t>la densité avec bruit 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une distance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 et une taille de groupe minimum (</a:t>
            </a:r>
            <a:r>
              <a:rPr lang="fr-CA" sz="3600" b="1" i="1" dirty="0" err="1"/>
              <a:t>min_samples</a:t>
            </a:r>
            <a:r>
              <a:rPr lang="fr-CA" sz="36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distance </a:t>
            </a:r>
            <a:r>
              <a:rPr lang="el-GR" sz="3600" b="1" i="1" dirty="0"/>
              <a:t>ε </a:t>
            </a:r>
            <a:r>
              <a:rPr lang="fr-CA" sz="3600" dirty="0"/>
              <a:t>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Ces exemples sont ajoutés temporairement au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l’étape 3 pour tous les exemples ajoutés à ce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final d’exemples ajoutés à un groupe est inférieur à </a:t>
            </a:r>
            <a:r>
              <a:rPr lang="fr-CA" sz="3600" b="1" dirty="0" err="1"/>
              <a:t>min_</a:t>
            </a:r>
            <a:r>
              <a:rPr lang="fr-CA" sz="3600" b="1" i="1" dirty="0" err="1"/>
              <a:t>samples</a:t>
            </a:r>
            <a:r>
              <a:rPr lang="fr-CA" sz="3600" dirty="0"/>
              <a:t>, ces exemples sont finalement étiquetés comme étant du bruit.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Sinon, ces exemples forment officiellement un groupe. 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5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L’algorithme se termine lorsque chaque exemple appartient à un groupe ou a été étiqueté comme étant du bruit.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Distance de recherche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eps</a:t>
            </a:r>
            <a:r>
              <a:rPr lang="fr-CA" sz="3200" b="1" i="1" dirty="0"/>
              <a:t> </a:t>
            </a:r>
            <a:r>
              <a:rPr lang="fr-CA" sz="3200" dirty="0"/>
              <a:t>(valeur par défaut : 0.5).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d’exemples minimum pour former un groupement.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min_samples</a:t>
            </a:r>
            <a:r>
              <a:rPr lang="fr-CA" sz="3200" b="1" i="1" dirty="0"/>
              <a:t> </a:t>
            </a:r>
            <a:r>
              <a:rPr lang="fr-CA" sz="3200" dirty="0"/>
              <a:t>(valeur par défaut : 5).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366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0" y="670093"/>
            <a:ext cx="12297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Choisir une distance </a:t>
            </a:r>
            <a:r>
              <a:rPr lang="el-GR" sz="2800" b="1" i="1" dirty="0"/>
              <a:t>ε</a:t>
            </a:r>
            <a:r>
              <a:rPr lang="fr-CA" sz="2800" b="1" dirty="0"/>
              <a:t> (</a:t>
            </a:r>
            <a:r>
              <a:rPr lang="fr-CA" sz="2800" b="1" i="1" dirty="0"/>
              <a:t>epsilon</a:t>
            </a:r>
            <a:r>
              <a:rPr lang="fr-CA" sz="2800" b="1" dirty="0"/>
              <a:t>)</a:t>
            </a:r>
            <a:r>
              <a:rPr lang="fr-CA" sz="2800" dirty="0"/>
              <a:t> et une taille de groupe minimum (</a:t>
            </a:r>
            <a:r>
              <a:rPr lang="fr-CA" sz="2800" b="1" i="1" dirty="0" err="1"/>
              <a:t>min_samples</a:t>
            </a:r>
            <a:r>
              <a:rPr lang="fr-CA" sz="28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/>
              <a:t>Ex. </a:t>
            </a:r>
            <a:r>
              <a:rPr lang="el-GR" sz="2800" b="1" i="1" dirty="0"/>
              <a:t>ε</a:t>
            </a:r>
            <a:r>
              <a:rPr lang="fr-CA" sz="2800" b="1" i="1" dirty="0"/>
              <a:t> = 0.5</a:t>
            </a:r>
            <a:r>
              <a:rPr lang="fr-CA" sz="2800" dirty="0"/>
              <a:t> et </a:t>
            </a:r>
            <a:r>
              <a:rPr lang="fr-CA" sz="2800" b="1" i="1" dirty="0" err="1"/>
              <a:t>min_samples</a:t>
            </a:r>
            <a:r>
              <a:rPr lang="fr-CA" sz="2800" b="1" i="1" dirty="0"/>
              <a:t> = 5</a:t>
            </a:r>
            <a:r>
              <a:rPr lang="fr-CA" sz="2800" dirty="0"/>
              <a:t>.</a:t>
            </a:r>
          </a:p>
          <a:p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576426"/>
            <a:ext cx="4867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un exemple </a:t>
            </a:r>
            <a:br>
              <a:rPr lang="fr-CA" sz="2800" dirty="0"/>
            </a:br>
            <a:r>
              <a:rPr lang="fr-CA" sz="2800" dirty="0"/>
              <a:t>aléatoire.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308284" y="2869826"/>
            <a:ext cx="2243096" cy="1799484"/>
            <a:chOff x="417879" y="2175977"/>
            <a:chExt cx="3828412" cy="307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45EF6-4812-4CC3-8ADC-9644DD7D7EA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e 34">
                <a:extLst>
                  <a:ext uri="{FF2B5EF4-FFF2-40B4-BE49-F238E27FC236}">
                    <a16:creationId xmlns:a16="http://schemas.microsoft.com/office/drawing/2014/main" id="{C8FE70D7-25F9-4DB7-B537-9C1AC6ED295A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8" name="Connecteur droit 32">
                  <a:extLst>
                    <a:ext uri="{FF2B5EF4-FFF2-40B4-BE49-F238E27FC236}">
                      <a16:creationId xmlns:a16="http://schemas.microsoft.com/office/drawing/2014/main" id="{8ABBDEE3-A091-4361-BDCA-CE240C7B203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33">
                  <a:extLst>
                    <a:ext uri="{FF2B5EF4-FFF2-40B4-BE49-F238E27FC236}">
                      <a16:creationId xmlns:a16="http://schemas.microsoft.com/office/drawing/2014/main" id="{802156A1-665A-47E6-AF67-8489257B35CB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382CB8-78FF-4221-8150-3B186D5DB6CC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9" name="Ellipse 35">
                  <a:extLst>
                    <a:ext uri="{FF2B5EF4-FFF2-40B4-BE49-F238E27FC236}">
                      <a16:creationId xmlns:a16="http://schemas.microsoft.com/office/drawing/2014/main" id="{705367D1-D22F-4A28-A232-CCDB08F5183C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" name="Ellipse 36">
                  <a:extLst>
                    <a:ext uri="{FF2B5EF4-FFF2-40B4-BE49-F238E27FC236}">
                      <a16:creationId xmlns:a16="http://schemas.microsoft.com/office/drawing/2014/main" id="{B8E17808-D2E1-4EAD-A09B-31531CFD0F6D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" name="Ellipse 37">
                  <a:extLst>
                    <a:ext uri="{FF2B5EF4-FFF2-40B4-BE49-F238E27FC236}">
                      <a16:creationId xmlns:a16="http://schemas.microsoft.com/office/drawing/2014/main" id="{CFAEE215-D950-44DE-AE7F-CD6CC432586C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" name="Ellipse 38">
                  <a:extLst>
                    <a:ext uri="{FF2B5EF4-FFF2-40B4-BE49-F238E27FC236}">
                      <a16:creationId xmlns:a16="http://schemas.microsoft.com/office/drawing/2014/main" id="{1800BB74-5599-4F93-9D6A-CC7FA8AEBC8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" name="Ellipse 39">
                  <a:extLst>
                    <a:ext uri="{FF2B5EF4-FFF2-40B4-BE49-F238E27FC236}">
                      <a16:creationId xmlns:a16="http://schemas.microsoft.com/office/drawing/2014/main" id="{B939157E-7265-495A-80F7-3576E16CAAD8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Ellipse 40">
                  <a:extLst>
                    <a:ext uri="{FF2B5EF4-FFF2-40B4-BE49-F238E27FC236}">
                      <a16:creationId xmlns:a16="http://schemas.microsoft.com/office/drawing/2014/main" id="{12E5AD2E-A67F-49A1-A9B8-2456EAD0F80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Ellipse 41">
                  <a:extLst>
                    <a:ext uri="{FF2B5EF4-FFF2-40B4-BE49-F238E27FC236}">
                      <a16:creationId xmlns:a16="http://schemas.microsoft.com/office/drawing/2014/main" id="{B605F574-35E6-4F8A-B88B-76C99859105C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Ellipse 42">
                  <a:extLst>
                    <a:ext uri="{FF2B5EF4-FFF2-40B4-BE49-F238E27FC236}">
                      <a16:creationId xmlns:a16="http://schemas.microsoft.com/office/drawing/2014/main" id="{D1F52C9F-4E6B-4684-AB2E-68A2FA010AE1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Ellipse 48">
                  <a:extLst>
                    <a:ext uri="{FF2B5EF4-FFF2-40B4-BE49-F238E27FC236}">
                      <a16:creationId xmlns:a16="http://schemas.microsoft.com/office/drawing/2014/main" id="{4CF4DEAE-27DF-497F-8B24-48FDFB80587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1016A4-27E4-4231-92F8-43BC8E84BE65}"/>
              </a:ext>
            </a:extLst>
          </p:cNvPr>
          <p:cNvSpPr/>
          <p:nvPr/>
        </p:nvSpPr>
        <p:spPr>
          <a:xfrm>
            <a:off x="3544619" y="1585676"/>
            <a:ext cx="8514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Trouver tous les exemples se trouvant à l’intérieur d’une distance </a:t>
            </a:r>
            <a:r>
              <a:rPr lang="el-GR" sz="2800" b="1" i="1" dirty="0"/>
              <a:t>ε </a:t>
            </a:r>
            <a:r>
              <a:rPr lang="fr-CA" sz="2800" dirty="0"/>
              <a:t>de l’exemple initial.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2C08B10-5AE8-49A2-A27C-B53AC09A1BCC}"/>
              </a:ext>
            </a:extLst>
          </p:cNvPr>
          <p:cNvGrpSpPr/>
          <p:nvPr/>
        </p:nvGrpSpPr>
        <p:grpSpPr>
          <a:xfrm>
            <a:off x="3852904" y="2879076"/>
            <a:ext cx="2243096" cy="1799484"/>
            <a:chOff x="417879" y="2175977"/>
            <a:chExt cx="3828412" cy="3071278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7F77B20-B205-40CA-BB53-26F6100B1E9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29" name="Ellipse 42">
                <a:extLst>
                  <a:ext uri="{FF2B5EF4-FFF2-40B4-BE49-F238E27FC236}">
                    <a16:creationId xmlns:a16="http://schemas.microsoft.com/office/drawing/2014/main" id="{6D8206D2-97CA-4222-8ABE-AC8CC8F250E2}"/>
                  </a:ext>
                </a:extLst>
              </p:cNvPr>
              <p:cNvSpPr/>
              <p:nvPr/>
            </p:nvSpPr>
            <p:spPr>
              <a:xfrm>
                <a:off x="3644758" y="2846257"/>
                <a:ext cx="1049669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15E86B13-7BC6-49D1-891B-92B6BC4BE31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23C57488-B25E-48BD-827E-F607CA6FC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32" name="Groupe 34">
                  <a:extLst>
                    <a:ext uri="{FF2B5EF4-FFF2-40B4-BE49-F238E27FC236}">
                      <a16:creationId xmlns:a16="http://schemas.microsoft.com/office/drawing/2014/main" id="{114ACC37-1EB0-4922-805F-B1155A4823E9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44" name="Connecteur droit 32">
                    <a:extLst>
                      <a:ext uri="{FF2B5EF4-FFF2-40B4-BE49-F238E27FC236}">
                        <a16:creationId xmlns:a16="http://schemas.microsoft.com/office/drawing/2014/main" id="{180341D5-4FA9-4378-A507-B2A987A2CFB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33">
                    <a:extLst>
                      <a:ext uri="{FF2B5EF4-FFF2-40B4-BE49-F238E27FC236}">
                        <a16:creationId xmlns:a16="http://schemas.microsoft.com/office/drawing/2014/main" id="{94B0BA82-9405-4C34-BE35-D882B948829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747DD6EF-6763-4042-BDC8-3909021C6A2D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35" name="Ellipse 35">
                    <a:extLst>
                      <a:ext uri="{FF2B5EF4-FFF2-40B4-BE49-F238E27FC236}">
                        <a16:creationId xmlns:a16="http://schemas.microsoft.com/office/drawing/2014/main" id="{B6D90A37-7B5C-4882-889A-A632BCD89F9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6" name="Ellipse 36">
                    <a:extLst>
                      <a:ext uri="{FF2B5EF4-FFF2-40B4-BE49-F238E27FC236}">
                        <a16:creationId xmlns:a16="http://schemas.microsoft.com/office/drawing/2014/main" id="{C44CC930-8C74-40CA-AE18-B5A04664BC3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7" name="Ellipse 37">
                    <a:extLst>
                      <a:ext uri="{FF2B5EF4-FFF2-40B4-BE49-F238E27FC236}">
                        <a16:creationId xmlns:a16="http://schemas.microsoft.com/office/drawing/2014/main" id="{861AF039-68AD-4832-91CC-AF987DC71D8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8" name="Ellipse 38">
                    <a:extLst>
                      <a:ext uri="{FF2B5EF4-FFF2-40B4-BE49-F238E27FC236}">
                        <a16:creationId xmlns:a16="http://schemas.microsoft.com/office/drawing/2014/main" id="{03BCCF5A-4F2C-4E14-9BC0-B5DD0D772B3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9" name="Ellipse 39">
                    <a:extLst>
                      <a:ext uri="{FF2B5EF4-FFF2-40B4-BE49-F238E27FC236}">
                        <a16:creationId xmlns:a16="http://schemas.microsoft.com/office/drawing/2014/main" id="{6B83E277-2A0C-4996-A7BA-ADDA3F880A2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0" name="Ellipse 40">
                    <a:extLst>
                      <a:ext uri="{FF2B5EF4-FFF2-40B4-BE49-F238E27FC236}">
                        <a16:creationId xmlns:a16="http://schemas.microsoft.com/office/drawing/2014/main" id="{9F21100D-E88A-4E3F-BCD5-D7F94C5613E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1" name="Ellipse 41">
                    <a:extLst>
                      <a:ext uri="{FF2B5EF4-FFF2-40B4-BE49-F238E27FC236}">
                        <a16:creationId xmlns:a16="http://schemas.microsoft.com/office/drawing/2014/main" id="{648878F3-B1CD-474B-906C-6B6AA4029E6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2" name="Ellipse 42">
                    <a:extLst>
                      <a:ext uri="{FF2B5EF4-FFF2-40B4-BE49-F238E27FC236}">
                        <a16:creationId xmlns:a16="http://schemas.microsoft.com/office/drawing/2014/main" id="{3E93D199-A9AD-4ECA-96B4-5C4183C48E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3" name="Ellipse 48">
                    <a:extLst>
                      <a:ext uri="{FF2B5EF4-FFF2-40B4-BE49-F238E27FC236}">
                        <a16:creationId xmlns:a16="http://schemas.microsoft.com/office/drawing/2014/main" id="{D67EE452-9EF4-42F4-B9C2-0B0CCBBDCC3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TextBox 633">
                      <a:extLst>
                        <a:ext uri="{FF2B5EF4-FFF2-40B4-BE49-F238E27FC236}">
                          <a16:creationId xmlns:a16="http://schemas.microsoft.com/office/drawing/2014/main" id="{CBBB5C4E-6323-4C1E-867E-765B1CCF6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9F6F8E3-ACBA-456A-83B7-DCAE2469450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7" name="Ellipse 36">
                <a:extLst>
                  <a:ext uri="{FF2B5EF4-FFF2-40B4-BE49-F238E27FC236}">
                    <a16:creationId xmlns:a16="http://schemas.microsoft.com/office/drawing/2014/main" id="{6A0C2F04-3D10-4D94-8DCD-5AE237CAF1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8" name="Ellipse 36">
                <a:extLst>
                  <a:ext uri="{FF2B5EF4-FFF2-40B4-BE49-F238E27FC236}">
                    <a16:creationId xmlns:a16="http://schemas.microsoft.com/office/drawing/2014/main" id="{367E66D5-9420-4D17-AADD-D3A57DE3A2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9" name="Ellipse 36">
                <a:extLst>
                  <a:ext uri="{FF2B5EF4-FFF2-40B4-BE49-F238E27FC236}">
                    <a16:creationId xmlns:a16="http://schemas.microsoft.com/office/drawing/2014/main" id="{0FA13035-65CC-46B9-8963-6A854B1C978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0" name="Ellipse 36">
                <a:extLst>
                  <a:ext uri="{FF2B5EF4-FFF2-40B4-BE49-F238E27FC236}">
                    <a16:creationId xmlns:a16="http://schemas.microsoft.com/office/drawing/2014/main" id="{EB60F0D2-B006-402B-96A2-C6A1C288657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1" name="Ellipse 36">
                <a:extLst>
                  <a:ext uri="{FF2B5EF4-FFF2-40B4-BE49-F238E27FC236}">
                    <a16:creationId xmlns:a16="http://schemas.microsoft.com/office/drawing/2014/main" id="{921FCB7D-78D6-49A7-BB5E-B7591AE6E5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2" name="Ellipse 36">
                <a:extLst>
                  <a:ext uri="{FF2B5EF4-FFF2-40B4-BE49-F238E27FC236}">
                    <a16:creationId xmlns:a16="http://schemas.microsoft.com/office/drawing/2014/main" id="{D974523F-345F-44E0-A025-0FD37082E6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3" name="Ellipse 36">
                <a:extLst>
                  <a:ext uri="{FF2B5EF4-FFF2-40B4-BE49-F238E27FC236}">
                    <a16:creationId xmlns:a16="http://schemas.microsoft.com/office/drawing/2014/main" id="{E27F83B6-41DF-4C54-BC7B-13AD2C628B2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4" name="Ellipse 36">
                <a:extLst>
                  <a:ext uri="{FF2B5EF4-FFF2-40B4-BE49-F238E27FC236}">
                    <a16:creationId xmlns:a16="http://schemas.microsoft.com/office/drawing/2014/main" id="{B089CD59-BC83-4788-BA13-EF039862926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5" name="Ellipse 36">
                <a:extLst>
                  <a:ext uri="{FF2B5EF4-FFF2-40B4-BE49-F238E27FC236}">
                    <a16:creationId xmlns:a16="http://schemas.microsoft.com/office/drawing/2014/main" id="{FA08C530-997F-47D1-ACAB-8BCDDCCF38A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6" name="Ellipse 36">
                <a:extLst>
                  <a:ext uri="{FF2B5EF4-FFF2-40B4-BE49-F238E27FC236}">
                    <a16:creationId xmlns:a16="http://schemas.microsoft.com/office/drawing/2014/main" id="{CF29D182-AD5E-47AC-B6A6-F62ECE4914B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7" name="Ellipse 36">
                <a:extLst>
                  <a:ext uri="{FF2B5EF4-FFF2-40B4-BE49-F238E27FC236}">
                    <a16:creationId xmlns:a16="http://schemas.microsoft.com/office/drawing/2014/main" id="{EE2642DE-A0F2-45C1-834F-4E4EACD9BC5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8" name="Ellipse 36">
                <a:extLst>
                  <a:ext uri="{FF2B5EF4-FFF2-40B4-BE49-F238E27FC236}">
                    <a16:creationId xmlns:a16="http://schemas.microsoft.com/office/drawing/2014/main" id="{CFB274A8-4D47-4D74-8E5A-2474CDDCED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46" name="Right Brace 645">
            <a:extLst>
              <a:ext uri="{FF2B5EF4-FFF2-40B4-BE49-F238E27FC236}">
                <a16:creationId xmlns:a16="http://schemas.microsoft.com/office/drawing/2014/main" id="{92BD5713-577C-4981-8EE2-BEA3D5E02B2F}"/>
              </a:ext>
            </a:extLst>
          </p:cNvPr>
          <p:cNvSpPr/>
          <p:nvPr/>
        </p:nvSpPr>
        <p:spPr>
          <a:xfrm rot="16200000">
            <a:off x="5613255" y="2957358"/>
            <a:ext cx="92101" cy="22473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CBF0B8C-3D98-4166-B816-253664F3E30D}"/>
              </a:ext>
            </a:extLst>
          </p:cNvPr>
          <p:cNvSpPr txBox="1"/>
          <p:nvPr/>
        </p:nvSpPr>
        <p:spPr>
          <a:xfrm>
            <a:off x="5206720" y="2549033"/>
            <a:ext cx="10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solidFill>
                  <a:srgbClr val="C00000"/>
                </a:solidFill>
              </a:rPr>
              <a:t>ε</a:t>
            </a:r>
            <a:r>
              <a:rPr lang="fr-CA" b="1" i="1" dirty="0">
                <a:solidFill>
                  <a:srgbClr val="C00000"/>
                </a:solidFill>
              </a:rPr>
              <a:t> = 0.5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817707C-FC40-48D8-9CC4-DF30DD7BBB3A}"/>
              </a:ext>
            </a:extLst>
          </p:cNvPr>
          <p:cNvSpPr/>
          <p:nvPr/>
        </p:nvSpPr>
        <p:spPr>
          <a:xfrm>
            <a:off x="0" y="4942350"/>
            <a:ext cx="107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Répéter l’étape 3 pour tous les exemples ajoutés à ce groupe.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18AA902-6244-42F1-9589-F536EB270E98}"/>
              </a:ext>
            </a:extLst>
          </p:cNvPr>
          <p:cNvGrpSpPr/>
          <p:nvPr/>
        </p:nvGrpSpPr>
        <p:grpSpPr>
          <a:xfrm>
            <a:off x="308284" y="5527314"/>
            <a:ext cx="2243096" cy="1799484"/>
            <a:chOff x="417879" y="2175977"/>
            <a:chExt cx="3828412" cy="3071278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54E55D80-3F5D-4602-9494-56A71155C1A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12" name="Ellipse 42">
                <a:extLst>
                  <a:ext uri="{FF2B5EF4-FFF2-40B4-BE49-F238E27FC236}">
                    <a16:creationId xmlns:a16="http://schemas.microsoft.com/office/drawing/2014/main" id="{C1643A49-E65A-4572-93F0-F615CEC4CDE2}"/>
                  </a:ext>
                </a:extLst>
              </p:cNvPr>
              <p:cNvSpPr/>
              <p:nvPr/>
            </p:nvSpPr>
            <p:spPr>
              <a:xfrm>
                <a:off x="3177257" y="271700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D17F5F9C-731C-48A0-8411-84167DC2733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4" name="TextBox 713">
                      <a:extLst>
                        <a:ext uri="{FF2B5EF4-FFF2-40B4-BE49-F238E27FC236}">
                          <a16:creationId xmlns:a16="http://schemas.microsoft.com/office/drawing/2014/main" id="{F8474C30-44CE-423E-8B05-525E0FDA3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5" name="Groupe 34">
                  <a:extLst>
                    <a:ext uri="{FF2B5EF4-FFF2-40B4-BE49-F238E27FC236}">
                      <a16:creationId xmlns:a16="http://schemas.microsoft.com/office/drawing/2014/main" id="{6450C979-A688-4E1F-81C5-D7260183D5B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27" name="Connecteur droit 32">
                    <a:extLst>
                      <a:ext uri="{FF2B5EF4-FFF2-40B4-BE49-F238E27FC236}">
                        <a16:creationId xmlns:a16="http://schemas.microsoft.com/office/drawing/2014/main" id="{8D9E804B-9636-41A1-8142-B463C202A54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Connecteur droit 33">
                    <a:extLst>
                      <a:ext uri="{FF2B5EF4-FFF2-40B4-BE49-F238E27FC236}">
                        <a16:creationId xmlns:a16="http://schemas.microsoft.com/office/drawing/2014/main" id="{3AAA9EE4-0260-4EBA-9972-13677A884B8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0BED0F6-B0E0-4C51-AFAD-44CFA94E90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8" name="Ellipse 35">
                    <a:extLst>
                      <a:ext uri="{FF2B5EF4-FFF2-40B4-BE49-F238E27FC236}">
                        <a16:creationId xmlns:a16="http://schemas.microsoft.com/office/drawing/2014/main" id="{54CC1F9F-A904-4F26-93AA-9022E216B7DA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36">
                    <a:extLst>
                      <a:ext uri="{FF2B5EF4-FFF2-40B4-BE49-F238E27FC236}">
                        <a16:creationId xmlns:a16="http://schemas.microsoft.com/office/drawing/2014/main" id="{96C436EF-5815-4087-B056-AE30F8060F4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0" name="Ellipse 37">
                    <a:extLst>
                      <a:ext uri="{FF2B5EF4-FFF2-40B4-BE49-F238E27FC236}">
                        <a16:creationId xmlns:a16="http://schemas.microsoft.com/office/drawing/2014/main" id="{33A03AAD-FC6E-4866-ACD9-04BDE05DC05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1" name="Ellipse 38">
                    <a:extLst>
                      <a:ext uri="{FF2B5EF4-FFF2-40B4-BE49-F238E27FC236}">
                        <a16:creationId xmlns:a16="http://schemas.microsoft.com/office/drawing/2014/main" id="{10DDCA9D-FF5A-42EB-A76E-BD4BC42730E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2" name="Ellipse 39">
                    <a:extLst>
                      <a:ext uri="{FF2B5EF4-FFF2-40B4-BE49-F238E27FC236}">
                        <a16:creationId xmlns:a16="http://schemas.microsoft.com/office/drawing/2014/main" id="{E6C19095-5CB6-4302-914B-123D210B7E9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3" name="Ellipse 40">
                    <a:extLst>
                      <a:ext uri="{FF2B5EF4-FFF2-40B4-BE49-F238E27FC236}">
                        <a16:creationId xmlns:a16="http://schemas.microsoft.com/office/drawing/2014/main" id="{C83C9B9B-2CAF-4F24-AA09-96A9D110DDF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4" name="Ellipse 41">
                    <a:extLst>
                      <a:ext uri="{FF2B5EF4-FFF2-40B4-BE49-F238E27FC236}">
                        <a16:creationId xmlns:a16="http://schemas.microsoft.com/office/drawing/2014/main" id="{F1B47F7E-9FD8-4414-BA7D-F37AD613BF2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5" name="Ellipse 42">
                    <a:extLst>
                      <a:ext uri="{FF2B5EF4-FFF2-40B4-BE49-F238E27FC236}">
                        <a16:creationId xmlns:a16="http://schemas.microsoft.com/office/drawing/2014/main" id="{370C8D11-0C3C-4857-B835-4CC3D8AE0D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48">
                    <a:extLst>
                      <a:ext uri="{FF2B5EF4-FFF2-40B4-BE49-F238E27FC236}">
                        <a16:creationId xmlns:a16="http://schemas.microsoft.com/office/drawing/2014/main" id="{C8778239-02EF-4C63-95EF-E2C5BB378E0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" name="TextBox 716">
                      <a:extLst>
                        <a:ext uri="{FF2B5EF4-FFF2-40B4-BE49-F238E27FC236}">
                          <a16:creationId xmlns:a16="http://schemas.microsoft.com/office/drawing/2014/main" id="{948DBE49-D47E-4F9C-85C5-FFF9215D5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769D381B-3738-4226-AC7D-8BAD43C6D3F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53" name="Ellipse 36">
                <a:extLst>
                  <a:ext uri="{FF2B5EF4-FFF2-40B4-BE49-F238E27FC236}">
                    <a16:creationId xmlns:a16="http://schemas.microsoft.com/office/drawing/2014/main" id="{B4C411AA-ED34-47F6-A268-75D4AEBFDE5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4" name="Ellipse 36">
                <a:extLst>
                  <a:ext uri="{FF2B5EF4-FFF2-40B4-BE49-F238E27FC236}">
                    <a16:creationId xmlns:a16="http://schemas.microsoft.com/office/drawing/2014/main" id="{02401A3E-9915-43A4-ACA4-1A673520F9B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5" name="Ellipse 36">
                <a:extLst>
                  <a:ext uri="{FF2B5EF4-FFF2-40B4-BE49-F238E27FC236}">
                    <a16:creationId xmlns:a16="http://schemas.microsoft.com/office/drawing/2014/main" id="{271AEDFA-5783-42DF-8625-C28F4D4F66F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6" name="Ellipse 36">
                <a:extLst>
                  <a:ext uri="{FF2B5EF4-FFF2-40B4-BE49-F238E27FC236}">
                    <a16:creationId xmlns:a16="http://schemas.microsoft.com/office/drawing/2014/main" id="{CB696643-E3FB-4658-BFBD-BCCD931362D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4" name="Ellipse 36">
                <a:extLst>
                  <a:ext uri="{FF2B5EF4-FFF2-40B4-BE49-F238E27FC236}">
                    <a16:creationId xmlns:a16="http://schemas.microsoft.com/office/drawing/2014/main" id="{093CE53A-C32A-4A83-8EB3-4B6BB5D429C2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5" name="Ellipse 36">
                <a:extLst>
                  <a:ext uri="{FF2B5EF4-FFF2-40B4-BE49-F238E27FC236}">
                    <a16:creationId xmlns:a16="http://schemas.microsoft.com/office/drawing/2014/main" id="{BCF29ABD-96FD-418F-B33E-4A8F432DB7A6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6" name="Ellipse 36">
                <a:extLst>
                  <a:ext uri="{FF2B5EF4-FFF2-40B4-BE49-F238E27FC236}">
                    <a16:creationId xmlns:a16="http://schemas.microsoft.com/office/drawing/2014/main" id="{F37C683F-642C-4278-9703-DA5931AACA0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36">
                <a:extLst>
                  <a:ext uri="{FF2B5EF4-FFF2-40B4-BE49-F238E27FC236}">
                    <a16:creationId xmlns:a16="http://schemas.microsoft.com/office/drawing/2014/main" id="{42C1E9AE-F4C9-42DB-8020-FA1B9A0555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8" name="Ellipse 36">
                <a:extLst>
                  <a:ext uri="{FF2B5EF4-FFF2-40B4-BE49-F238E27FC236}">
                    <a16:creationId xmlns:a16="http://schemas.microsoft.com/office/drawing/2014/main" id="{6AD19D3D-8103-4CED-B7C8-7602E7ED06E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9" name="Ellipse 36">
                <a:extLst>
                  <a:ext uri="{FF2B5EF4-FFF2-40B4-BE49-F238E27FC236}">
                    <a16:creationId xmlns:a16="http://schemas.microsoft.com/office/drawing/2014/main" id="{F8D5C1F6-ABC9-43E5-9AB9-5DC33ADEF0B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0" name="Ellipse 36">
                <a:extLst>
                  <a:ext uri="{FF2B5EF4-FFF2-40B4-BE49-F238E27FC236}">
                    <a16:creationId xmlns:a16="http://schemas.microsoft.com/office/drawing/2014/main" id="{C0D88B62-436D-4D37-B655-28C0D178F9F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1" name="Ellipse 36">
                <a:extLst>
                  <a:ext uri="{FF2B5EF4-FFF2-40B4-BE49-F238E27FC236}">
                    <a16:creationId xmlns:a16="http://schemas.microsoft.com/office/drawing/2014/main" id="{384A48F5-FB07-4EA1-8A80-16BF253C913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EC13305-FFA5-417B-9245-AD735ABFA815}"/>
              </a:ext>
            </a:extLst>
          </p:cNvPr>
          <p:cNvGrpSpPr/>
          <p:nvPr/>
        </p:nvGrpSpPr>
        <p:grpSpPr>
          <a:xfrm>
            <a:off x="2749709" y="5527314"/>
            <a:ext cx="2243096" cy="1799484"/>
            <a:chOff x="417879" y="2175977"/>
            <a:chExt cx="3828412" cy="3071278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39159F3-01D0-4273-937C-E7DA122689E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46" name="Ellipse 42">
                <a:extLst>
                  <a:ext uri="{FF2B5EF4-FFF2-40B4-BE49-F238E27FC236}">
                    <a16:creationId xmlns:a16="http://schemas.microsoft.com/office/drawing/2014/main" id="{AAE90ABF-6CBA-4C43-9214-4ADCEAE37A97}"/>
                  </a:ext>
                </a:extLst>
              </p:cNvPr>
              <p:cNvSpPr/>
              <p:nvPr/>
            </p:nvSpPr>
            <p:spPr>
              <a:xfrm>
                <a:off x="3434502" y="3076778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F9525003-85C7-4BEE-B8E1-023E1C78B52E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8" name="TextBox 747">
                      <a:extLst>
                        <a:ext uri="{FF2B5EF4-FFF2-40B4-BE49-F238E27FC236}">
                          <a16:creationId xmlns:a16="http://schemas.microsoft.com/office/drawing/2014/main" id="{6D41B7EC-C793-4DCA-8B5F-A6BDC7C97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9" name="Groupe 34">
                  <a:extLst>
                    <a:ext uri="{FF2B5EF4-FFF2-40B4-BE49-F238E27FC236}">
                      <a16:creationId xmlns:a16="http://schemas.microsoft.com/office/drawing/2014/main" id="{8C954388-7267-4B33-A984-4331D75301F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61" name="Connecteur droit 32">
                    <a:extLst>
                      <a:ext uri="{FF2B5EF4-FFF2-40B4-BE49-F238E27FC236}">
                        <a16:creationId xmlns:a16="http://schemas.microsoft.com/office/drawing/2014/main" id="{72529E7B-A7B3-439A-A6FC-180011B571A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Connecteur droit 33">
                    <a:extLst>
                      <a:ext uri="{FF2B5EF4-FFF2-40B4-BE49-F238E27FC236}">
                        <a16:creationId xmlns:a16="http://schemas.microsoft.com/office/drawing/2014/main" id="{A0F10092-3D62-4022-8DF7-708DC622835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8F299305-4E6F-4357-8253-76B77FE1675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52" name="Ellipse 35">
                    <a:extLst>
                      <a:ext uri="{FF2B5EF4-FFF2-40B4-BE49-F238E27FC236}">
                        <a16:creationId xmlns:a16="http://schemas.microsoft.com/office/drawing/2014/main" id="{7EFF096C-E905-4698-B66C-CA44CF4B11F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3" name="Ellipse 36">
                    <a:extLst>
                      <a:ext uri="{FF2B5EF4-FFF2-40B4-BE49-F238E27FC236}">
                        <a16:creationId xmlns:a16="http://schemas.microsoft.com/office/drawing/2014/main" id="{EDDAE220-C595-438B-B2D1-D5512918BC6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4" name="Ellipse 37">
                    <a:extLst>
                      <a:ext uri="{FF2B5EF4-FFF2-40B4-BE49-F238E27FC236}">
                        <a16:creationId xmlns:a16="http://schemas.microsoft.com/office/drawing/2014/main" id="{AC2D8D25-6A72-4762-BD56-82A0DB920B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5" name="Ellipse 38">
                    <a:extLst>
                      <a:ext uri="{FF2B5EF4-FFF2-40B4-BE49-F238E27FC236}">
                        <a16:creationId xmlns:a16="http://schemas.microsoft.com/office/drawing/2014/main" id="{52DC798F-9597-42C0-B66A-660569B1022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6" name="Ellipse 39">
                    <a:extLst>
                      <a:ext uri="{FF2B5EF4-FFF2-40B4-BE49-F238E27FC236}">
                        <a16:creationId xmlns:a16="http://schemas.microsoft.com/office/drawing/2014/main" id="{FC3EFB73-2E97-4AB7-9C20-B41FCE09FFC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7" name="Ellipse 40">
                    <a:extLst>
                      <a:ext uri="{FF2B5EF4-FFF2-40B4-BE49-F238E27FC236}">
                        <a16:creationId xmlns:a16="http://schemas.microsoft.com/office/drawing/2014/main" id="{B19D8837-88CF-4C7B-8B5F-D5CCE428412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8" name="Ellipse 41">
                    <a:extLst>
                      <a:ext uri="{FF2B5EF4-FFF2-40B4-BE49-F238E27FC236}">
                        <a16:creationId xmlns:a16="http://schemas.microsoft.com/office/drawing/2014/main" id="{9B58720C-F1F8-4EB9-AF9B-2E464DDB432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42">
                    <a:extLst>
                      <a:ext uri="{FF2B5EF4-FFF2-40B4-BE49-F238E27FC236}">
                        <a16:creationId xmlns:a16="http://schemas.microsoft.com/office/drawing/2014/main" id="{FFB3E3AE-0050-4196-971B-274D227CEF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48">
                    <a:extLst>
                      <a:ext uri="{FF2B5EF4-FFF2-40B4-BE49-F238E27FC236}">
                        <a16:creationId xmlns:a16="http://schemas.microsoft.com/office/drawing/2014/main" id="{8AE628CE-7D34-4588-BFCE-B7345B6D16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Box 750">
                      <a:extLst>
                        <a:ext uri="{FF2B5EF4-FFF2-40B4-BE49-F238E27FC236}">
                          <a16:creationId xmlns:a16="http://schemas.microsoft.com/office/drawing/2014/main" id="{6FACD1D0-6A8E-4096-8C80-BA1CFB040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3802CD1-CC89-4182-B5C5-90BA36C04C4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34" name="Ellipse 36">
                <a:extLst>
                  <a:ext uri="{FF2B5EF4-FFF2-40B4-BE49-F238E27FC236}">
                    <a16:creationId xmlns:a16="http://schemas.microsoft.com/office/drawing/2014/main" id="{E77EF47F-587D-4EA4-B4BE-0BF15F0B239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5" name="Ellipse 36">
                <a:extLst>
                  <a:ext uri="{FF2B5EF4-FFF2-40B4-BE49-F238E27FC236}">
                    <a16:creationId xmlns:a16="http://schemas.microsoft.com/office/drawing/2014/main" id="{1AA5FCD6-EB87-472A-AD52-8C72A97EC8C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6" name="Ellipse 36">
                <a:extLst>
                  <a:ext uri="{FF2B5EF4-FFF2-40B4-BE49-F238E27FC236}">
                    <a16:creationId xmlns:a16="http://schemas.microsoft.com/office/drawing/2014/main" id="{5EB43BC0-FA96-454B-96BB-E7899A81957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7" name="Ellipse 36">
                <a:extLst>
                  <a:ext uri="{FF2B5EF4-FFF2-40B4-BE49-F238E27FC236}">
                    <a16:creationId xmlns:a16="http://schemas.microsoft.com/office/drawing/2014/main" id="{E4B7CD44-4DDD-41E9-B813-20861DB45F9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8" name="Ellipse 36">
                <a:extLst>
                  <a:ext uri="{FF2B5EF4-FFF2-40B4-BE49-F238E27FC236}">
                    <a16:creationId xmlns:a16="http://schemas.microsoft.com/office/drawing/2014/main" id="{EFB16279-FD02-4578-979C-C485AEB1F4E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9" name="Ellipse 36">
                <a:extLst>
                  <a:ext uri="{FF2B5EF4-FFF2-40B4-BE49-F238E27FC236}">
                    <a16:creationId xmlns:a16="http://schemas.microsoft.com/office/drawing/2014/main" id="{DE58971B-610F-4966-A9B2-D433CCB524A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0" name="Ellipse 36">
                <a:extLst>
                  <a:ext uri="{FF2B5EF4-FFF2-40B4-BE49-F238E27FC236}">
                    <a16:creationId xmlns:a16="http://schemas.microsoft.com/office/drawing/2014/main" id="{76EF4600-F29B-496B-B53B-38543DDAE9A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1" name="Ellipse 36">
                <a:extLst>
                  <a:ext uri="{FF2B5EF4-FFF2-40B4-BE49-F238E27FC236}">
                    <a16:creationId xmlns:a16="http://schemas.microsoft.com/office/drawing/2014/main" id="{20A24511-2151-4433-A524-3D717FA5B0D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2" name="Ellipse 36">
                <a:extLst>
                  <a:ext uri="{FF2B5EF4-FFF2-40B4-BE49-F238E27FC236}">
                    <a16:creationId xmlns:a16="http://schemas.microsoft.com/office/drawing/2014/main" id="{3235125C-5567-46BD-B02E-0E81F3CB1E8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3" name="Ellipse 36">
                <a:extLst>
                  <a:ext uri="{FF2B5EF4-FFF2-40B4-BE49-F238E27FC236}">
                    <a16:creationId xmlns:a16="http://schemas.microsoft.com/office/drawing/2014/main" id="{E0327854-1E25-4B78-90A8-D50429A3100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4" name="Ellipse 36">
                <a:extLst>
                  <a:ext uri="{FF2B5EF4-FFF2-40B4-BE49-F238E27FC236}">
                    <a16:creationId xmlns:a16="http://schemas.microsoft.com/office/drawing/2014/main" id="{5E2178F8-FD20-476C-81C1-6E9ADB4B26A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5" name="Ellipse 36">
                <a:extLst>
                  <a:ext uri="{FF2B5EF4-FFF2-40B4-BE49-F238E27FC236}">
                    <a16:creationId xmlns:a16="http://schemas.microsoft.com/office/drawing/2014/main" id="{0939DB55-4CEE-460B-B9CB-CC9F0ED18FB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6C60D6C-D60F-46F6-85C2-FFCA413310AB}"/>
              </a:ext>
            </a:extLst>
          </p:cNvPr>
          <p:cNvGrpSpPr/>
          <p:nvPr/>
        </p:nvGrpSpPr>
        <p:grpSpPr>
          <a:xfrm>
            <a:off x="5041030" y="5521308"/>
            <a:ext cx="2243096" cy="1799484"/>
            <a:chOff x="417879" y="2175977"/>
            <a:chExt cx="3828412" cy="307127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1ED071EC-DD12-4A10-B7EF-BD6A3DCDC50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78" name="Ellipse 42">
                <a:extLst>
                  <a:ext uri="{FF2B5EF4-FFF2-40B4-BE49-F238E27FC236}">
                    <a16:creationId xmlns:a16="http://schemas.microsoft.com/office/drawing/2014/main" id="{E21AAB7E-5875-4864-8C39-037D3C17EEAA}"/>
                  </a:ext>
                </a:extLst>
              </p:cNvPr>
              <p:cNvSpPr/>
              <p:nvPr/>
            </p:nvSpPr>
            <p:spPr>
              <a:xfrm>
                <a:off x="2709878" y="259625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91A39D05-D2BF-48F6-A9CD-00FD8EE02B1B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C6E6CEF5-1920-44FE-B3BA-8D333A8A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1" name="Groupe 34">
                  <a:extLst>
                    <a:ext uri="{FF2B5EF4-FFF2-40B4-BE49-F238E27FC236}">
                      <a16:creationId xmlns:a16="http://schemas.microsoft.com/office/drawing/2014/main" id="{73F2B90C-D354-4240-B4F3-DF7CD7A9004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93" name="Connecteur droit 32">
                    <a:extLst>
                      <a:ext uri="{FF2B5EF4-FFF2-40B4-BE49-F238E27FC236}">
                        <a16:creationId xmlns:a16="http://schemas.microsoft.com/office/drawing/2014/main" id="{2828D7F1-BB4B-4B0F-A7F9-6B6A8CDD968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Connecteur droit 33">
                    <a:extLst>
                      <a:ext uri="{FF2B5EF4-FFF2-40B4-BE49-F238E27FC236}">
                        <a16:creationId xmlns:a16="http://schemas.microsoft.com/office/drawing/2014/main" id="{2792F95F-B7D4-465B-A195-EF44130E432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>
                  <a:extLst>
                    <a:ext uri="{FF2B5EF4-FFF2-40B4-BE49-F238E27FC236}">
                      <a16:creationId xmlns:a16="http://schemas.microsoft.com/office/drawing/2014/main" id="{9E311E62-634E-4F67-AF8F-58AAC7FE4AD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84" name="Ellipse 35">
                    <a:extLst>
                      <a:ext uri="{FF2B5EF4-FFF2-40B4-BE49-F238E27FC236}">
                        <a16:creationId xmlns:a16="http://schemas.microsoft.com/office/drawing/2014/main" id="{D26FB7C9-5D02-4539-9DEB-14D73E491EC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5" name="Ellipse 36">
                    <a:extLst>
                      <a:ext uri="{FF2B5EF4-FFF2-40B4-BE49-F238E27FC236}">
                        <a16:creationId xmlns:a16="http://schemas.microsoft.com/office/drawing/2014/main" id="{E26A4171-1102-43D3-9742-190AFFA9AF2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6" name="Ellipse 37">
                    <a:extLst>
                      <a:ext uri="{FF2B5EF4-FFF2-40B4-BE49-F238E27FC236}">
                        <a16:creationId xmlns:a16="http://schemas.microsoft.com/office/drawing/2014/main" id="{6658DC19-7D9D-4B00-9113-C96C011465CA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7" name="Ellipse 38">
                    <a:extLst>
                      <a:ext uri="{FF2B5EF4-FFF2-40B4-BE49-F238E27FC236}">
                        <a16:creationId xmlns:a16="http://schemas.microsoft.com/office/drawing/2014/main" id="{48C90A0F-28A6-43FB-934E-D7728AD9903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8" name="Ellipse 39">
                    <a:extLst>
                      <a:ext uri="{FF2B5EF4-FFF2-40B4-BE49-F238E27FC236}">
                        <a16:creationId xmlns:a16="http://schemas.microsoft.com/office/drawing/2014/main" id="{D74A69AF-4B05-4E08-A584-7305BBE125A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9" name="Ellipse 40">
                    <a:extLst>
                      <a:ext uri="{FF2B5EF4-FFF2-40B4-BE49-F238E27FC236}">
                        <a16:creationId xmlns:a16="http://schemas.microsoft.com/office/drawing/2014/main" id="{AD5B6427-5579-4FCA-9901-E67095C67BCD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0" name="Ellipse 41">
                    <a:extLst>
                      <a:ext uri="{FF2B5EF4-FFF2-40B4-BE49-F238E27FC236}">
                        <a16:creationId xmlns:a16="http://schemas.microsoft.com/office/drawing/2014/main" id="{734EFFB8-1A3A-4ACC-BF85-B1AE0FE9F6A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1" name="Ellipse 42">
                    <a:extLst>
                      <a:ext uri="{FF2B5EF4-FFF2-40B4-BE49-F238E27FC236}">
                        <a16:creationId xmlns:a16="http://schemas.microsoft.com/office/drawing/2014/main" id="{614384EB-0333-45EA-8554-4E936850B12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48">
                    <a:extLst>
                      <a:ext uri="{FF2B5EF4-FFF2-40B4-BE49-F238E27FC236}">
                        <a16:creationId xmlns:a16="http://schemas.microsoft.com/office/drawing/2014/main" id="{157B413D-08B4-450E-9A51-C0BFF9575E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7B2D3A9E-6754-40F8-A518-03F137660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199CEAA1-9B4C-4DBF-BC13-296DD70B03C3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66" name="Ellipse 36">
                <a:extLst>
                  <a:ext uri="{FF2B5EF4-FFF2-40B4-BE49-F238E27FC236}">
                    <a16:creationId xmlns:a16="http://schemas.microsoft.com/office/drawing/2014/main" id="{DFEF06ED-212F-48AA-9D46-7949950D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7" name="Ellipse 36">
                <a:extLst>
                  <a:ext uri="{FF2B5EF4-FFF2-40B4-BE49-F238E27FC236}">
                    <a16:creationId xmlns:a16="http://schemas.microsoft.com/office/drawing/2014/main" id="{15B97FA9-5209-4CF3-99CA-65E09F7DF97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8" name="Ellipse 36">
                <a:extLst>
                  <a:ext uri="{FF2B5EF4-FFF2-40B4-BE49-F238E27FC236}">
                    <a16:creationId xmlns:a16="http://schemas.microsoft.com/office/drawing/2014/main" id="{84F46288-3FC3-486A-ADA2-010ABC32A37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9" name="Ellipse 36">
                <a:extLst>
                  <a:ext uri="{FF2B5EF4-FFF2-40B4-BE49-F238E27FC236}">
                    <a16:creationId xmlns:a16="http://schemas.microsoft.com/office/drawing/2014/main" id="{77C4B660-A41E-4E4D-B1F0-585007F762E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0" name="Ellipse 36">
                <a:extLst>
                  <a:ext uri="{FF2B5EF4-FFF2-40B4-BE49-F238E27FC236}">
                    <a16:creationId xmlns:a16="http://schemas.microsoft.com/office/drawing/2014/main" id="{BEEADE76-F6E7-451C-8F89-E404FF21413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1" name="Ellipse 36">
                <a:extLst>
                  <a:ext uri="{FF2B5EF4-FFF2-40B4-BE49-F238E27FC236}">
                    <a16:creationId xmlns:a16="http://schemas.microsoft.com/office/drawing/2014/main" id="{7ABB7D58-4A38-4E4F-A8D3-93CF2FBD3F0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2" name="Ellipse 36">
                <a:extLst>
                  <a:ext uri="{FF2B5EF4-FFF2-40B4-BE49-F238E27FC236}">
                    <a16:creationId xmlns:a16="http://schemas.microsoft.com/office/drawing/2014/main" id="{26998E2C-D136-4FA7-8235-E6154306B7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3" name="Ellipse 36">
                <a:extLst>
                  <a:ext uri="{FF2B5EF4-FFF2-40B4-BE49-F238E27FC236}">
                    <a16:creationId xmlns:a16="http://schemas.microsoft.com/office/drawing/2014/main" id="{FBF40E6D-5CA7-46C0-91D7-BA8B2B6F273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4" name="Ellipse 36">
                <a:extLst>
                  <a:ext uri="{FF2B5EF4-FFF2-40B4-BE49-F238E27FC236}">
                    <a16:creationId xmlns:a16="http://schemas.microsoft.com/office/drawing/2014/main" id="{1D936E97-CD09-4105-8985-7C480843DEF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5" name="Ellipse 36">
                <a:extLst>
                  <a:ext uri="{FF2B5EF4-FFF2-40B4-BE49-F238E27FC236}">
                    <a16:creationId xmlns:a16="http://schemas.microsoft.com/office/drawing/2014/main" id="{1D076B0F-05E2-4F32-AC29-207BB216B87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6" name="Ellipse 36">
                <a:extLst>
                  <a:ext uri="{FF2B5EF4-FFF2-40B4-BE49-F238E27FC236}">
                    <a16:creationId xmlns:a16="http://schemas.microsoft.com/office/drawing/2014/main" id="{215A3DE9-1DE5-41CF-8168-B2688503BC1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7" name="Ellipse 36">
                <a:extLst>
                  <a:ext uri="{FF2B5EF4-FFF2-40B4-BE49-F238E27FC236}">
                    <a16:creationId xmlns:a16="http://schemas.microsoft.com/office/drawing/2014/main" id="{ECE114D6-6DA8-402F-83AC-E7F9C0E0C21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D61F99E-25DC-4F78-A8C3-167F3DCEC5A2}"/>
              </a:ext>
            </a:extLst>
          </p:cNvPr>
          <p:cNvGrpSpPr/>
          <p:nvPr/>
        </p:nvGrpSpPr>
        <p:grpSpPr>
          <a:xfrm>
            <a:off x="7338981" y="5536288"/>
            <a:ext cx="2243096" cy="1799484"/>
            <a:chOff x="417879" y="2175977"/>
            <a:chExt cx="3828412" cy="3071278"/>
          </a:xfrm>
        </p:grpSpPr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4AC9CC0D-0B5F-4210-90C4-1C75AC7C89A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10" name="Ellipse 42">
                <a:extLst>
                  <a:ext uri="{FF2B5EF4-FFF2-40B4-BE49-F238E27FC236}">
                    <a16:creationId xmlns:a16="http://schemas.microsoft.com/office/drawing/2014/main" id="{D0EA2AB0-32D3-4220-9E9C-F8DC2C1EC737}"/>
                  </a:ext>
                </a:extLst>
              </p:cNvPr>
              <p:cNvSpPr/>
              <p:nvPr/>
            </p:nvSpPr>
            <p:spPr>
              <a:xfrm>
                <a:off x="2993780" y="318642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ED04C6D-43CE-4E0E-B852-A04AC9C55DF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2BDF2AEC-CF10-41DF-96EF-2B84F6057B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3" name="Groupe 34">
                  <a:extLst>
                    <a:ext uri="{FF2B5EF4-FFF2-40B4-BE49-F238E27FC236}">
                      <a16:creationId xmlns:a16="http://schemas.microsoft.com/office/drawing/2014/main" id="{D2DFA5F9-723F-4850-8717-F629AA6BDCF6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25" name="Connecteur droit 32">
                    <a:extLst>
                      <a:ext uri="{FF2B5EF4-FFF2-40B4-BE49-F238E27FC236}">
                        <a16:creationId xmlns:a16="http://schemas.microsoft.com/office/drawing/2014/main" id="{F5565881-E3A3-40AD-9574-0C2C5AB58B3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Connecteur droit 33">
                    <a:extLst>
                      <a:ext uri="{FF2B5EF4-FFF2-40B4-BE49-F238E27FC236}">
                        <a16:creationId xmlns:a16="http://schemas.microsoft.com/office/drawing/2014/main" id="{0EA5B56C-674A-4369-82DB-9D5E0067C70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BA0B431-35ED-40E2-A3EB-23B1A903BD4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16" name="Ellipse 35">
                    <a:extLst>
                      <a:ext uri="{FF2B5EF4-FFF2-40B4-BE49-F238E27FC236}">
                        <a16:creationId xmlns:a16="http://schemas.microsoft.com/office/drawing/2014/main" id="{91F9EA12-15F2-45C8-8E0F-F78D6BBF995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AD3871A9-2A5B-4A88-891A-87E66F9B678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8" name="Ellipse 37">
                    <a:extLst>
                      <a:ext uri="{FF2B5EF4-FFF2-40B4-BE49-F238E27FC236}">
                        <a16:creationId xmlns:a16="http://schemas.microsoft.com/office/drawing/2014/main" id="{8AE1F8DC-3974-461C-B1CB-877CCF5D6202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9" name="Ellipse 38">
                    <a:extLst>
                      <a:ext uri="{FF2B5EF4-FFF2-40B4-BE49-F238E27FC236}">
                        <a16:creationId xmlns:a16="http://schemas.microsoft.com/office/drawing/2014/main" id="{52508346-9145-48C6-87C3-213A5F43DC9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0" name="Ellipse 39">
                    <a:extLst>
                      <a:ext uri="{FF2B5EF4-FFF2-40B4-BE49-F238E27FC236}">
                        <a16:creationId xmlns:a16="http://schemas.microsoft.com/office/drawing/2014/main" id="{E6744ADC-BF7E-4536-8C32-7A0CD07903F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1" name="Ellipse 40">
                    <a:extLst>
                      <a:ext uri="{FF2B5EF4-FFF2-40B4-BE49-F238E27FC236}">
                        <a16:creationId xmlns:a16="http://schemas.microsoft.com/office/drawing/2014/main" id="{EC33BB52-BAC5-4477-A950-05AA377B203E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2" name="Ellipse 41">
                    <a:extLst>
                      <a:ext uri="{FF2B5EF4-FFF2-40B4-BE49-F238E27FC236}">
                        <a16:creationId xmlns:a16="http://schemas.microsoft.com/office/drawing/2014/main" id="{97DCF8EB-D99E-4E46-86A9-640A1577B13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3" name="Ellipse 42">
                    <a:extLst>
                      <a:ext uri="{FF2B5EF4-FFF2-40B4-BE49-F238E27FC236}">
                        <a16:creationId xmlns:a16="http://schemas.microsoft.com/office/drawing/2014/main" id="{52E6143A-180C-4C0B-880A-9473154C797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4" name="Ellipse 48">
                    <a:extLst>
                      <a:ext uri="{FF2B5EF4-FFF2-40B4-BE49-F238E27FC236}">
                        <a16:creationId xmlns:a16="http://schemas.microsoft.com/office/drawing/2014/main" id="{2E1E3B11-29AE-4AB0-9D17-D6F8B36B732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3E9E25F8-DFFD-4940-A55C-0A6013A3F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9A84028-1716-4969-B1C5-B13BB27C2178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98" name="Ellipse 36">
                <a:extLst>
                  <a:ext uri="{FF2B5EF4-FFF2-40B4-BE49-F238E27FC236}">
                    <a16:creationId xmlns:a16="http://schemas.microsoft.com/office/drawing/2014/main" id="{3371E3A3-C1FF-4FA7-9512-206A68546F0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99" name="Ellipse 36">
                <a:extLst>
                  <a:ext uri="{FF2B5EF4-FFF2-40B4-BE49-F238E27FC236}">
                    <a16:creationId xmlns:a16="http://schemas.microsoft.com/office/drawing/2014/main" id="{076AD2FC-C221-45F5-85E8-46F88C7FE9E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0" name="Ellipse 36">
                <a:extLst>
                  <a:ext uri="{FF2B5EF4-FFF2-40B4-BE49-F238E27FC236}">
                    <a16:creationId xmlns:a16="http://schemas.microsoft.com/office/drawing/2014/main" id="{8C47AEB8-D879-4CBF-92A6-6BF6455D0B4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1" name="Ellipse 36">
                <a:extLst>
                  <a:ext uri="{FF2B5EF4-FFF2-40B4-BE49-F238E27FC236}">
                    <a16:creationId xmlns:a16="http://schemas.microsoft.com/office/drawing/2014/main" id="{A9F05C33-3FB9-4170-A1B1-643CF5966A2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2" name="Ellipse 36">
                <a:extLst>
                  <a:ext uri="{FF2B5EF4-FFF2-40B4-BE49-F238E27FC236}">
                    <a16:creationId xmlns:a16="http://schemas.microsoft.com/office/drawing/2014/main" id="{54B31D4D-A0DB-49C0-AD5D-C3F43C5112F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3" name="Ellipse 36">
                <a:extLst>
                  <a:ext uri="{FF2B5EF4-FFF2-40B4-BE49-F238E27FC236}">
                    <a16:creationId xmlns:a16="http://schemas.microsoft.com/office/drawing/2014/main" id="{99DDA6AF-9986-4AFF-BEC3-FFD08A082E0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4" name="Ellipse 36">
                <a:extLst>
                  <a:ext uri="{FF2B5EF4-FFF2-40B4-BE49-F238E27FC236}">
                    <a16:creationId xmlns:a16="http://schemas.microsoft.com/office/drawing/2014/main" id="{55BD0CCD-B49A-41C7-8950-C8D2B9C474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5" name="Ellipse 36">
                <a:extLst>
                  <a:ext uri="{FF2B5EF4-FFF2-40B4-BE49-F238E27FC236}">
                    <a16:creationId xmlns:a16="http://schemas.microsoft.com/office/drawing/2014/main" id="{5B45AD73-63A9-47B3-9DA7-E5263419D87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6" name="Ellipse 36">
                <a:extLst>
                  <a:ext uri="{FF2B5EF4-FFF2-40B4-BE49-F238E27FC236}">
                    <a16:creationId xmlns:a16="http://schemas.microsoft.com/office/drawing/2014/main" id="{53D4084C-8EB4-45A4-8313-F0B6920BF7F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7" name="Ellipse 36">
                <a:extLst>
                  <a:ext uri="{FF2B5EF4-FFF2-40B4-BE49-F238E27FC236}">
                    <a16:creationId xmlns:a16="http://schemas.microsoft.com/office/drawing/2014/main" id="{FA31C437-E4ED-4170-8001-09153B11A4F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8" name="Ellipse 36">
                <a:extLst>
                  <a:ext uri="{FF2B5EF4-FFF2-40B4-BE49-F238E27FC236}">
                    <a16:creationId xmlns:a16="http://schemas.microsoft.com/office/drawing/2014/main" id="{E814577D-D04C-494D-AF57-4F67A1CD58C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9" name="Ellipse 36">
                <a:extLst>
                  <a:ext uri="{FF2B5EF4-FFF2-40B4-BE49-F238E27FC236}">
                    <a16:creationId xmlns:a16="http://schemas.microsoft.com/office/drawing/2014/main" id="{3DE44F04-C741-4144-88E2-520BD48C692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87F5BF0-B12F-4268-9476-FA2E0A012764}"/>
              </a:ext>
            </a:extLst>
          </p:cNvPr>
          <p:cNvGrpSpPr/>
          <p:nvPr/>
        </p:nvGrpSpPr>
        <p:grpSpPr>
          <a:xfrm>
            <a:off x="9688024" y="5557289"/>
            <a:ext cx="2243096" cy="1799484"/>
            <a:chOff x="417879" y="2175977"/>
            <a:chExt cx="3828412" cy="3071278"/>
          </a:xfrm>
        </p:grpSpPr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DDC76AC-D99E-4550-A92C-5F322788E88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42" name="Ellipse 42">
                <a:extLst>
                  <a:ext uri="{FF2B5EF4-FFF2-40B4-BE49-F238E27FC236}">
                    <a16:creationId xmlns:a16="http://schemas.microsoft.com/office/drawing/2014/main" id="{E26433B7-1419-47F6-8375-DA17D37CE7D7}"/>
                  </a:ext>
                </a:extLst>
              </p:cNvPr>
              <p:cNvSpPr/>
              <p:nvPr/>
            </p:nvSpPr>
            <p:spPr>
              <a:xfrm>
                <a:off x="2629022" y="3108151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51355B3F-F416-4D25-857F-95DBEC4EB74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4" name="TextBox 843">
                      <a:extLst>
                        <a:ext uri="{FF2B5EF4-FFF2-40B4-BE49-F238E27FC236}">
                          <a16:creationId xmlns:a16="http://schemas.microsoft.com/office/drawing/2014/main" id="{AB37FB08-49F3-460F-9886-8953F7A1E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5" name="Groupe 34">
                  <a:extLst>
                    <a:ext uri="{FF2B5EF4-FFF2-40B4-BE49-F238E27FC236}">
                      <a16:creationId xmlns:a16="http://schemas.microsoft.com/office/drawing/2014/main" id="{59447DB1-BFB6-40C4-9F8F-449430F1F8F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57" name="Connecteur droit 32">
                    <a:extLst>
                      <a:ext uri="{FF2B5EF4-FFF2-40B4-BE49-F238E27FC236}">
                        <a16:creationId xmlns:a16="http://schemas.microsoft.com/office/drawing/2014/main" id="{A35271CF-63AB-4E55-8CED-12685B98C3F1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Connecteur droit 33">
                    <a:extLst>
                      <a:ext uri="{FF2B5EF4-FFF2-40B4-BE49-F238E27FC236}">
                        <a16:creationId xmlns:a16="http://schemas.microsoft.com/office/drawing/2014/main" id="{7FB2AE9D-5B57-49E3-86B4-A2779A327E8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5656FDE-E27D-4BC4-B38F-CF238F87770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48" name="Ellipse 35">
                    <a:extLst>
                      <a:ext uri="{FF2B5EF4-FFF2-40B4-BE49-F238E27FC236}">
                        <a16:creationId xmlns:a16="http://schemas.microsoft.com/office/drawing/2014/main" id="{FB89AFD7-1577-471D-A725-6B8474D284F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9" name="Ellipse 36">
                    <a:extLst>
                      <a:ext uri="{FF2B5EF4-FFF2-40B4-BE49-F238E27FC236}">
                        <a16:creationId xmlns:a16="http://schemas.microsoft.com/office/drawing/2014/main" id="{950ADBE4-6C48-4522-8BAE-A4CBCBF53F7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0" name="Ellipse 37">
                    <a:extLst>
                      <a:ext uri="{FF2B5EF4-FFF2-40B4-BE49-F238E27FC236}">
                        <a16:creationId xmlns:a16="http://schemas.microsoft.com/office/drawing/2014/main" id="{79F94CAC-C0DE-4A7D-9042-7DF9189ADD9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1" name="Ellipse 38">
                    <a:extLst>
                      <a:ext uri="{FF2B5EF4-FFF2-40B4-BE49-F238E27FC236}">
                        <a16:creationId xmlns:a16="http://schemas.microsoft.com/office/drawing/2014/main" id="{A5A06BE3-6108-441A-BCFA-4D3EC613ABB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2" name="Ellipse 39">
                    <a:extLst>
                      <a:ext uri="{FF2B5EF4-FFF2-40B4-BE49-F238E27FC236}">
                        <a16:creationId xmlns:a16="http://schemas.microsoft.com/office/drawing/2014/main" id="{18787608-17DA-49BF-A15C-DF99F3DEBC7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3" name="Ellipse 40">
                    <a:extLst>
                      <a:ext uri="{FF2B5EF4-FFF2-40B4-BE49-F238E27FC236}">
                        <a16:creationId xmlns:a16="http://schemas.microsoft.com/office/drawing/2014/main" id="{87765ED9-5214-4131-A84A-A1587A06D57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4" name="Ellipse 41">
                    <a:extLst>
                      <a:ext uri="{FF2B5EF4-FFF2-40B4-BE49-F238E27FC236}">
                        <a16:creationId xmlns:a16="http://schemas.microsoft.com/office/drawing/2014/main" id="{241C9B26-503A-4A97-9DB5-2D750EA395D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42">
                    <a:extLst>
                      <a:ext uri="{FF2B5EF4-FFF2-40B4-BE49-F238E27FC236}">
                        <a16:creationId xmlns:a16="http://schemas.microsoft.com/office/drawing/2014/main" id="{CAE1D264-0654-494A-AC96-04719F16FF3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48">
                    <a:extLst>
                      <a:ext uri="{FF2B5EF4-FFF2-40B4-BE49-F238E27FC236}">
                        <a16:creationId xmlns:a16="http://schemas.microsoft.com/office/drawing/2014/main" id="{71A85082-C5EE-4EE4-B029-520A8F59CBDE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7" name="TextBox 846">
                      <a:extLst>
                        <a:ext uri="{FF2B5EF4-FFF2-40B4-BE49-F238E27FC236}">
                          <a16:creationId xmlns:a16="http://schemas.microsoft.com/office/drawing/2014/main" id="{4309ABC5-BC86-4FAD-A862-F04C87EEA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CFB7B4A4-2AE5-445B-A02F-BBF272E0A1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830" name="Ellipse 36">
                <a:extLst>
                  <a:ext uri="{FF2B5EF4-FFF2-40B4-BE49-F238E27FC236}">
                    <a16:creationId xmlns:a16="http://schemas.microsoft.com/office/drawing/2014/main" id="{B0B0F13A-D73A-49E7-BA32-27B113E89295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1" name="Ellipse 36">
                <a:extLst>
                  <a:ext uri="{FF2B5EF4-FFF2-40B4-BE49-F238E27FC236}">
                    <a16:creationId xmlns:a16="http://schemas.microsoft.com/office/drawing/2014/main" id="{5416ED87-EAEC-4AC5-8A37-6067DFCD65E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2" name="Ellipse 36">
                <a:extLst>
                  <a:ext uri="{FF2B5EF4-FFF2-40B4-BE49-F238E27FC236}">
                    <a16:creationId xmlns:a16="http://schemas.microsoft.com/office/drawing/2014/main" id="{75D08F78-687E-462B-A2FC-3FA6789D734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3" name="Ellipse 36">
                <a:extLst>
                  <a:ext uri="{FF2B5EF4-FFF2-40B4-BE49-F238E27FC236}">
                    <a16:creationId xmlns:a16="http://schemas.microsoft.com/office/drawing/2014/main" id="{50C6DCD0-A358-4AEE-8826-78FD75FA209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36">
                <a:extLst>
                  <a:ext uri="{FF2B5EF4-FFF2-40B4-BE49-F238E27FC236}">
                    <a16:creationId xmlns:a16="http://schemas.microsoft.com/office/drawing/2014/main" id="{DFA24C59-6238-409B-817A-B76F12AEFAF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5" name="Ellipse 36">
                <a:extLst>
                  <a:ext uri="{FF2B5EF4-FFF2-40B4-BE49-F238E27FC236}">
                    <a16:creationId xmlns:a16="http://schemas.microsoft.com/office/drawing/2014/main" id="{4231FFF1-A9D8-412D-93DB-C57FD2D8CD0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6" name="Ellipse 36">
                <a:extLst>
                  <a:ext uri="{FF2B5EF4-FFF2-40B4-BE49-F238E27FC236}">
                    <a16:creationId xmlns:a16="http://schemas.microsoft.com/office/drawing/2014/main" id="{B98A282D-5CCB-4795-A768-4650093A115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7" name="Ellipse 36">
                <a:extLst>
                  <a:ext uri="{FF2B5EF4-FFF2-40B4-BE49-F238E27FC236}">
                    <a16:creationId xmlns:a16="http://schemas.microsoft.com/office/drawing/2014/main" id="{4F63E973-938A-48E3-9A84-79EB03B1471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8" name="Ellipse 36">
                <a:extLst>
                  <a:ext uri="{FF2B5EF4-FFF2-40B4-BE49-F238E27FC236}">
                    <a16:creationId xmlns:a16="http://schemas.microsoft.com/office/drawing/2014/main" id="{286B7C13-D797-44C5-A187-22050A55A92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9" name="Ellipse 36">
                <a:extLst>
                  <a:ext uri="{FF2B5EF4-FFF2-40B4-BE49-F238E27FC236}">
                    <a16:creationId xmlns:a16="http://schemas.microsoft.com/office/drawing/2014/main" id="{C097EEEE-C7E2-4538-BE21-DAF1B0CEA8A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0" name="Ellipse 36">
                <a:extLst>
                  <a:ext uri="{FF2B5EF4-FFF2-40B4-BE49-F238E27FC236}">
                    <a16:creationId xmlns:a16="http://schemas.microsoft.com/office/drawing/2014/main" id="{948BD76F-C2B9-49A3-8E20-9785328169B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1" name="Ellipse 36">
                <a:extLst>
                  <a:ext uri="{FF2B5EF4-FFF2-40B4-BE49-F238E27FC236}">
                    <a16:creationId xmlns:a16="http://schemas.microsoft.com/office/drawing/2014/main" id="{138FC048-4BB9-43B1-89EC-F7FE4B17F07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F5CA311B-683C-464C-A424-D13C29EFA81C}"/>
              </a:ext>
            </a:extLst>
          </p:cNvPr>
          <p:cNvGrpSpPr/>
          <p:nvPr/>
        </p:nvGrpSpPr>
        <p:grpSpPr>
          <a:xfrm>
            <a:off x="308284" y="7609635"/>
            <a:ext cx="2243096" cy="1799484"/>
            <a:chOff x="417879" y="2175977"/>
            <a:chExt cx="3828412" cy="3071278"/>
          </a:xfrm>
        </p:grpSpPr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1108CC26-FAD6-4C07-8B36-2E02E02DFFA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452" name="Ellipse 42">
                <a:extLst>
                  <a:ext uri="{FF2B5EF4-FFF2-40B4-BE49-F238E27FC236}">
                    <a16:creationId xmlns:a16="http://schemas.microsoft.com/office/drawing/2014/main" id="{352F7E19-ECD0-44E2-8BDA-DDD0D145E6A7}"/>
                  </a:ext>
                </a:extLst>
              </p:cNvPr>
              <p:cNvSpPr/>
              <p:nvPr/>
            </p:nvSpPr>
            <p:spPr>
              <a:xfrm>
                <a:off x="3232804" y="3579727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49C4878E-80E6-4045-9631-5FD9361F04F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4" name="TextBox 1453">
                      <a:extLst>
                        <a:ext uri="{FF2B5EF4-FFF2-40B4-BE49-F238E27FC236}">
                          <a16:creationId xmlns:a16="http://schemas.microsoft.com/office/drawing/2014/main" id="{270CDDA9-CBAD-4B97-A314-6638A21ED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55" name="Groupe 34">
                  <a:extLst>
                    <a:ext uri="{FF2B5EF4-FFF2-40B4-BE49-F238E27FC236}">
                      <a16:creationId xmlns:a16="http://schemas.microsoft.com/office/drawing/2014/main" id="{FE6E3602-E4DE-461A-A10C-41C9AD27181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467" name="Connecteur droit 32">
                    <a:extLst>
                      <a:ext uri="{FF2B5EF4-FFF2-40B4-BE49-F238E27FC236}">
                        <a16:creationId xmlns:a16="http://schemas.microsoft.com/office/drawing/2014/main" id="{DD89674E-472A-4109-B450-BBCC5F5CACD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Connecteur droit 33">
                    <a:extLst>
                      <a:ext uri="{FF2B5EF4-FFF2-40B4-BE49-F238E27FC236}">
                        <a16:creationId xmlns:a16="http://schemas.microsoft.com/office/drawing/2014/main" id="{F05ECCAC-1E63-4899-A276-48B8D852FB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9D2749EC-0DF6-4F45-AAD1-94789CCF090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458" name="Ellipse 35">
                    <a:extLst>
                      <a:ext uri="{FF2B5EF4-FFF2-40B4-BE49-F238E27FC236}">
                        <a16:creationId xmlns:a16="http://schemas.microsoft.com/office/drawing/2014/main" id="{5FD7FCF7-10EA-4709-A7E2-93D38603671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59" name="Ellipse 36">
                    <a:extLst>
                      <a:ext uri="{FF2B5EF4-FFF2-40B4-BE49-F238E27FC236}">
                        <a16:creationId xmlns:a16="http://schemas.microsoft.com/office/drawing/2014/main" id="{772FE007-6D6C-40FB-AE1C-750899C3DD8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0" name="Ellipse 37">
                    <a:extLst>
                      <a:ext uri="{FF2B5EF4-FFF2-40B4-BE49-F238E27FC236}">
                        <a16:creationId xmlns:a16="http://schemas.microsoft.com/office/drawing/2014/main" id="{E5122E50-E22D-4629-9C5F-85CFECB6DA8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1" name="Ellipse 38">
                    <a:extLst>
                      <a:ext uri="{FF2B5EF4-FFF2-40B4-BE49-F238E27FC236}">
                        <a16:creationId xmlns:a16="http://schemas.microsoft.com/office/drawing/2014/main" id="{CC301350-B68A-4438-B4D9-477A6E773ED5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2" name="Ellipse 39">
                    <a:extLst>
                      <a:ext uri="{FF2B5EF4-FFF2-40B4-BE49-F238E27FC236}">
                        <a16:creationId xmlns:a16="http://schemas.microsoft.com/office/drawing/2014/main" id="{99B4B7A8-134F-4ED3-BDCD-5A3DFA9B111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3" name="Ellipse 40">
                    <a:extLst>
                      <a:ext uri="{FF2B5EF4-FFF2-40B4-BE49-F238E27FC236}">
                        <a16:creationId xmlns:a16="http://schemas.microsoft.com/office/drawing/2014/main" id="{72A2E877-0EA5-4959-8832-0365DF1CB0B8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4" name="Ellipse 41">
                    <a:extLst>
                      <a:ext uri="{FF2B5EF4-FFF2-40B4-BE49-F238E27FC236}">
                        <a16:creationId xmlns:a16="http://schemas.microsoft.com/office/drawing/2014/main" id="{8C3BB753-9255-4B56-8D21-0A0925609BD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5" name="Ellipse 42">
                    <a:extLst>
                      <a:ext uri="{FF2B5EF4-FFF2-40B4-BE49-F238E27FC236}">
                        <a16:creationId xmlns:a16="http://schemas.microsoft.com/office/drawing/2014/main" id="{51434A66-3A40-4D41-8A49-0A4A0587071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6" name="Ellipse 48">
                    <a:extLst>
                      <a:ext uri="{FF2B5EF4-FFF2-40B4-BE49-F238E27FC236}">
                        <a16:creationId xmlns:a16="http://schemas.microsoft.com/office/drawing/2014/main" id="{CD7CE609-2D45-4B91-BE18-1E4BF9E797B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7" name="TextBox 1456">
                      <a:extLst>
                        <a:ext uri="{FF2B5EF4-FFF2-40B4-BE49-F238E27FC236}">
                          <a16:creationId xmlns:a16="http://schemas.microsoft.com/office/drawing/2014/main" id="{B5EB2A10-281A-47E5-A5AD-778FAB489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26497F48-D39F-4116-ABA7-AA11F0D2F52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440" name="Ellipse 36">
                <a:extLst>
                  <a:ext uri="{FF2B5EF4-FFF2-40B4-BE49-F238E27FC236}">
                    <a16:creationId xmlns:a16="http://schemas.microsoft.com/office/drawing/2014/main" id="{3A2FB99B-763A-4854-B1D3-0F6C08EDF9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1" name="Ellipse 36">
                <a:extLst>
                  <a:ext uri="{FF2B5EF4-FFF2-40B4-BE49-F238E27FC236}">
                    <a16:creationId xmlns:a16="http://schemas.microsoft.com/office/drawing/2014/main" id="{69292A59-C8AE-47A2-BD0E-F31BE7D65FF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2" name="Ellipse 36">
                <a:extLst>
                  <a:ext uri="{FF2B5EF4-FFF2-40B4-BE49-F238E27FC236}">
                    <a16:creationId xmlns:a16="http://schemas.microsoft.com/office/drawing/2014/main" id="{E72ED71A-C242-4C48-946A-7FCC0F658B4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3" name="Ellipse 36">
                <a:extLst>
                  <a:ext uri="{FF2B5EF4-FFF2-40B4-BE49-F238E27FC236}">
                    <a16:creationId xmlns:a16="http://schemas.microsoft.com/office/drawing/2014/main" id="{0A46BC26-AA23-4A4F-A24E-AE9BEF9AB98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4" name="Ellipse 36">
                <a:extLst>
                  <a:ext uri="{FF2B5EF4-FFF2-40B4-BE49-F238E27FC236}">
                    <a16:creationId xmlns:a16="http://schemas.microsoft.com/office/drawing/2014/main" id="{5279B710-1692-47FC-8BE8-73211C3E917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5" name="Ellipse 36">
                <a:extLst>
                  <a:ext uri="{FF2B5EF4-FFF2-40B4-BE49-F238E27FC236}">
                    <a16:creationId xmlns:a16="http://schemas.microsoft.com/office/drawing/2014/main" id="{13220285-9A9D-4E72-ACF6-7FB1032DE12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6" name="Ellipse 36">
                <a:extLst>
                  <a:ext uri="{FF2B5EF4-FFF2-40B4-BE49-F238E27FC236}">
                    <a16:creationId xmlns:a16="http://schemas.microsoft.com/office/drawing/2014/main" id="{80D58AE6-2B68-42D2-9DDE-8ABB21D5B0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7" name="Ellipse 36">
                <a:extLst>
                  <a:ext uri="{FF2B5EF4-FFF2-40B4-BE49-F238E27FC236}">
                    <a16:creationId xmlns:a16="http://schemas.microsoft.com/office/drawing/2014/main" id="{4AD38383-AA6A-4297-B16E-D7A7A90D332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8" name="Ellipse 36">
                <a:extLst>
                  <a:ext uri="{FF2B5EF4-FFF2-40B4-BE49-F238E27FC236}">
                    <a16:creationId xmlns:a16="http://schemas.microsoft.com/office/drawing/2014/main" id="{1EC58909-566B-4959-BF26-DBB532A6CD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9" name="Ellipse 36">
                <a:extLst>
                  <a:ext uri="{FF2B5EF4-FFF2-40B4-BE49-F238E27FC236}">
                    <a16:creationId xmlns:a16="http://schemas.microsoft.com/office/drawing/2014/main" id="{0247F037-33C8-41C6-829C-894F4B4792B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0" name="Ellipse 36">
                <a:extLst>
                  <a:ext uri="{FF2B5EF4-FFF2-40B4-BE49-F238E27FC236}">
                    <a16:creationId xmlns:a16="http://schemas.microsoft.com/office/drawing/2014/main" id="{86EA1177-8020-4013-BD53-9E107B6061B5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1" name="Ellipse 36">
                <a:extLst>
                  <a:ext uri="{FF2B5EF4-FFF2-40B4-BE49-F238E27FC236}">
                    <a16:creationId xmlns:a16="http://schemas.microsoft.com/office/drawing/2014/main" id="{5AE5C4B0-4D5A-4EB9-8EAB-31C53F69B98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597" name="Group 1596">
            <a:extLst>
              <a:ext uri="{FF2B5EF4-FFF2-40B4-BE49-F238E27FC236}">
                <a16:creationId xmlns:a16="http://schemas.microsoft.com/office/drawing/2014/main" id="{325FC25B-A2A6-406F-92CF-777BAB2FFB1E}"/>
              </a:ext>
            </a:extLst>
          </p:cNvPr>
          <p:cNvGrpSpPr/>
          <p:nvPr/>
        </p:nvGrpSpPr>
        <p:grpSpPr>
          <a:xfrm>
            <a:off x="2731356" y="7571101"/>
            <a:ext cx="2243096" cy="1799484"/>
            <a:chOff x="417879" y="2175977"/>
            <a:chExt cx="3828412" cy="3071278"/>
          </a:xfrm>
        </p:grpSpPr>
        <p:grpSp>
          <p:nvGrpSpPr>
            <p:cNvPr id="1598" name="Group 1597">
              <a:extLst>
                <a:ext uri="{FF2B5EF4-FFF2-40B4-BE49-F238E27FC236}">
                  <a16:creationId xmlns:a16="http://schemas.microsoft.com/office/drawing/2014/main" id="{9D8EAE82-66EF-4966-81E1-E778BF288F3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12" name="Ellipse 42">
                <a:extLst>
                  <a:ext uri="{FF2B5EF4-FFF2-40B4-BE49-F238E27FC236}">
                    <a16:creationId xmlns:a16="http://schemas.microsoft.com/office/drawing/2014/main" id="{75616FF4-9A00-4E47-91F2-785DF8B12C4F}"/>
                  </a:ext>
                </a:extLst>
              </p:cNvPr>
              <p:cNvSpPr/>
              <p:nvPr/>
            </p:nvSpPr>
            <p:spPr>
              <a:xfrm>
                <a:off x="2481345" y="3424174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39C2C8A3-BFDA-45BC-8429-23C47EB7C14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4" name="TextBox 1613">
                      <a:extLst>
                        <a:ext uri="{FF2B5EF4-FFF2-40B4-BE49-F238E27FC236}">
                          <a16:creationId xmlns:a16="http://schemas.microsoft.com/office/drawing/2014/main" id="{6FC6D8FB-2443-4E44-949E-C3DBD5B4A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15" name="Groupe 34">
                  <a:extLst>
                    <a:ext uri="{FF2B5EF4-FFF2-40B4-BE49-F238E27FC236}">
                      <a16:creationId xmlns:a16="http://schemas.microsoft.com/office/drawing/2014/main" id="{E4CFDC63-8510-49A8-9DAE-5B2F0D83203D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27" name="Connecteur droit 32">
                    <a:extLst>
                      <a:ext uri="{FF2B5EF4-FFF2-40B4-BE49-F238E27FC236}">
                        <a16:creationId xmlns:a16="http://schemas.microsoft.com/office/drawing/2014/main" id="{E539BC82-F8C3-4A92-B8DA-129B2565B1B7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Connecteur droit 33">
                    <a:extLst>
                      <a:ext uri="{FF2B5EF4-FFF2-40B4-BE49-F238E27FC236}">
                        <a16:creationId xmlns:a16="http://schemas.microsoft.com/office/drawing/2014/main" id="{7C926570-A538-459F-8B9D-D1D1FBAF2B4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6" name="Group 1615">
                  <a:extLst>
                    <a:ext uri="{FF2B5EF4-FFF2-40B4-BE49-F238E27FC236}">
                      <a16:creationId xmlns:a16="http://schemas.microsoft.com/office/drawing/2014/main" id="{91ABA78D-9D0D-44AA-84F3-03E241F8BEB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18" name="Ellipse 35">
                    <a:extLst>
                      <a:ext uri="{FF2B5EF4-FFF2-40B4-BE49-F238E27FC236}">
                        <a16:creationId xmlns:a16="http://schemas.microsoft.com/office/drawing/2014/main" id="{4103F5EA-4083-4200-AEE3-D61CFE0463B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19" name="Ellipse 36">
                    <a:extLst>
                      <a:ext uri="{FF2B5EF4-FFF2-40B4-BE49-F238E27FC236}">
                        <a16:creationId xmlns:a16="http://schemas.microsoft.com/office/drawing/2014/main" id="{C1877B08-148C-4F7E-9C5A-1D6732F07F7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0" name="Ellipse 37">
                    <a:extLst>
                      <a:ext uri="{FF2B5EF4-FFF2-40B4-BE49-F238E27FC236}">
                        <a16:creationId xmlns:a16="http://schemas.microsoft.com/office/drawing/2014/main" id="{EA804F23-B06C-4144-80A3-E7CEAD202D1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1" name="Ellipse 38">
                    <a:extLst>
                      <a:ext uri="{FF2B5EF4-FFF2-40B4-BE49-F238E27FC236}">
                        <a16:creationId xmlns:a16="http://schemas.microsoft.com/office/drawing/2014/main" id="{B14A287D-B62E-4037-BA3D-674CE7ED855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2" name="Ellipse 39">
                    <a:extLst>
                      <a:ext uri="{FF2B5EF4-FFF2-40B4-BE49-F238E27FC236}">
                        <a16:creationId xmlns:a16="http://schemas.microsoft.com/office/drawing/2014/main" id="{2BC5D815-70CC-4C62-ABD8-FF097869F26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3" name="Ellipse 40">
                    <a:extLst>
                      <a:ext uri="{FF2B5EF4-FFF2-40B4-BE49-F238E27FC236}">
                        <a16:creationId xmlns:a16="http://schemas.microsoft.com/office/drawing/2014/main" id="{DC6548FE-B996-4093-A572-405474914CB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4" name="Ellipse 41">
                    <a:extLst>
                      <a:ext uri="{FF2B5EF4-FFF2-40B4-BE49-F238E27FC236}">
                        <a16:creationId xmlns:a16="http://schemas.microsoft.com/office/drawing/2014/main" id="{BEB21D4A-65A9-4FD5-BC19-E54EF0D3858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5" name="Ellipse 42">
                    <a:extLst>
                      <a:ext uri="{FF2B5EF4-FFF2-40B4-BE49-F238E27FC236}">
                        <a16:creationId xmlns:a16="http://schemas.microsoft.com/office/drawing/2014/main" id="{4AA6D0E3-3F96-4133-9A9A-4947D5D68753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6" name="Ellipse 48">
                    <a:extLst>
                      <a:ext uri="{FF2B5EF4-FFF2-40B4-BE49-F238E27FC236}">
                        <a16:creationId xmlns:a16="http://schemas.microsoft.com/office/drawing/2014/main" id="{E84CD780-8FBB-41AF-B5CC-031031262906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7" name="TextBox 1616">
                      <a:extLst>
                        <a:ext uri="{FF2B5EF4-FFF2-40B4-BE49-F238E27FC236}">
                          <a16:creationId xmlns:a16="http://schemas.microsoft.com/office/drawing/2014/main" id="{F04BC6EE-5189-4A7C-A4A7-D5B4B342B8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AD254C14-C9EC-46C6-9427-0EFDA5BFCA5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00" name="Ellipse 36">
                <a:extLst>
                  <a:ext uri="{FF2B5EF4-FFF2-40B4-BE49-F238E27FC236}">
                    <a16:creationId xmlns:a16="http://schemas.microsoft.com/office/drawing/2014/main" id="{790E6F50-F141-4571-B5F3-AA5B9E8C13B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1" name="Ellipse 36">
                <a:extLst>
                  <a:ext uri="{FF2B5EF4-FFF2-40B4-BE49-F238E27FC236}">
                    <a16:creationId xmlns:a16="http://schemas.microsoft.com/office/drawing/2014/main" id="{894E13AE-3BEA-49C2-9973-3811DD446136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2" name="Ellipse 36">
                <a:extLst>
                  <a:ext uri="{FF2B5EF4-FFF2-40B4-BE49-F238E27FC236}">
                    <a16:creationId xmlns:a16="http://schemas.microsoft.com/office/drawing/2014/main" id="{5FFCD9FB-715F-4C21-ABAF-086C6803682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3" name="Ellipse 36">
                <a:extLst>
                  <a:ext uri="{FF2B5EF4-FFF2-40B4-BE49-F238E27FC236}">
                    <a16:creationId xmlns:a16="http://schemas.microsoft.com/office/drawing/2014/main" id="{5DD1D6DA-2434-438E-B480-0EDCFE30F2D2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4" name="Ellipse 36">
                <a:extLst>
                  <a:ext uri="{FF2B5EF4-FFF2-40B4-BE49-F238E27FC236}">
                    <a16:creationId xmlns:a16="http://schemas.microsoft.com/office/drawing/2014/main" id="{CF91133D-534A-4DE0-91A0-553B79BF3CA8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5" name="Ellipse 36">
                <a:extLst>
                  <a:ext uri="{FF2B5EF4-FFF2-40B4-BE49-F238E27FC236}">
                    <a16:creationId xmlns:a16="http://schemas.microsoft.com/office/drawing/2014/main" id="{0765BB63-1BCB-4846-BD65-B4F70C5513B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6" name="Ellipse 36">
                <a:extLst>
                  <a:ext uri="{FF2B5EF4-FFF2-40B4-BE49-F238E27FC236}">
                    <a16:creationId xmlns:a16="http://schemas.microsoft.com/office/drawing/2014/main" id="{D9BEDEC9-C05D-4E93-99A2-6AD373F0A66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7" name="Ellipse 36">
                <a:extLst>
                  <a:ext uri="{FF2B5EF4-FFF2-40B4-BE49-F238E27FC236}">
                    <a16:creationId xmlns:a16="http://schemas.microsoft.com/office/drawing/2014/main" id="{7248CB92-1FA6-4932-8F16-80D370AAB78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8" name="Ellipse 36">
                <a:extLst>
                  <a:ext uri="{FF2B5EF4-FFF2-40B4-BE49-F238E27FC236}">
                    <a16:creationId xmlns:a16="http://schemas.microsoft.com/office/drawing/2014/main" id="{3519A95B-303B-4FCC-AF3F-31E20277998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9" name="Ellipse 36">
                <a:extLst>
                  <a:ext uri="{FF2B5EF4-FFF2-40B4-BE49-F238E27FC236}">
                    <a16:creationId xmlns:a16="http://schemas.microsoft.com/office/drawing/2014/main" id="{56C7805F-8F0F-4023-BC4F-C65DED6EEF7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0" name="Ellipse 36">
                <a:extLst>
                  <a:ext uri="{FF2B5EF4-FFF2-40B4-BE49-F238E27FC236}">
                    <a16:creationId xmlns:a16="http://schemas.microsoft.com/office/drawing/2014/main" id="{BFA585F1-04C0-45A7-A35F-B3E2CC709A6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1" name="Ellipse 36">
                <a:extLst>
                  <a:ext uri="{FF2B5EF4-FFF2-40B4-BE49-F238E27FC236}">
                    <a16:creationId xmlns:a16="http://schemas.microsoft.com/office/drawing/2014/main" id="{E3224F58-56B5-460E-8884-A1D0FA2E054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EC87A745-AF58-42A6-BE4E-7DE6D1F596BA}"/>
              </a:ext>
            </a:extLst>
          </p:cNvPr>
          <p:cNvGrpSpPr/>
          <p:nvPr/>
        </p:nvGrpSpPr>
        <p:grpSpPr>
          <a:xfrm>
            <a:off x="5018500" y="7578068"/>
            <a:ext cx="2243096" cy="1799484"/>
            <a:chOff x="417879" y="2175977"/>
            <a:chExt cx="3828412" cy="3071278"/>
          </a:xfrm>
        </p:grpSpPr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D7DAADA2-AC46-4921-B743-7BC3D1C496C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44" name="Ellipse 42">
                <a:extLst>
                  <a:ext uri="{FF2B5EF4-FFF2-40B4-BE49-F238E27FC236}">
                    <a16:creationId xmlns:a16="http://schemas.microsoft.com/office/drawing/2014/main" id="{CC586BCA-509F-4FE1-9057-2FFD927F6861}"/>
                  </a:ext>
                </a:extLst>
              </p:cNvPr>
              <p:cNvSpPr/>
              <p:nvPr/>
            </p:nvSpPr>
            <p:spPr>
              <a:xfrm>
                <a:off x="2276679" y="3132595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C9007B28-0FB0-4E7C-87B4-E126D83556E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F19124B7-35B5-450A-845E-237446345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7" name="Groupe 34">
                  <a:extLst>
                    <a:ext uri="{FF2B5EF4-FFF2-40B4-BE49-F238E27FC236}">
                      <a16:creationId xmlns:a16="http://schemas.microsoft.com/office/drawing/2014/main" id="{057BA510-63E4-4202-BA02-F02FE05613B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59" name="Connecteur droit 32">
                    <a:extLst>
                      <a:ext uri="{FF2B5EF4-FFF2-40B4-BE49-F238E27FC236}">
                        <a16:creationId xmlns:a16="http://schemas.microsoft.com/office/drawing/2014/main" id="{92AB9C77-ED8B-4D84-837B-F91A9A6E813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0" name="Connecteur droit 33">
                    <a:extLst>
                      <a:ext uri="{FF2B5EF4-FFF2-40B4-BE49-F238E27FC236}">
                        <a16:creationId xmlns:a16="http://schemas.microsoft.com/office/drawing/2014/main" id="{B505CD1D-0EEC-48DD-B6A6-3B04FFCE098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C7AC3A35-4B68-4A49-BF33-2BB8C0BEA4E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50" name="Ellipse 35">
                    <a:extLst>
                      <a:ext uri="{FF2B5EF4-FFF2-40B4-BE49-F238E27FC236}">
                        <a16:creationId xmlns:a16="http://schemas.microsoft.com/office/drawing/2014/main" id="{72FF4FCB-A11F-4ADD-9F32-9A6C9E0B7CC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1" name="Ellipse 36">
                    <a:extLst>
                      <a:ext uri="{FF2B5EF4-FFF2-40B4-BE49-F238E27FC236}">
                        <a16:creationId xmlns:a16="http://schemas.microsoft.com/office/drawing/2014/main" id="{0BD933FD-7FA1-4A84-A071-B4F0E758879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2" name="Ellipse 37">
                    <a:extLst>
                      <a:ext uri="{FF2B5EF4-FFF2-40B4-BE49-F238E27FC236}">
                        <a16:creationId xmlns:a16="http://schemas.microsoft.com/office/drawing/2014/main" id="{9896BA70-389E-440A-B66B-4D23102E7A2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3" name="Ellipse 38">
                    <a:extLst>
                      <a:ext uri="{FF2B5EF4-FFF2-40B4-BE49-F238E27FC236}">
                        <a16:creationId xmlns:a16="http://schemas.microsoft.com/office/drawing/2014/main" id="{F8F3DD7E-3F09-4763-AE33-A155DB7B667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4" name="Ellipse 39">
                    <a:extLst>
                      <a:ext uri="{FF2B5EF4-FFF2-40B4-BE49-F238E27FC236}">
                        <a16:creationId xmlns:a16="http://schemas.microsoft.com/office/drawing/2014/main" id="{8AF5AAD6-AC8A-4714-901C-769AD8B10D2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5" name="Ellipse 40">
                    <a:extLst>
                      <a:ext uri="{FF2B5EF4-FFF2-40B4-BE49-F238E27FC236}">
                        <a16:creationId xmlns:a16="http://schemas.microsoft.com/office/drawing/2014/main" id="{53D616E2-197F-4977-8A26-785F3B116A6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6" name="Ellipse 41">
                    <a:extLst>
                      <a:ext uri="{FF2B5EF4-FFF2-40B4-BE49-F238E27FC236}">
                        <a16:creationId xmlns:a16="http://schemas.microsoft.com/office/drawing/2014/main" id="{E32E706A-859D-4C29-A32F-25332F46A8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7" name="Ellipse 42">
                    <a:extLst>
                      <a:ext uri="{FF2B5EF4-FFF2-40B4-BE49-F238E27FC236}">
                        <a16:creationId xmlns:a16="http://schemas.microsoft.com/office/drawing/2014/main" id="{2C1EAB91-9603-41EE-B9FF-E7E2ECAAB8C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8" name="Ellipse 48">
                    <a:extLst>
                      <a:ext uri="{FF2B5EF4-FFF2-40B4-BE49-F238E27FC236}">
                        <a16:creationId xmlns:a16="http://schemas.microsoft.com/office/drawing/2014/main" id="{602F03B0-28BA-4D86-BC02-F5920CB5B0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9" name="TextBox 1648">
                      <a:extLst>
                        <a:ext uri="{FF2B5EF4-FFF2-40B4-BE49-F238E27FC236}">
                          <a16:creationId xmlns:a16="http://schemas.microsoft.com/office/drawing/2014/main" id="{6BF1EF81-FC13-4579-95E0-37248EA16C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13521BCB-B844-49A6-A8DF-99EAC6A4761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32" name="Ellipse 36">
                <a:extLst>
                  <a:ext uri="{FF2B5EF4-FFF2-40B4-BE49-F238E27FC236}">
                    <a16:creationId xmlns:a16="http://schemas.microsoft.com/office/drawing/2014/main" id="{C9275B04-005D-48E2-BF80-45A5D5815FF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3" name="Ellipse 36">
                <a:extLst>
                  <a:ext uri="{FF2B5EF4-FFF2-40B4-BE49-F238E27FC236}">
                    <a16:creationId xmlns:a16="http://schemas.microsoft.com/office/drawing/2014/main" id="{4A7F74D1-0EF4-4DC7-8539-61BEEFAEAA38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4" name="Ellipse 36">
                <a:extLst>
                  <a:ext uri="{FF2B5EF4-FFF2-40B4-BE49-F238E27FC236}">
                    <a16:creationId xmlns:a16="http://schemas.microsoft.com/office/drawing/2014/main" id="{86026DEB-0F58-48C6-8B59-A7C49DE42483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5" name="Ellipse 36">
                <a:extLst>
                  <a:ext uri="{FF2B5EF4-FFF2-40B4-BE49-F238E27FC236}">
                    <a16:creationId xmlns:a16="http://schemas.microsoft.com/office/drawing/2014/main" id="{99964D55-F555-4A6B-ACFA-0973B373429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6" name="Ellipse 36">
                <a:extLst>
                  <a:ext uri="{FF2B5EF4-FFF2-40B4-BE49-F238E27FC236}">
                    <a16:creationId xmlns:a16="http://schemas.microsoft.com/office/drawing/2014/main" id="{61C32267-C325-412A-AC27-5AE2C980D90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7" name="Ellipse 36">
                <a:extLst>
                  <a:ext uri="{FF2B5EF4-FFF2-40B4-BE49-F238E27FC236}">
                    <a16:creationId xmlns:a16="http://schemas.microsoft.com/office/drawing/2014/main" id="{434161DA-4DEA-43D7-8959-0D1CBF0790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8" name="Ellipse 36">
                <a:extLst>
                  <a:ext uri="{FF2B5EF4-FFF2-40B4-BE49-F238E27FC236}">
                    <a16:creationId xmlns:a16="http://schemas.microsoft.com/office/drawing/2014/main" id="{3ABF8213-82F6-46B2-AC57-C5741E92C2C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9" name="Ellipse 36">
                <a:extLst>
                  <a:ext uri="{FF2B5EF4-FFF2-40B4-BE49-F238E27FC236}">
                    <a16:creationId xmlns:a16="http://schemas.microsoft.com/office/drawing/2014/main" id="{D90EA92B-E5BE-4951-A859-38FC342A9A6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0" name="Ellipse 36">
                <a:extLst>
                  <a:ext uri="{FF2B5EF4-FFF2-40B4-BE49-F238E27FC236}">
                    <a16:creationId xmlns:a16="http://schemas.microsoft.com/office/drawing/2014/main" id="{FC51862E-9E81-4270-A6BF-F6ED52E07759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1" name="Ellipse 36">
                <a:extLst>
                  <a:ext uri="{FF2B5EF4-FFF2-40B4-BE49-F238E27FC236}">
                    <a16:creationId xmlns:a16="http://schemas.microsoft.com/office/drawing/2014/main" id="{5CA9028A-193D-46A9-A146-E241C6F0A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2" name="Ellipse 36">
                <a:extLst>
                  <a:ext uri="{FF2B5EF4-FFF2-40B4-BE49-F238E27FC236}">
                    <a16:creationId xmlns:a16="http://schemas.microsoft.com/office/drawing/2014/main" id="{2948CB80-CD13-4014-A31F-9205AF1CC95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3" name="Ellipse 36">
                <a:extLst>
                  <a:ext uri="{FF2B5EF4-FFF2-40B4-BE49-F238E27FC236}">
                    <a16:creationId xmlns:a16="http://schemas.microsoft.com/office/drawing/2014/main" id="{85999691-1B22-49C1-9C31-F4C95ED400D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6555CD4E-8D4E-48A2-82B3-FEB854B9A203}"/>
              </a:ext>
            </a:extLst>
          </p:cNvPr>
          <p:cNvGrpSpPr/>
          <p:nvPr/>
        </p:nvGrpSpPr>
        <p:grpSpPr>
          <a:xfrm>
            <a:off x="7316451" y="7566790"/>
            <a:ext cx="2243096" cy="1799484"/>
            <a:chOff x="417879" y="2175977"/>
            <a:chExt cx="3828412" cy="3071278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7EC04431-8486-4B90-95AB-7F14FB9FA5B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76" name="Ellipse 42">
                <a:extLst>
                  <a:ext uri="{FF2B5EF4-FFF2-40B4-BE49-F238E27FC236}">
                    <a16:creationId xmlns:a16="http://schemas.microsoft.com/office/drawing/2014/main" id="{EDE7CB5C-5E66-4ECF-8E72-BA8365C9EF32}"/>
                  </a:ext>
                </a:extLst>
              </p:cNvPr>
              <p:cNvSpPr/>
              <p:nvPr/>
            </p:nvSpPr>
            <p:spPr>
              <a:xfrm>
                <a:off x="2680330" y="3819092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77" name="Group 1676">
                <a:extLst>
                  <a:ext uri="{FF2B5EF4-FFF2-40B4-BE49-F238E27FC236}">
                    <a16:creationId xmlns:a16="http://schemas.microsoft.com/office/drawing/2014/main" id="{C79AF8CF-9E42-49D5-9DA6-6100E88394B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8" name="TextBox 1677">
                      <a:extLst>
                        <a:ext uri="{FF2B5EF4-FFF2-40B4-BE49-F238E27FC236}">
                          <a16:creationId xmlns:a16="http://schemas.microsoft.com/office/drawing/2014/main" id="{73512785-CEC4-4481-83DC-7143A5957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79" name="Groupe 34">
                  <a:extLst>
                    <a:ext uri="{FF2B5EF4-FFF2-40B4-BE49-F238E27FC236}">
                      <a16:creationId xmlns:a16="http://schemas.microsoft.com/office/drawing/2014/main" id="{F43697B5-0D02-4F44-A127-73B854D1B8B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91" name="Connecteur droit 32">
                    <a:extLst>
                      <a:ext uri="{FF2B5EF4-FFF2-40B4-BE49-F238E27FC236}">
                        <a16:creationId xmlns:a16="http://schemas.microsoft.com/office/drawing/2014/main" id="{32DA7777-0BD3-4FAF-81B8-06B3275D91A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Connecteur droit 33">
                    <a:extLst>
                      <a:ext uri="{FF2B5EF4-FFF2-40B4-BE49-F238E27FC236}">
                        <a16:creationId xmlns:a16="http://schemas.microsoft.com/office/drawing/2014/main" id="{EFF16770-730F-4990-BC3E-E639AD91E9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A1F19442-59F8-40CA-A9B1-9D04E242F7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82" name="Ellipse 35">
                    <a:extLst>
                      <a:ext uri="{FF2B5EF4-FFF2-40B4-BE49-F238E27FC236}">
                        <a16:creationId xmlns:a16="http://schemas.microsoft.com/office/drawing/2014/main" id="{661E0F6E-33D2-4B77-8796-9F5ECD8A95C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3" name="Ellipse 36">
                    <a:extLst>
                      <a:ext uri="{FF2B5EF4-FFF2-40B4-BE49-F238E27FC236}">
                        <a16:creationId xmlns:a16="http://schemas.microsoft.com/office/drawing/2014/main" id="{68C8C58B-3517-43FF-86AE-F01FE230F73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4" name="Ellipse 37">
                    <a:extLst>
                      <a:ext uri="{FF2B5EF4-FFF2-40B4-BE49-F238E27FC236}">
                        <a16:creationId xmlns:a16="http://schemas.microsoft.com/office/drawing/2014/main" id="{1F9C76CB-D1F6-4C5F-AFED-29DABD827FB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5" name="Ellipse 38">
                    <a:extLst>
                      <a:ext uri="{FF2B5EF4-FFF2-40B4-BE49-F238E27FC236}">
                        <a16:creationId xmlns:a16="http://schemas.microsoft.com/office/drawing/2014/main" id="{6435FBD4-8623-492C-B87D-809C3D47ABD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6" name="Ellipse 39">
                    <a:extLst>
                      <a:ext uri="{FF2B5EF4-FFF2-40B4-BE49-F238E27FC236}">
                        <a16:creationId xmlns:a16="http://schemas.microsoft.com/office/drawing/2014/main" id="{100D2C23-CD89-4867-906E-D8EE09C3F93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7" name="Ellipse 40">
                    <a:extLst>
                      <a:ext uri="{FF2B5EF4-FFF2-40B4-BE49-F238E27FC236}">
                        <a16:creationId xmlns:a16="http://schemas.microsoft.com/office/drawing/2014/main" id="{C8459CC5-9160-4BF2-8702-EC269D76044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8" name="Ellipse 41">
                    <a:extLst>
                      <a:ext uri="{FF2B5EF4-FFF2-40B4-BE49-F238E27FC236}">
                        <a16:creationId xmlns:a16="http://schemas.microsoft.com/office/drawing/2014/main" id="{33B25826-FB94-41A4-B7F3-E5EB49ABC7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9" name="Ellipse 42">
                    <a:extLst>
                      <a:ext uri="{FF2B5EF4-FFF2-40B4-BE49-F238E27FC236}">
                        <a16:creationId xmlns:a16="http://schemas.microsoft.com/office/drawing/2014/main" id="{39C79B84-D5FE-4B04-AE05-CE4F3E4E002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90" name="Ellipse 48">
                    <a:extLst>
                      <a:ext uri="{FF2B5EF4-FFF2-40B4-BE49-F238E27FC236}">
                        <a16:creationId xmlns:a16="http://schemas.microsoft.com/office/drawing/2014/main" id="{59AAAA92-2EB6-4598-AEAE-CB9B9FA7A1E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6D8A5737-8204-4D92-92DE-22BE38C6E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CCD47395-ADFB-4A44-85FD-122EC34F133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64" name="Ellipse 36">
                <a:extLst>
                  <a:ext uri="{FF2B5EF4-FFF2-40B4-BE49-F238E27FC236}">
                    <a16:creationId xmlns:a16="http://schemas.microsoft.com/office/drawing/2014/main" id="{FA69963E-F0D4-4064-BEEF-95845AE7797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5" name="Ellipse 36">
                <a:extLst>
                  <a:ext uri="{FF2B5EF4-FFF2-40B4-BE49-F238E27FC236}">
                    <a16:creationId xmlns:a16="http://schemas.microsoft.com/office/drawing/2014/main" id="{521E652A-F101-4445-AC9F-8E2D000659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6" name="Ellipse 36">
                <a:extLst>
                  <a:ext uri="{FF2B5EF4-FFF2-40B4-BE49-F238E27FC236}">
                    <a16:creationId xmlns:a16="http://schemas.microsoft.com/office/drawing/2014/main" id="{44349F98-3D8C-4BF5-8A4B-83ACF963CB1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7" name="Ellipse 36">
                <a:extLst>
                  <a:ext uri="{FF2B5EF4-FFF2-40B4-BE49-F238E27FC236}">
                    <a16:creationId xmlns:a16="http://schemas.microsoft.com/office/drawing/2014/main" id="{38EBE79E-AB27-4447-9657-CB4CC8D6EAE4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8" name="Ellipse 36">
                <a:extLst>
                  <a:ext uri="{FF2B5EF4-FFF2-40B4-BE49-F238E27FC236}">
                    <a16:creationId xmlns:a16="http://schemas.microsoft.com/office/drawing/2014/main" id="{41B669A1-A85D-48D9-A5FC-D09F2B941C4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9" name="Ellipse 36">
                <a:extLst>
                  <a:ext uri="{FF2B5EF4-FFF2-40B4-BE49-F238E27FC236}">
                    <a16:creationId xmlns:a16="http://schemas.microsoft.com/office/drawing/2014/main" id="{88A6B33B-BC61-4775-86CF-B2E25D5BA50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0" name="Ellipse 36">
                <a:extLst>
                  <a:ext uri="{FF2B5EF4-FFF2-40B4-BE49-F238E27FC236}">
                    <a16:creationId xmlns:a16="http://schemas.microsoft.com/office/drawing/2014/main" id="{E7C5BD76-E305-41E2-BEA1-31A56FB1C3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1" name="Ellipse 36">
                <a:extLst>
                  <a:ext uri="{FF2B5EF4-FFF2-40B4-BE49-F238E27FC236}">
                    <a16:creationId xmlns:a16="http://schemas.microsoft.com/office/drawing/2014/main" id="{E0380622-4882-4EEB-902C-786981DFA41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2" name="Ellipse 36">
                <a:extLst>
                  <a:ext uri="{FF2B5EF4-FFF2-40B4-BE49-F238E27FC236}">
                    <a16:creationId xmlns:a16="http://schemas.microsoft.com/office/drawing/2014/main" id="{83B845AF-DF3B-4380-81FF-B5E7EF30393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3" name="Ellipse 36">
                <a:extLst>
                  <a:ext uri="{FF2B5EF4-FFF2-40B4-BE49-F238E27FC236}">
                    <a16:creationId xmlns:a16="http://schemas.microsoft.com/office/drawing/2014/main" id="{C3A63786-6533-4B2F-AB17-5E23C1C62D3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4" name="Ellipse 36">
                <a:extLst>
                  <a:ext uri="{FF2B5EF4-FFF2-40B4-BE49-F238E27FC236}">
                    <a16:creationId xmlns:a16="http://schemas.microsoft.com/office/drawing/2014/main" id="{9C7E1103-9C84-4ACE-8274-F9393C1101E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5" name="Ellipse 36">
                <a:extLst>
                  <a:ext uri="{FF2B5EF4-FFF2-40B4-BE49-F238E27FC236}">
                    <a16:creationId xmlns:a16="http://schemas.microsoft.com/office/drawing/2014/main" id="{BDF548DC-160E-406C-9011-7D940DC2600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1694" name="Rectangle 1693">
            <a:extLst>
              <a:ext uri="{FF2B5EF4-FFF2-40B4-BE49-F238E27FC236}">
                <a16:creationId xmlns:a16="http://schemas.microsoft.com/office/drawing/2014/main" id="{25FDB528-299A-47B7-A30C-CBA3258D75DF}"/>
              </a:ext>
            </a:extLst>
          </p:cNvPr>
          <p:cNvSpPr/>
          <p:nvPr/>
        </p:nvSpPr>
        <p:spPr>
          <a:xfrm>
            <a:off x="0" y="9697041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5. 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premier groupe.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3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0AB0D139-C200-4761-A893-29915E8E4C26}"/>
              </a:ext>
            </a:extLst>
          </p:cNvPr>
          <p:cNvSpPr/>
          <p:nvPr/>
        </p:nvSpPr>
        <p:spPr>
          <a:xfrm>
            <a:off x="18769" y="80671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Les étapes 2 à 5 sont répétées pour un exemple aléatoire n’ayant pas encore été considéré.</a:t>
            </a:r>
          </a:p>
        </p:txBody>
      </p: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B4337C03-B7AA-4511-ACC3-3F85E2EBE51C}"/>
              </a:ext>
            </a:extLst>
          </p:cNvPr>
          <p:cNvGrpSpPr/>
          <p:nvPr/>
        </p:nvGrpSpPr>
        <p:grpSpPr>
          <a:xfrm>
            <a:off x="302391" y="1673802"/>
            <a:ext cx="2243096" cy="1799484"/>
            <a:chOff x="417879" y="2175977"/>
            <a:chExt cx="3828412" cy="3071278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7D53007C-E3B1-422A-AFA2-4675C0BD5D1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41" name="Ellipse 42">
                <a:extLst>
                  <a:ext uri="{FF2B5EF4-FFF2-40B4-BE49-F238E27FC236}">
                    <a16:creationId xmlns:a16="http://schemas.microsoft.com/office/drawing/2014/main" id="{4255A40B-0C02-4BF0-99C5-DA39354B17E1}"/>
                  </a:ext>
                </a:extLst>
              </p:cNvPr>
              <p:cNvSpPr/>
              <p:nvPr/>
            </p:nvSpPr>
            <p:spPr>
              <a:xfrm>
                <a:off x="1490857" y="439939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0D24D325-9BE3-483B-BAC5-42A5983C772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3" name="TextBox 1742">
                      <a:extLst>
                        <a:ext uri="{FF2B5EF4-FFF2-40B4-BE49-F238E27FC236}">
                          <a16:creationId xmlns:a16="http://schemas.microsoft.com/office/drawing/2014/main" id="{2C1DF3B9-B5B6-416F-88CC-7D88C28E48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44" name="Groupe 34">
                  <a:extLst>
                    <a:ext uri="{FF2B5EF4-FFF2-40B4-BE49-F238E27FC236}">
                      <a16:creationId xmlns:a16="http://schemas.microsoft.com/office/drawing/2014/main" id="{40147768-797B-4FA1-A706-9EEDBCC7C63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56" name="Connecteur droit 32">
                    <a:extLst>
                      <a:ext uri="{FF2B5EF4-FFF2-40B4-BE49-F238E27FC236}">
                        <a16:creationId xmlns:a16="http://schemas.microsoft.com/office/drawing/2014/main" id="{6E669F84-6C90-4C9F-8CD4-96AA37677D9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Connecteur droit 33">
                    <a:extLst>
                      <a:ext uri="{FF2B5EF4-FFF2-40B4-BE49-F238E27FC236}">
                        <a16:creationId xmlns:a16="http://schemas.microsoft.com/office/drawing/2014/main" id="{CB1A1FC2-00CC-4D58-BE48-038A7D12D5A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AB027FED-9599-48B8-9749-E9A9B5B1EC3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47" name="Ellipse 35">
                    <a:extLst>
                      <a:ext uri="{FF2B5EF4-FFF2-40B4-BE49-F238E27FC236}">
                        <a16:creationId xmlns:a16="http://schemas.microsoft.com/office/drawing/2014/main" id="{17FCF258-2FC6-4D04-89BD-9A3FC12FD660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8" name="Ellipse 36">
                    <a:extLst>
                      <a:ext uri="{FF2B5EF4-FFF2-40B4-BE49-F238E27FC236}">
                        <a16:creationId xmlns:a16="http://schemas.microsoft.com/office/drawing/2014/main" id="{B585D6DA-50A3-4DFC-BA17-33A22D29DD2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9" name="Ellipse 37">
                    <a:extLst>
                      <a:ext uri="{FF2B5EF4-FFF2-40B4-BE49-F238E27FC236}">
                        <a16:creationId xmlns:a16="http://schemas.microsoft.com/office/drawing/2014/main" id="{D2BF6131-20B6-42E0-9E2C-FC8B8E381F3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0" name="Ellipse 38">
                    <a:extLst>
                      <a:ext uri="{FF2B5EF4-FFF2-40B4-BE49-F238E27FC236}">
                        <a16:creationId xmlns:a16="http://schemas.microsoft.com/office/drawing/2014/main" id="{83809F70-44ED-4648-ADE2-05D74AE9B51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1" name="Ellipse 39">
                    <a:extLst>
                      <a:ext uri="{FF2B5EF4-FFF2-40B4-BE49-F238E27FC236}">
                        <a16:creationId xmlns:a16="http://schemas.microsoft.com/office/drawing/2014/main" id="{C55D88C0-B73E-4859-996F-1F386DC890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2" name="Ellipse 40">
                    <a:extLst>
                      <a:ext uri="{FF2B5EF4-FFF2-40B4-BE49-F238E27FC236}">
                        <a16:creationId xmlns:a16="http://schemas.microsoft.com/office/drawing/2014/main" id="{97217F1E-C3AF-43D4-A096-BA9402DB834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3" name="Ellipse 41">
                    <a:extLst>
                      <a:ext uri="{FF2B5EF4-FFF2-40B4-BE49-F238E27FC236}">
                        <a16:creationId xmlns:a16="http://schemas.microsoft.com/office/drawing/2014/main" id="{EBEE774A-CF0D-4E63-A166-0714E7FA3EF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4" name="Ellipse 42">
                    <a:extLst>
                      <a:ext uri="{FF2B5EF4-FFF2-40B4-BE49-F238E27FC236}">
                        <a16:creationId xmlns:a16="http://schemas.microsoft.com/office/drawing/2014/main" id="{34E6B01A-F20C-4075-B4DE-A8380513EA2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5" name="Ellipse 48">
                    <a:extLst>
                      <a:ext uri="{FF2B5EF4-FFF2-40B4-BE49-F238E27FC236}">
                        <a16:creationId xmlns:a16="http://schemas.microsoft.com/office/drawing/2014/main" id="{026492EF-3CBE-4551-8967-BC04D7B94ABA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6" name="TextBox 1745">
                      <a:extLst>
                        <a:ext uri="{FF2B5EF4-FFF2-40B4-BE49-F238E27FC236}">
                          <a16:creationId xmlns:a16="http://schemas.microsoft.com/office/drawing/2014/main" id="{8451A1FD-201C-40EF-87B0-BC75EE9DC8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8" name="Group 1727">
              <a:extLst>
                <a:ext uri="{FF2B5EF4-FFF2-40B4-BE49-F238E27FC236}">
                  <a16:creationId xmlns:a16="http://schemas.microsoft.com/office/drawing/2014/main" id="{346A8D37-3953-4665-B164-31D87D24E8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29" name="Ellipse 36">
                <a:extLst>
                  <a:ext uri="{FF2B5EF4-FFF2-40B4-BE49-F238E27FC236}">
                    <a16:creationId xmlns:a16="http://schemas.microsoft.com/office/drawing/2014/main" id="{ACB38C2A-CEF8-49DB-89C8-04CED218622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0" name="Ellipse 36">
                <a:extLst>
                  <a:ext uri="{FF2B5EF4-FFF2-40B4-BE49-F238E27FC236}">
                    <a16:creationId xmlns:a16="http://schemas.microsoft.com/office/drawing/2014/main" id="{9599D6F5-921A-4767-8DB8-EDD16160DE7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1" name="Ellipse 36">
                <a:extLst>
                  <a:ext uri="{FF2B5EF4-FFF2-40B4-BE49-F238E27FC236}">
                    <a16:creationId xmlns:a16="http://schemas.microsoft.com/office/drawing/2014/main" id="{04FD0C90-01FE-4342-8835-7D06A129623E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2" name="Ellipse 36">
                <a:extLst>
                  <a:ext uri="{FF2B5EF4-FFF2-40B4-BE49-F238E27FC236}">
                    <a16:creationId xmlns:a16="http://schemas.microsoft.com/office/drawing/2014/main" id="{8C7DD303-695D-4448-B11A-58569BD1BC8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3" name="Ellipse 36">
                <a:extLst>
                  <a:ext uri="{FF2B5EF4-FFF2-40B4-BE49-F238E27FC236}">
                    <a16:creationId xmlns:a16="http://schemas.microsoft.com/office/drawing/2014/main" id="{E8CBAEB7-66DA-4887-8739-172EDE23AC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4" name="Ellipse 36">
                <a:extLst>
                  <a:ext uri="{FF2B5EF4-FFF2-40B4-BE49-F238E27FC236}">
                    <a16:creationId xmlns:a16="http://schemas.microsoft.com/office/drawing/2014/main" id="{DD8F316F-987B-40AA-B797-D813F02D5EE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5" name="Ellipse 36">
                <a:extLst>
                  <a:ext uri="{FF2B5EF4-FFF2-40B4-BE49-F238E27FC236}">
                    <a16:creationId xmlns:a16="http://schemas.microsoft.com/office/drawing/2014/main" id="{4FEAEEE7-7568-463D-9BC4-8D951F3A921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6" name="Ellipse 36">
                <a:extLst>
                  <a:ext uri="{FF2B5EF4-FFF2-40B4-BE49-F238E27FC236}">
                    <a16:creationId xmlns:a16="http://schemas.microsoft.com/office/drawing/2014/main" id="{942FBB51-8143-4F6B-9142-D0BD3917AA2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7" name="Ellipse 36">
                <a:extLst>
                  <a:ext uri="{FF2B5EF4-FFF2-40B4-BE49-F238E27FC236}">
                    <a16:creationId xmlns:a16="http://schemas.microsoft.com/office/drawing/2014/main" id="{09DBA178-E68E-42F7-99B6-025894B0ABC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8" name="Ellipse 36">
                <a:extLst>
                  <a:ext uri="{FF2B5EF4-FFF2-40B4-BE49-F238E27FC236}">
                    <a16:creationId xmlns:a16="http://schemas.microsoft.com/office/drawing/2014/main" id="{8D27FD38-0C8D-448B-97B4-32951EB391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9" name="Ellipse 36">
                <a:extLst>
                  <a:ext uri="{FF2B5EF4-FFF2-40B4-BE49-F238E27FC236}">
                    <a16:creationId xmlns:a16="http://schemas.microsoft.com/office/drawing/2014/main" id="{6EA3D79D-3FEC-4BA7-8630-9D0424FF86B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0" name="Ellipse 36">
                <a:extLst>
                  <a:ext uri="{FF2B5EF4-FFF2-40B4-BE49-F238E27FC236}">
                    <a16:creationId xmlns:a16="http://schemas.microsoft.com/office/drawing/2014/main" id="{9EBF1C52-B243-4232-9FE0-C5B83A83BF2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714CE35D-4ED3-409B-8EAB-3CAC72C52AD2}"/>
              </a:ext>
            </a:extLst>
          </p:cNvPr>
          <p:cNvGrpSpPr/>
          <p:nvPr/>
        </p:nvGrpSpPr>
        <p:grpSpPr>
          <a:xfrm>
            <a:off x="2669877" y="1673802"/>
            <a:ext cx="2243096" cy="1799484"/>
            <a:chOff x="417879" y="2175977"/>
            <a:chExt cx="3828412" cy="3071278"/>
          </a:xfrm>
        </p:grpSpPr>
        <p:grpSp>
          <p:nvGrpSpPr>
            <p:cNvPr id="1759" name="Group 1758">
              <a:extLst>
                <a:ext uri="{FF2B5EF4-FFF2-40B4-BE49-F238E27FC236}">
                  <a16:creationId xmlns:a16="http://schemas.microsoft.com/office/drawing/2014/main" id="{55586396-9371-4452-A32A-48504A4EAFD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73" name="Ellipse 42">
                <a:extLst>
                  <a:ext uri="{FF2B5EF4-FFF2-40B4-BE49-F238E27FC236}">
                    <a16:creationId xmlns:a16="http://schemas.microsoft.com/office/drawing/2014/main" id="{995EDBA1-78CC-4A55-94BA-A000DC9EC6C7}"/>
                  </a:ext>
                </a:extLst>
              </p:cNvPr>
              <p:cNvSpPr/>
              <p:nvPr/>
            </p:nvSpPr>
            <p:spPr>
              <a:xfrm>
                <a:off x="1984636" y="4305175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A4992DC7-4DFD-43A1-9476-F917C83927D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5" name="TextBox 1774">
                      <a:extLst>
                        <a:ext uri="{FF2B5EF4-FFF2-40B4-BE49-F238E27FC236}">
                          <a16:creationId xmlns:a16="http://schemas.microsoft.com/office/drawing/2014/main" id="{5F703777-B051-4E4E-B040-BECA57B7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76" name="Groupe 34">
                  <a:extLst>
                    <a:ext uri="{FF2B5EF4-FFF2-40B4-BE49-F238E27FC236}">
                      <a16:creationId xmlns:a16="http://schemas.microsoft.com/office/drawing/2014/main" id="{77552ADC-90A4-40B8-8104-8D6A5DE458E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88" name="Connecteur droit 32">
                    <a:extLst>
                      <a:ext uri="{FF2B5EF4-FFF2-40B4-BE49-F238E27FC236}">
                        <a16:creationId xmlns:a16="http://schemas.microsoft.com/office/drawing/2014/main" id="{21939049-7250-44F2-A55D-18CF7875E04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Connecteur droit 33">
                    <a:extLst>
                      <a:ext uri="{FF2B5EF4-FFF2-40B4-BE49-F238E27FC236}">
                        <a16:creationId xmlns:a16="http://schemas.microsoft.com/office/drawing/2014/main" id="{E24D4440-FDB3-4E65-ACBE-77A6C81F760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7" name="Group 1776">
                  <a:extLst>
                    <a:ext uri="{FF2B5EF4-FFF2-40B4-BE49-F238E27FC236}">
                      <a16:creationId xmlns:a16="http://schemas.microsoft.com/office/drawing/2014/main" id="{C2A2F436-57CF-4B0B-BCE8-5970842DF78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79" name="Ellipse 35">
                    <a:extLst>
                      <a:ext uri="{FF2B5EF4-FFF2-40B4-BE49-F238E27FC236}">
                        <a16:creationId xmlns:a16="http://schemas.microsoft.com/office/drawing/2014/main" id="{E09ECEFA-E1C2-446C-B8D8-BFCF172E510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0" name="Ellipse 36">
                    <a:extLst>
                      <a:ext uri="{FF2B5EF4-FFF2-40B4-BE49-F238E27FC236}">
                        <a16:creationId xmlns:a16="http://schemas.microsoft.com/office/drawing/2014/main" id="{C1A108B1-93E4-4B06-8995-40B1AAB5D4D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1" name="Ellipse 37">
                    <a:extLst>
                      <a:ext uri="{FF2B5EF4-FFF2-40B4-BE49-F238E27FC236}">
                        <a16:creationId xmlns:a16="http://schemas.microsoft.com/office/drawing/2014/main" id="{67456691-C09E-4928-8D49-A23507E53719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2" name="Ellipse 38">
                    <a:extLst>
                      <a:ext uri="{FF2B5EF4-FFF2-40B4-BE49-F238E27FC236}">
                        <a16:creationId xmlns:a16="http://schemas.microsoft.com/office/drawing/2014/main" id="{C820BB08-EE7F-40C2-8610-A7A63EBF438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3" name="Ellipse 39">
                    <a:extLst>
                      <a:ext uri="{FF2B5EF4-FFF2-40B4-BE49-F238E27FC236}">
                        <a16:creationId xmlns:a16="http://schemas.microsoft.com/office/drawing/2014/main" id="{1B96DEE2-097B-4EB7-8DDA-B73C2CF279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4" name="Ellipse 40">
                    <a:extLst>
                      <a:ext uri="{FF2B5EF4-FFF2-40B4-BE49-F238E27FC236}">
                        <a16:creationId xmlns:a16="http://schemas.microsoft.com/office/drawing/2014/main" id="{4F9213D5-C2F2-46F7-9258-1C94F2ED8CE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5" name="Ellipse 41">
                    <a:extLst>
                      <a:ext uri="{FF2B5EF4-FFF2-40B4-BE49-F238E27FC236}">
                        <a16:creationId xmlns:a16="http://schemas.microsoft.com/office/drawing/2014/main" id="{1EDFA17A-97E7-414A-9550-0C790BC68F2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6" name="Ellipse 42">
                    <a:extLst>
                      <a:ext uri="{FF2B5EF4-FFF2-40B4-BE49-F238E27FC236}">
                        <a16:creationId xmlns:a16="http://schemas.microsoft.com/office/drawing/2014/main" id="{9DF762FD-ACDB-4909-A52E-47AB33776B5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7" name="Ellipse 48">
                    <a:extLst>
                      <a:ext uri="{FF2B5EF4-FFF2-40B4-BE49-F238E27FC236}">
                        <a16:creationId xmlns:a16="http://schemas.microsoft.com/office/drawing/2014/main" id="{EC77B9EC-E588-42EF-8959-34F18AC2C7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8" name="TextBox 1777">
                      <a:extLst>
                        <a:ext uri="{FF2B5EF4-FFF2-40B4-BE49-F238E27FC236}">
                          <a16:creationId xmlns:a16="http://schemas.microsoft.com/office/drawing/2014/main" id="{505DF9FE-1EFF-4FAB-BB3A-A5F2A17FE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60" name="Group 1759">
              <a:extLst>
                <a:ext uri="{FF2B5EF4-FFF2-40B4-BE49-F238E27FC236}">
                  <a16:creationId xmlns:a16="http://schemas.microsoft.com/office/drawing/2014/main" id="{DBAC7BF9-45B5-4C28-A7ED-EF9D80165F0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61" name="Ellipse 36">
                <a:extLst>
                  <a:ext uri="{FF2B5EF4-FFF2-40B4-BE49-F238E27FC236}">
                    <a16:creationId xmlns:a16="http://schemas.microsoft.com/office/drawing/2014/main" id="{42E4B7AB-FD6B-41D8-9940-E8C65C69655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2" name="Ellipse 36">
                <a:extLst>
                  <a:ext uri="{FF2B5EF4-FFF2-40B4-BE49-F238E27FC236}">
                    <a16:creationId xmlns:a16="http://schemas.microsoft.com/office/drawing/2014/main" id="{79FA0CAC-FE43-41EC-B6A3-B58EDE5BB03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3" name="Ellipse 36">
                <a:extLst>
                  <a:ext uri="{FF2B5EF4-FFF2-40B4-BE49-F238E27FC236}">
                    <a16:creationId xmlns:a16="http://schemas.microsoft.com/office/drawing/2014/main" id="{09DE4FAA-6BDC-45F3-97AD-77B5535CBEB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4" name="Ellipse 36">
                <a:extLst>
                  <a:ext uri="{FF2B5EF4-FFF2-40B4-BE49-F238E27FC236}">
                    <a16:creationId xmlns:a16="http://schemas.microsoft.com/office/drawing/2014/main" id="{883838DB-E5A3-4E8B-AFD9-DF5E05AA86F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5" name="Ellipse 36">
                <a:extLst>
                  <a:ext uri="{FF2B5EF4-FFF2-40B4-BE49-F238E27FC236}">
                    <a16:creationId xmlns:a16="http://schemas.microsoft.com/office/drawing/2014/main" id="{59C45C78-D666-4703-86C4-435382BB6C8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6" name="Ellipse 36">
                <a:extLst>
                  <a:ext uri="{FF2B5EF4-FFF2-40B4-BE49-F238E27FC236}">
                    <a16:creationId xmlns:a16="http://schemas.microsoft.com/office/drawing/2014/main" id="{7131D915-A208-49CB-923A-21CFDE8369B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7" name="Ellipse 36">
                <a:extLst>
                  <a:ext uri="{FF2B5EF4-FFF2-40B4-BE49-F238E27FC236}">
                    <a16:creationId xmlns:a16="http://schemas.microsoft.com/office/drawing/2014/main" id="{417FAA30-7231-43AA-8405-440CFF31A6B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8" name="Ellipse 36">
                <a:extLst>
                  <a:ext uri="{FF2B5EF4-FFF2-40B4-BE49-F238E27FC236}">
                    <a16:creationId xmlns:a16="http://schemas.microsoft.com/office/drawing/2014/main" id="{399E0A6F-BEF5-4160-8AF3-881AEC9A232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9" name="Ellipse 36">
                <a:extLst>
                  <a:ext uri="{FF2B5EF4-FFF2-40B4-BE49-F238E27FC236}">
                    <a16:creationId xmlns:a16="http://schemas.microsoft.com/office/drawing/2014/main" id="{08206D23-FE1F-46ED-9853-64E1B98A2AB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0" name="Ellipse 36">
                <a:extLst>
                  <a:ext uri="{FF2B5EF4-FFF2-40B4-BE49-F238E27FC236}">
                    <a16:creationId xmlns:a16="http://schemas.microsoft.com/office/drawing/2014/main" id="{D2A9E865-6397-4EC7-9730-2DC52ED5D94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1" name="Ellipse 36">
                <a:extLst>
                  <a:ext uri="{FF2B5EF4-FFF2-40B4-BE49-F238E27FC236}">
                    <a16:creationId xmlns:a16="http://schemas.microsoft.com/office/drawing/2014/main" id="{AA5B4FC0-A7B7-4490-BD65-8B10B9856B8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2" name="Ellipse 36">
                <a:extLst>
                  <a:ext uri="{FF2B5EF4-FFF2-40B4-BE49-F238E27FC236}">
                    <a16:creationId xmlns:a16="http://schemas.microsoft.com/office/drawing/2014/main" id="{39FB0CB8-6ABE-4DCB-8174-790EC3FBD81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A22393ED-D159-455C-8A35-5095ED5AD360}"/>
              </a:ext>
            </a:extLst>
          </p:cNvPr>
          <p:cNvGrpSpPr/>
          <p:nvPr/>
        </p:nvGrpSpPr>
        <p:grpSpPr>
          <a:xfrm>
            <a:off x="4968559" y="1686297"/>
            <a:ext cx="2243096" cy="1799484"/>
            <a:chOff x="417879" y="2175977"/>
            <a:chExt cx="3828412" cy="3071278"/>
          </a:xfrm>
        </p:grpSpPr>
        <p:grpSp>
          <p:nvGrpSpPr>
            <p:cNvPr id="1791" name="Group 1790">
              <a:extLst>
                <a:ext uri="{FF2B5EF4-FFF2-40B4-BE49-F238E27FC236}">
                  <a16:creationId xmlns:a16="http://schemas.microsoft.com/office/drawing/2014/main" id="{17DE269C-0B0B-424E-B91D-7C349973689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05" name="Ellipse 42">
                <a:extLst>
                  <a:ext uri="{FF2B5EF4-FFF2-40B4-BE49-F238E27FC236}">
                    <a16:creationId xmlns:a16="http://schemas.microsoft.com/office/drawing/2014/main" id="{B395F5DC-3D82-4CC5-9123-47AF60BB19CA}"/>
                  </a:ext>
                </a:extLst>
              </p:cNvPr>
              <p:cNvSpPr/>
              <p:nvPr/>
            </p:nvSpPr>
            <p:spPr>
              <a:xfrm>
                <a:off x="1598903" y="485026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4D676BCC-6B4D-48F5-9C00-9559A044C1B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7" name="TextBox 1806">
                      <a:extLst>
                        <a:ext uri="{FF2B5EF4-FFF2-40B4-BE49-F238E27FC236}">
                          <a16:creationId xmlns:a16="http://schemas.microsoft.com/office/drawing/2014/main" id="{9284E7B4-B6A7-45C9-A452-CDDACDCDF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8" name="Groupe 34">
                  <a:extLst>
                    <a:ext uri="{FF2B5EF4-FFF2-40B4-BE49-F238E27FC236}">
                      <a16:creationId xmlns:a16="http://schemas.microsoft.com/office/drawing/2014/main" id="{F5AFA4D7-9B1C-44F3-9F7D-E422E9E6016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20" name="Connecteur droit 32">
                    <a:extLst>
                      <a:ext uri="{FF2B5EF4-FFF2-40B4-BE49-F238E27FC236}">
                        <a16:creationId xmlns:a16="http://schemas.microsoft.com/office/drawing/2014/main" id="{482722C0-F9E1-4D47-BE50-FB35D308AC6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Connecteur droit 33">
                    <a:extLst>
                      <a:ext uri="{FF2B5EF4-FFF2-40B4-BE49-F238E27FC236}">
                        <a16:creationId xmlns:a16="http://schemas.microsoft.com/office/drawing/2014/main" id="{FF6B3D1D-2BF9-4B85-A926-6C929CFA8B5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E9294327-D93F-49AE-A9B5-0E2213058C6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11" name="Ellipse 35">
                    <a:extLst>
                      <a:ext uri="{FF2B5EF4-FFF2-40B4-BE49-F238E27FC236}">
                        <a16:creationId xmlns:a16="http://schemas.microsoft.com/office/drawing/2014/main" id="{084F3E2E-1A1C-442C-A015-A3C0F34A683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2" name="Ellipse 36">
                    <a:extLst>
                      <a:ext uri="{FF2B5EF4-FFF2-40B4-BE49-F238E27FC236}">
                        <a16:creationId xmlns:a16="http://schemas.microsoft.com/office/drawing/2014/main" id="{600E7A84-1ACA-44ED-AF3D-95F61E2A66F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3" name="Ellipse 37">
                    <a:extLst>
                      <a:ext uri="{FF2B5EF4-FFF2-40B4-BE49-F238E27FC236}">
                        <a16:creationId xmlns:a16="http://schemas.microsoft.com/office/drawing/2014/main" id="{41190AB9-D94F-4671-8E41-5698774325C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4" name="Ellipse 38">
                    <a:extLst>
                      <a:ext uri="{FF2B5EF4-FFF2-40B4-BE49-F238E27FC236}">
                        <a16:creationId xmlns:a16="http://schemas.microsoft.com/office/drawing/2014/main" id="{6E8511E2-04C7-49D4-8DC2-0064D4E2E46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5" name="Ellipse 39">
                    <a:extLst>
                      <a:ext uri="{FF2B5EF4-FFF2-40B4-BE49-F238E27FC236}">
                        <a16:creationId xmlns:a16="http://schemas.microsoft.com/office/drawing/2014/main" id="{2B834B18-AABB-4547-968B-24CB7B12D92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6" name="Ellipse 40">
                    <a:extLst>
                      <a:ext uri="{FF2B5EF4-FFF2-40B4-BE49-F238E27FC236}">
                        <a16:creationId xmlns:a16="http://schemas.microsoft.com/office/drawing/2014/main" id="{795AAB9B-66FC-46E7-8638-3E86867526B9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7" name="Ellipse 41">
                    <a:extLst>
                      <a:ext uri="{FF2B5EF4-FFF2-40B4-BE49-F238E27FC236}">
                        <a16:creationId xmlns:a16="http://schemas.microsoft.com/office/drawing/2014/main" id="{E491EA87-F239-46C8-9A58-874FB2E8163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8" name="Ellipse 42">
                    <a:extLst>
                      <a:ext uri="{FF2B5EF4-FFF2-40B4-BE49-F238E27FC236}">
                        <a16:creationId xmlns:a16="http://schemas.microsoft.com/office/drawing/2014/main" id="{716B7861-BA3A-490D-AC13-0623E5122A1A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9" name="Ellipse 48">
                    <a:extLst>
                      <a:ext uri="{FF2B5EF4-FFF2-40B4-BE49-F238E27FC236}">
                        <a16:creationId xmlns:a16="http://schemas.microsoft.com/office/drawing/2014/main" id="{ED31860A-F57F-4175-9C54-CA1220C63E2C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0" name="TextBox 1809">
                      <a:extLst>
                        <a:ext uri="{FF2B5EF4-FFF2-40B4-BE49-F238E27FC236}">
                          <a16:creationId xmlns:a16="http://schemas.microsoft.com/office/drawing/2014/main" id="{8D594F3D-086D-48AC-81B5-F5AB0313A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2" name="Group 1791">
              <a:extLst>
                <a:ext uri="{FF2B5EF4-FFF2-40B4-BE49-F238E27FC236}">
                  <a16:creationId xmlns:a16="http://schemas.microsoft.com/office/drawing/2014/main" id="{9E649FCE-7677-4639-80D0-19E10B1175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93" name="Ellipse 36">
                <a:extLst>
                  <a:ext uri="{FF2B5EF4-FFF2-40B4-BE49-F238E27FC236}">
                    <a16:creationId xmlns:a16="http://schemas.microsoft.com/office/drawing/2014/main" id="{52DC80E0-D842-4AB0-A014-50E9704FC0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4" name="Ellipse 36">
                <a:extLst>
                  <a:ext uri="{FF2B5EF4-FFF2-40B4-BE49-F238E27FC236}">
                    <a16:creationId xmlns:a16="http://schemas.microsoft.com/office/drawing/2014/main" id="{F2670F43-95F5-441F-83A1-82EEE69A60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5" name="Ellipse 36">
                <a:extLst>
                  <a:ext uri="{FF2B5EF4-FFF2-40B4-BE49-F238E27FC236}">
                    <a16:creationId xmlns:a16="http://schemas.microsoft.com/office/drawing/2014/main" id="{1E31C0B3-F3FB-44F4-856D-E753E57ECFE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6" name="Ellipse 36">
                <a:extLst>
                  <a:ext uri="{FF2B5EF4-FFF2-40B4-BE49-F238E27FC236}">
                    <a16:creationId xmlns:a16="http://schemas.microsoft.com/office/drawing/2014/main" id="{1272CE2D-79C4-402A-8719-749802C75AE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7" name="Ellipse 36">
                <a:extLst>
                  <a:ext uri="{FF2B5EF4-FFF2-40B4-BE49-F238E27FC236}">
                    <a16:creationId xmlns:a16="http://schemas.microsoft.com/office/drawing/2014/main" id="{B33257E7-1E5E-4242-B488-04364D8FF8F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8" name="Ellipse 36">
                <a:extLst>
                  <a:ext uri="{FF2B5EF4-FFF2-40B4-BE49-F238E27FC236}">
                    <a16:creationId xmlns:a16="http://schemas.microsoft.com/office/drawing/2014/main" id="{B0A30E8D-12BA-48EC-B3E6-C3D51E6A1C2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9" name="Ellipse 36">
                <a:extLst>
                  <a:ext uri="{FF2B5EF4-FFF2-40B4-BE49-F238E27FC236}">
                    <a16:creationId xmlns:a16="http://schemas.microsoft.com/office/drawing/2014/main" id="{79BD6399-D021-4CA3-BF22-980335FB1D3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0" name="Ellipse 36">
                <a:extLst>
                  <a:ext uri="{FF2B5EF4-FFF2-40B4-BE49-F238E27FC236}">
                    <a16:creationId xmlns:a16="http://schemas.microsoft.com/office/drawing/2014/main" id="{F1E86CB6-852F-4669-AEA3-D1676566EAC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1" name="Ellipse 36">
                <a:extLst>
                  <a:ext uri="{FF2B5EF4-FFF2-40B4-BE49-F238E27FC236}">
                    <a16:creationId xmlns:a16="http://schemas.microsoft.com/office/drawing/2014/main" id="{FCFA2929-B103-4776-8692-1708962349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2" name="Ellipse 36">
                <a:extLst>
                  <a:ext uri="{FF2B5EF4-FFF2-40B4-BE49-F238E27FC236}">
                    <a16:creationId xmlns:a16="http://schemas.microsoft.com/office/drawing/2014/main" id="{9D20E048-4663-4552-A41B-578A0E92A3D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3" name="Ellipse 36">
                <a:extLst>
                  <a:ext uri="{FF2B5EF4-FFF2-40B4-BE49-F238E27FC236}">
                    <a16:creationId xmlns:a16="http://schemas.microsoft.com/office/drawing/2014/main" id="{815F925F-AB85-423F-A0C2-8F0DE7ADE29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4" name="Ellipse 36">
                <a:extLst>
                  <a:ext uri="{FF2B5EF4-FFF2-40B4-BE49-F238E27FC236}">
                    <a16:creationId xmlns:a16="http://schemas.microsoft.com/office/drawing/2014/main" id="{7274FC9C-D999-4AF0-85FA-8FE3555700B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DFD47DB8-8B33-4E19-9863-F47FDA1FB747}"/>
              </a:ext>
            </a:extLst>
          </p:cNvPr>
          <p:cNvGrpSpPr/>
          <p:nvPr/>
        </p:nvGrpSpPr>
        <p:grpSpPr>
          <a:xfrm>
            <a:off x="7306134" y="1697735"/>
            <a:ext cx="2243096" cy="1799484"/>
            <a:chOff x="417879" y="2175977"/>
            <a:chExt cx="3828412" cy="3071278"/>
          </a:xfrm>
        </p:grpSpPr>
        <p:grpSp>
          <p:nvGrpSpPr>
            <p:cNvPr id="1823" name="Group 1822">
              <a:extLst>
                <a:ext uri="{FF2B5EF4-FFF2-40B4-BE49-F238E27FC236}">
                  <a16:creationId xmlns:a16="http://schemas.microsoft.com/office/drawing/2014/main" id="{B75CC9B9-EFB9-456F-9A15-CC69A8757D9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37" name="Ellipse 42">
                <a:extLst>
                  <a:ext uri="{FF2B5EF4-FFF2-40B4-BE49-F238E27FC236}">
                    <a16:creationId xmlns:a16="http://schemas.microsoft.com/office/drawing/2014/main" id="{8E9D6F4C-3295-46E3-9EE2-5A6241DAAE97}"/>
                  </a:ext>
                </a:extLst>
              </p:cNvPr>
              <p:cNvSpPr/>
              <p:nvPr/>
            </p:nvSpPr>
            <p:spPr>
              <a:xfrm>
                <a:off x="1315810" y="470967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CB6161FA-9BF1-4055-8D60-D967A1AA80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9" name="TextBox 1838">
                      <a:extLst>
                        <a:ext uri="{FF2B5EF4-FFF2-40B4-BE49-F238E27FC236}">
                          <a16:creationId xmlns:a16="http://schemas.microsoft.com/office/drawing/2014/main" id="{A7F16833-FC0D-4DD2-A6EC-D23A68E65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0" name="Groupe 34">
                  <a:extLst>
                    <a:ext uri="{FF2B5EF4-FFF2-40B4-BE49-F238E27FC236}">
                      <a16:creationId xmlns:a16="http://schemas.microsoft.com/office/drawing/2014/main" id="{DBFE8C0E-3FC9-4F2F-AD2C-CE8F72663F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52" name="Connecteur droit 32">
                    <a:extLst>
                      <a:ext uri="{FF2B5EF4-FFF2-40B4-BE49-F238E27FC236}">
                        <a16:creationId xmlns:a16="http://schemas.microsoft.com/office/drawing/2014/main" id="{5A269460-1CAC-4370-9C8B-823A83470F1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Connecteur droit 33">
                    <a:extLst>
                      <a:ext uri="{FF2B5EF4-FFF2-40B4-BE49-F238E27FC236}">
                        <a16:creationId xmlns:a16="http://schemas.microsoft.com/office/drawing/2014/main" id="{958CDC46-1E77-4E8A-8DE1-97806E01B91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0B7C878-E578-45FC-895F-E4BC8CFFB9A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43" name="Ellipse 35">
                    <a:extLst>
                      <a:ext uri="{FF2B5EF4-FFF2-40B4-BE49-F238E27FC236}">
                        <a16:creationId xmlns:a16="http://schemas.microsoft.com/office/drawing/2014/main" id="{A451B9D9-AB33-4A6F-BE16-E86A53045EC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4" name="Ellipse 36">
                    <a:extLst>
                      <a:ext uri="{FF2B5EF4-FFF2-40B4-BE49-F238E27FC236}">
                        <a16:creationId xmlns:a16="http://schemas.microsoft.com/office/drawing/2014/main" id="{E7171B2B-1491-4C19-BED0-1D0F3A6BEDB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5" name="Ellipse 37">
                    <a:extLst>
                      <a:ext uri="{FF2B5EF4-FFF2-40B4-BE49-F238E27FC236}">
                        <a16:creationId xmlns:a16="http://schemas.microsoft.com/office/drawing/2014/main" id="{A83109BB-9026-4590-BFE9-A070CF50301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6" name="Ellipse 38">
                    <a:extLst>
                      <a:ext uri="{FF2B5EF4-FFF2-40B4-BE49-F238E27FC236}">
                        <a16:creationId xmlns:a16="http://schemas.microsoft.com/office/drawing/2014/main" id="{DD3C21EF-F87A-489F-9C93-02CAB0E76C2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7" name="Ellipse 39">
                    <a:extLst>
                      <a:ext uri="{FF2B5EF4-FFF2-40B4-BE49-F238E27FC236}">
                        <a16:creationId xmlns:a16="http://schemas.microsoft.com/office/drawing/2014/main" id="{0FB95E8B-743B-4608-B73B-1725515C49C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8" name="Ellipse 40">
                    <a:extLst>
                      <a:ext uri="{FF2B5EF4-FFF2-40B4-BE49-F238E27FC236}">
                        <a16:creationId xmlns:a16="http://schemas.microsoft.com/office/drawing/2014/main" id="{C8AF36FA-9A4A-46C0-A9FE-1DB3762ECAC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9" name="Ellipse 41">
                    <a:extLst>
                      <a:ext uri="{FF2B5EF4-FFF2-40B4-BE49-F238E27FC236}">
                        <a16:creationId xmlns:a16="http://schemas.microsoft.com/office/drawing/2014/main" id="{EA7CC113-A9DC-459F-BF6F-96BFE7A37B3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0" name="Ellipse 42">
                    <a:extLst>
                      <a:ext uri="{FF2B5EF4-FFF2-40B4-BE49-F238E27FC236}">
                        <a16:creationId xmlns:a16="http://schemas.microsoft.com/office/drawing/2014/main" id="{3DB45E54-CEDC-45F3-AB4D-04AFB67921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1" name="Ellipse 48">
                    <a:extLst>
                      <a:ext uri="{FF2B5EF4-FFF2-40B4-BE49-F238E27FC236}">
                        <a16:creationId xmlns:a16="http://schemas.microsoft.com/office/drawing/2014/main" id="{E3BCFE4F-AF69-4EB8-8687-E94A10D34F4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2" name="TextBox 1841">
                      <a:extLst>
                        <a:ext uri="{FF2B5EF4-FFF2-40B4-BE49-F238E27FC236}">
                          <a16:creationId xmlns:a16="http://schemas.microsoft.com/office/drawing/2014/main" id="{6E665E3D-E232-4954-9317-1FF035E12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B6DA787E-0776-4227-BC09-39E75DBE757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25" name="Ellipse 36">
                <a:extLst>
                  <a:ext uri="{FF2B5EF4-FFF2-40B4-BE49-F238E27FC236}">
                    <a16:creationId xmlns:a16="http://schemas.microsoft.com/office/drawing/2014/main" id="{36A8A478-D826-4039-B21F-07C5D902D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6" name="Ellipse 36">
                <a:extLst>
                  <a:ext uri="{FF2B5EF4-FFF2-40B4-BE49-F238E27FC236}">
                    <a16:creationId xmlns:a16="http://schemas.microsoft.com/office/drawing/2014/main" id="{FC493FE1-1420-47DE-BCEF-0ECE4D921AB2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7" name="Ellipse 36">
                <a:extLst>
                  <a:ext uri="{FF2B5EF4-FFF2-40B4-BE49-F238E27FC236}">
                    <a16:creationId xmlns:a16="http://schemas.microsoft.com/office/drawing/2014/main" id="{D9BDEBFF-EEA2-48A0-B0B3-EDFABDE91A1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8" name="Ellipse 36">
                <a:extLst>
                  <a:ext uri="{FF2B5EF4-FFF2-40B4-BE49-F238E27FC236}">
                    <a16:creationId xmlns:a16="http://schemas.microsoft.com/office/drawing/2014/main" id="{A6B79248-9669-41D6-BE39-32268FC2775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9" name="Ellipse 36">
                <a:extLst>
                  <a:ext uri="{FF2B5EF4-FFF2-40B4-BE49-F238E27FC236}">
                    <a16:creationId xmlns:a16="http://schemas.microsoft.com/office/drawing/2014/main" id="{9FC3C6D8-485C-4A05-9E21-0E55A4683F9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0" name="Ellipse 36">
                <a:extLst>
                  <a:ext uri="{FF2B5EF4-FFF2-40B4-BE49-F238E27FC236}">
                    <a16:creationId xmlns:a16="http://schemas.microsoft.com/office/drawing/2014/main" id="{F53E192B-BCE8-4CE4-BBCA-1AE8835EBD6A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1" name="Ellipse 36">
                <a:extLst>
                  <a:ext uri="{FF2B5EF4-FFF2-40B4-BE49-F238E27FC236}">
                    <a16:creationId xmlns:a16="http://schemas.microsoft.com/office/drawing/2014/main" id="{C44F1ACC-B947-4616-96CA-9B6995BECF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2" name="Ellipse 36">
                <a:extLst>
                  <a:ext uri="{FF2B5EF4-FFF2-40B4-BE49-F238E27FC236}">
                    <a16:creationId xmlns:a16="http://schemas.microsoft.com/office/drawing/2014/main" id="{3B08B73A-527C-4097-8569-302EA00811C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3" name="Ellipse 36">
                <a:extLst>
                  <a:ext uri="{FF2B5EF4-FFF2-40B4-BE49-F238E27FC236}">
                    <a16:creationId xmlns:a16="http://schemas.microsoft.com/office/drawing/2014/main" id="{B3FD5DAD-7326-476A-BFD0-9971074CD1B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4" name="Ellipse 36">
                <a:extLst>
                  <a:ext uri="{FF2B5EF4-FFF2-40B4-BE49-F238E27FC236}">
                    <a16:creationId xmlns:a16="http://schemas.microsoft.com/office/drawing/2014/main" id="{1E66E473-F1AE-4CD0-ADD4-BBD9DAA08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5" name="Ellipse 36">
                <a:extLst>
                  <a:ext uri="{FF2B5EF4-FFF2-40B4-BE49-F238E27FC236}">
                    <a16:creationId xmlns:a16="http://schemas.microsoft.com/office/drawing/2014/main" id="{0A0A85DD-D68D-4014-9980-E054467201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6" name="Ellipse 36">
                <a:extLst>
                  <a:ext uri="{FF2B5EF4-FFF2-40B4-BE49-F238E27FC236}">
                    <a16:creationId xmlns:a16="http://schemas.microsoft.com/office/drawing/2014/main" id="{B96773A8-DFB6-40B8-A00A-41F12D897E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54" name="Group 1853">
            <a:extLst>
              <a:ext uri="{FF2B5EF4-FFF2-40B4-BE49-F238E27FC236}">
                <a16:creationId xmlns:a16="http://schemas.microsoft.com/office/drawing/2014/main" id="{B5BBD74A-1D20-4727-BA00-243812456A56}"/>
              </a:ext>
            </a:extLst>
          </p:cNvPr>
          <p:cNvGrpSpPr/>
          <p:nvPr/>
        </p:nvGrpSpPr>
        <p:grpSpPr>
          <a:xfrm>
            <a:off x="9681446" y="1686192"/>
            <a:ext cx="2243096" cy="1799484"/>
            <a:chOff x="417879" y="2175977"/>
            <a:chExt cx="3828412" cy="3071278"/>
          </a:xfrm>
        </p:grpSpPr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AE7E0994-BA4F-433F-84CC-3E4B10C3B97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69" name="Ellipse 42">
                <a:extLst>
                  <a:ext uri="{FF2B5EF4-FFF2-40B4-BE49-F238E27FC236}">
                    <a16:creationId xmlns:a16="http://schemas.microsoft.com/office/drawing/2014/main" id="{6B058D14-CDA2-455E-89A7-9F6D2623C0C4}"/>
                  </a:ext>
                </a:extLst>
              </p:cNvPr>
              <p:cNvSpPr/>
              <p:nvPr/>
            </p:nvSpPr>
            <p:spPr>
              <a:xfrm>
                <a:off x="1237612" y="423707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70" name="Group 1869">
                <a:extLst>
                  <a:ext uri="{FF2B5EF4-FFF2-40B4-BE49-F238E27FC236}">
                    <a16:creationId xmlns:a16="http://schemas.microsoft.com/office/drawing/2014/main" id="{B5EDA241-99FD-4D2A-999A-F2A4B1EDF01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1" name="TextBox 1870">
                      <a:extLst>
                        <a:ext uri="{FF2B5EF4-FFF2-40B4-BE49-F238E27FC236}">
                          <a16:creationId xmlns:a16="http://schemas.microsoft.com/office/drawing/2014/main" id="{21A7EEB5-0DDE-47E5-9C23-1A798582E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2" name="Groupe 34">
                  <a:extLst>
                    <a:ext uri="{FF2B5EF4-FFF2-40B4-BE49-F238E27FC236}">
                      <a16:creationId xmlns:a16="http://schemas.microsoft.com/office/drawing/2014/main" id="{46189E5E-F99F-4F84-BED8-0321BDD78BE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84" name="Connecteur droit 32">
                    <a:extLst>
                      <a:ext uri="{FF2B5EF4-FFF2-40B4-BE49-F238E27FC236}">
                        <a16:creationId xmlns:a16="http://schemas.microsoft.com/office/drawing/2014/main" id="{159EEDD7-9DE1-48DD-B443-994523830DF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Connecteur droit 33">
                    <a:extLst>
                      <a:ext uri="{FF2B5EF4-FFF2-40B4-BE49-F238E27FC236}">
                        <a16:creationId xmlns:a16="http://schemas.microsoft.com/office/drawing/2014/main" id="{2EEFC2DF-587D-4D7A-B023-30B63D126AE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476550FF-C13C-4028-835C-6867FFD41CC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75" name="Ellipse 35">
                    <a:extLst>
                      <a:ext uri="{FF2B5EF4-FFF2-40B4-BE49-F238E27FC236}">
                        <a16:creationId xmlns:a16="http://schemas.microsoft.com/office/drawing/2014/main" id="{EAF18A72-EE67-4A68-A92B-9ACE41F5FFD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6" name="Ellipse 36">
                    <a:extLst>
                      <a:ext uri="{FF2B5EF4-FFF2-40B4-BE49-F238E27FC236}">
                        <a16:creationId xmlns:a16="http://schemas.microsoft.com/office/drawing/2014/main" id="{6B778858-037E-4183-8F0C-4A020D79A16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7" name="Ellipse 37">
                    <a:extLst>
                      <a:ext uri="{FF2B5EF4-FFF2-40B4-BE49-F238E27FC236}">
                        <a16:creationId xmlns:a16="http://schemas.microsoft.com/office/drawing/2014/main" id="{D9A3D644-A91D-42DD-8CB4-14BCE63CD55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8" name="Ellipse 38">
                    <a:extLst>
                      <a:ext uri="{FF2B5EF4-FFF2-40B4-BE49-F238E27FC236}">
                        <a16:creationId xmlns:a16="http://schemas.microsoft.com/office/drawing/2014/main" id="{3F093178-7C20-4FC1-9910-AB2F11B9E46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9" name="Ellipse 39">
                    <a:extLst>
                      <a:ext uri="{FF2B5EF4-FFF2-40B4-BE49-F238E27FC236}">
                        <a16:creationId xmlns:a16="http://schemas.microsoft.com/office/drawing/2014/main" id="{74CA29D9-A0CF-4859-84F2-51755756AEB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0" name="Ellipse 40">
                    <a:extLst>
                      <a:ext uri="{FF2B5EF4-FFF2-40B4-BE49-F238E27FC236}">
                        <a16:creationId xmlns:a16="http://schemas.microsoft.com/office/drawing/2014/main" id="{BD3D4074-180E-4427-817D-548BB8479A0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1" name="Ellipse 41">
                    <a:extLst>
                      <a:ext uri="{FF2B5EF4-FFF2-40B4-BE49-F238E27FC236}">
                        <a16:creationId xmlns:a16="http://schemas.microsoft.com/office/drawing/2014/main" id="{27FAA39C-E31D-48CE-80C2-F85E0BC1C405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2" name="Ellipse 42">
                    <a:extLst>
                      <a:ext uri="{FF2B5EF4-FFF2-40B4-BE49-F238E27FC236}">
                        <a16:creationId xmlns:a16="http://schemas.microsoft.com/office/drawing/2014/main" id="{2522AEEB-1AA0-4B04-9C54-167C5D5D197F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3" name="Ellipse 48">
                    <a:extLst>
                      <a:ext uri="{FF2B5EF4-FFF2-40B4-BE49-F238E27FC236}">
                        <a16:creationId xmlns:a16="http://schemas.microsoft.com/office/drawing/2014/main" id="{3D72D32A-80F5-460C-BD9B-6962B8A0C629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4" name="TextBox 1873">
                      <a:extLst>
                        <a:ext uri="{FF2B5EF4-FFF2-40B4-BE49-F238E27FC236}">
                          <a16:creationId xmlns:a16="http://schemas.microsoft.com/office/drawing/2014/main" id="{3F86A9E5-9471-4231-86C3-01DB250C0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4C57D40C-68B7-43C8-B942-689996D5A7A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57" name="Ellipse 36">
                <a:extLst>
                  <a:ext uri="{FF2B5EF4-FFF2-40B4-BE49-F238E27FC236}">
                    <a16:creationId xmlns:a16="http://schemas.microsoft.com/office/drawing/2014/main" id="{EED79D67-2FCB-4820-88EA-203158E3D43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8" name="Ellipse 36">
                <a:extLst>
                  <a:ext uri="{FF2B5EF4-FFF2-40B4-BE49-F238E27FC236}">
                    <a16:creationId xmlns:a16="http://schemas.microsoft.com/office/drawing/2014/main" id="{24461164-B03F-445E-B602-2CF5145FA0A3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9" name="Ellipse 36">
                <a:extLst>
                  <a:ext uri="{FF2B5EF4-FFF2-40B4-BE49-F238E27FC236}">
                    <a16:creationId xmlns:a16="http://schemas.microsoft.com/office/drawing/2014/main" id="{ED33783F-E289-446F-ACB8-8A2B3170E22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0" name="Ellipse 36">
                <a:extLst>
                  <a:ext uri="{FF2B5EF4-FFF2-40B4-BE49-F238E27FC236}">
                    <a16:creationId xmlns:a16="http://schemas.microsoft.com/office/drawing/2014/main" id="{0D684F6C-9AEB-4CBE-913B-A568645624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1" name="Ellipse 36">
                <a:extLst>
                  <a:ext uri="{FF2B5EF4-FFF2-40B4-BE49-F238E27FC236}">
                    <a16:creationId xmlns:a16="http://schemas.microsoft.com/office/drawing/2014/main" id="{707DCD23-18DB-46D6-A013-A095685CC2F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2" name="Ellipse 36">
                <a:extLst>
                  <a:ext uri="{FF2B5EF4-FFF2-40B4-BE49-F238E27FC236}">
                    <a16:creationId xmlns:a16="http://schemas.microsoft.com/office/drawing/2014/main" id="{C5379F41-0A78-447B-A9B7-AFC48FAAB2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3" name="Ellipse 36">
                <a:extLst>
                  <a:ext uri="{FF2B5EF4-FFF2-40B4-BE49-F238E27FC236}">
                    <a16:creationId xmlns:a16="http://schemas.microsoft.com/office/drawing/2014/main" id="{5CF85D3E-992D-4705-AF0B-050C13B04D5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4" name="Ellipse 36">
                <a:extLst>
                  <a:ext uri="{FF2B5EF4-FFF2-40B4-BE49-F238E27FC236}">
                    <a16:creationId xmlns:a16="http://schemas.microsoft.com/office/drawing/2014/main" id="{5A943121-C11A-4C5C-AC8A-B8B4F6DE1A8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5" name="Ellipse 36">
                <a:extLst>
                  <a:ext uri="{FF2B5EF4-FFF2-40B4-BE49-F238E27FC236}">
                    <a16:creationId xmlns:a16="http://schemas.microsoft.com/office/drawing/2014/main" id="{3F537BFA-DE49-4D0E-AAFB-5B62E12CD1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6" name="Ellipse 36">
                <a:extLst>
                  <a:ext uri="{FF2B5EF4-FFF2-40B4-BE49-F238E27FC236}">
                    <a16:creationId xmlns:a16="http://schemas.microsoft.com/office/drawing/2014/main" id="{28BFF081-3A28-4420-BB9A-DBD4590F59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7" name="Ellipse 36">
                <a:extLst>
                  <a:ext uri="{FF2B5EF4-FFF2-40B4-BE49-F238E27FC236}">
                    <a16:creationId xmlns:a16="http://schemas.microsoft.com/office/drawing/2014/main" id="{09031949-49F5-437A-A76B-1A7C6895EF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8" name="Ellipse 36">
                <a:extLst>
                  <a:ext uri="{FF2B5EF4-FFF2-40B4-BE49-F238E27FC236}">
                    <a16:creationId xmlns:a16="http://schemas.microsoft.com/office/drawing/2014/main" id="{8D3194A5-CE92-4A05-B8B4-4CC63139D94C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F3DC5953-11BC-4431-B887-2B22E2CF62E2}"/>
              </a:ext>
            </a:extLst>
          </p:cNvPr>
          <p:cNvGrpSpPr/>
          <p:nvPr/>
        </p:nvGrpSpPr>
        <p:grpSpPr>
          <a:xfrm>
            <a:off x="302391" y="3686289"/>
            <a:ext cx="2243096" cy="1799484"/>
            <a:chOff x="417879" y="2175977"/>
            <a:chExt cx="3828412" cy="3071278"/>
          </a:xfrm>
        </p:grpSpPr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A196B174-0EB4-49F1-9D1E-C02D5C0D573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01" name="Ellipse 42">
                <a:extLst>
                  <a:ext uri="{FF2B5EF4-FFF2-40B4-BE49-F238E27FC236}">
                    <a16:creationId xmlns:a16="http://schemas.microsoft.com/office/drawing/2014/main" id="{E562FF95-C3AC-449B-8C9E-EEFD57061356}"/>
                  </a:ext>
                </a:extLst>
              </p:cNvPr>
              <p:cNvSpPr/>
              <p:nvPr/>
            </p:nvSpPr>
            <p:spPr>
              <a:xfrm>
                <a:off x="1085480" y="4400079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6601AB08-93AE-43B4-ADEA-E22A0D4D57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3" name="TextBox 1902">
                      <a:extLst>
                        <a:ext uri="{FF2B5EF4-FFF2-40B4-BE49-F238E27FC236}">
                          <a16:creationId xmlns:a16="http://schemas.microsoft.com/office/drawing/2014/main" id="{5BA97E71-B960-4DA6-B5CF-2F659BD0A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04" name="Groupe 34">
                  <a:extLst>
                    <a:ext uri="{FF2B5EF4-FFF2-40B4-BE49-F238E27FC236}">
                      <a16:creationId xmlns:a16="http://schemas.microsoft.com/office/drawing/2014/main" id="{B9AF82AA-0163-4EDA-A95D-9D3577B19EA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16" name="Connecteur droit 32">
                    <a:extLst>
                      <a:ext uri="{FF2B5EF4-FFF2-40B4-BE49-F238E27FC236}">
                        <a16:creationId xmlns:a16="http://schemas.microsoft.com/office/drawing/2014/main" id="{315B8A69-0661-4419-92E0-6EE9A3E5F5E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Connecteur droit 33">
                    <a:extLst>
                      <a:ext uri="{FF2B5EF4-FFF2-40B4-BE49-F238E27FC236}">
                        <a16:creationId xmlns:a16="http://schemas.microsoft.com/office/drawing/2014/main" id="{345D1894-CF54-49BF-BE3D-F30CDC628C0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6925EAD7-C75A-4F1D-A109-55FEF08C04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07" name="Ellipse 35">
                    <a:extLst>
                      <a:ext uri="{FF2B5EF4-FFF2-40B4-BE49-F238E27FC236}">
                        <a16:creationId xmlns:a16="http://schemas.microsoft.com/office/drawing/2014/main" id="{5EB6BD09-C177-471B-9EB0-FE4F6929316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8" name="Ellipse 36">
                    <a:extLst>
                      <a:ext uri="{FF2B5EF4-FFF2-40B4-BE49-F238E27FC236}">
                        <a16:creationId xmlns:a16="http://schemas.microsoft.com/office/drawing/2014/main" id="{41DC4574-B866-49F7-A4C0-F8962349468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9" name="Ellipse 37">
                    <a:extLst>
                      <a:ext uri="{FF2B5EF4-FFF2-40B4-BE49-F238E27FC236}">
                        <a16:creationId xmlns:a16="http://schemas.microsoft.com/office/drawing/2014/main" id="{8145688C-8D04-4F48-8637-BE93AD7CB45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0" name="Ellipse 38">
                    <a:extLst>
                      <a:ext uri="{FF2B5EF4-FFF2-40B4-BE49-F238E27FC236}">
                        <a16:creationId xmlns:a16="http://schemas.microsoft.com/office/drawing/2014/main" id="{9892580A-ADDD-4EC9-A10D-25878299602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1" name="Ellipse 39">
                    <a:extLst>
                      <a:ext uri="{FF2B5EF4-FFF2-40B4-BE49-F238E27FC236}">
                        <a16:creationId xmlns:a16="http://schemas.microsoft.com/office/drawing/2014/main" id="{14FE0AD9-A5E4-4394-A7B5-1EE1B338DAF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2" name="Ellipse 40">
                    <a:extLst>
                      <a:ext uri="{FF2B5EF4-FFF2-40B4-BE49-F238E27FC236}">
                        <a16:creationId xmlns:a16="http://schemas.microsoft.com/office/drawing/2014/main" id="{7FA264A9-7DB6-402B-8967-D690745CA8E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3" name="Ellipse 41">
                    <a:extLst>
                      <a:ext uri="{FF2B5EF4-FFF2-40B4-BE49-F238E27FC236}">
                        <a16:creationId xmlns:a16="http://schemas.microsoft.com/office/drawing/2014/main" id="{5F6A0A63-BF4D-487C-B0F4-FA59AF93D3A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4" name="Ellipse 42">
                    <a:extLst>
                      <a:ext uri="{FF2B5EF4-FFF2-40B4-BE49-F238E27FC236}">
                        <a16:creationId xmlns:a16="http://schemas.microsoft.com/office/drawing/2014/main" id="{5DA5C450-29D9-46B2-B2B5-719D30D33D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5" name="Ellipse 48">
                    <a:extLst>
                      <a:ext uri="{FF2B5EF4-FFF2-40B4-BE49-F238E27FC236}">
                        <a16:creationId xmlns:a16="http://schemas.microsoft.com/office/drawing/2014/main" id="{EAEDC096-A1B2-4898-9DD5-18747D84150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6" name="TextBox 1905">
                      <a:extLst>
                        <a:ext uri="{FF2B5EF4-FFF2-40B4-BE49-F238E27FC236}">
                          <a16:creationId xmlns:a16="http://schemas.microsoft.com/office/drawing/2014/main" id="{8D8071B2-8AFA-444B-AB36-A37E4FDC9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78CD28F0-B58C-4ED2-BE24-78340A6268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89" name="Ellipse 36">
                <a:extLst>
                  <a:ext uri="{FF2B5EF4-FFF2-40B4-BE49-F238E27FC236}">
                    <a16:creationId xmlns:a16="http://schemas.microsoft.com/office/drawing/2014/main" id="{A87C9311-FAD9-46C7-ADCE-C98D374BE8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0" name="Ellipse 36">
                <a:extLst>
                  <a:ext uri="{FF2B5EF4-FFF2-40B4-BE49-F238E27FC236}">
                    <a16:creationId xmlns:a16="http://schemas.microsoft.com/office/drawing/2014/main" id="{05D81208-6269-4E65-868B-CF9BD1AE2E6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1" name="Ellipse 36">
                <a:extLst>
                  <a:ext uri="{FF2B5EF4-FFF2-40B4-BE49-F238E27FC236}">
                    <a16:creationId xmlns:a16="http://schemas.microsoft.com/office/drawing/2014/main" id="{DEBF0AC7-7850-4432-85FF-C5AADE13568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2" name="Ellipse 36">
                <a:extLst>
                  <a:ext uri="{FF2B5EF4-FFF2-40B4-BE49-F238E27FC236}">
                    <a16:creationId xmlns:a16="http://schemas.microsoft.com/office/drawing/2014/main" id="{518B2BE5-D5FB-4DC2-BD81-B37368C5100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3" name="Ellipse 36">
                <a:extLst>
                  <a:ext uri="{FF2B5EF4-FFF2-40B4-BE49-F238E27FC236}">
                    <a16:creationId xmlns:a16="http://schemas.microsoft.com/office/drawing/2014/main" id="{A8BE71D3-2932-469F-98F0-F595D0E79DA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4" name="Ellipse 36">
                <a:extLst>
                  <a:ext uri="{FF2B5EF4-FFF2-40B4-BE49-F238E27FC236}">
                    <a16:creationId xmlns:a16="http://schemas.microsoft.com/office/drawing/2014/main" id="{E00E4C91-AD6A-4A24-A63D-390AFAF650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5" name="Ellipse 36">
                <a:extLst>
                  <a:ext uri="{FF2B5EF4-FFF2-40B4-BE49-F238E27FC236}">
                    <a16:creationId xmlns:a16="http://schemas.microsoft.com/office/drawing/2014/main" id="{05262247-C762-4E30-BA2D-4BC0EC328C50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6" name="Ellipse 36">
                <a:extLst>
                  <a:ext uri="{FF2B5EF4-FFF2-40B4-BE49-F238E27FC236}">
                    <a16:creationId xmlns:a16="http://schemas.microsoft.com/office/drawing/2014/main" id="{D3E7E79F-9F85-4CEB-94BB-9D0EA6FDE02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7" name="Ellipse 36">
                <a:extLst>
                  <a:ext uri="{FF2B5EF4-FFF2-40B4-BE49-F238E27FC236}">
                    <a16:creationId xmlns:a16="http://schemas.microsoft.com/office/drawing/2014/main" id="{3EAC1A2B-6CB4-4FDD-93B4-9AA192557CB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8" name="Ellipse 36">
                <a:extLst>
                  <a:ext uri="{FF2B5EF4-FFF2-40B4-BE49-F238E27FC236}">
                    <a16:creationId xmlns:a16="http://schemas.microsoft.com/office/drawing/2014/main" id="{9035CDDD-4F0B-4A43-ACD1-826A5BF88BE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9" name="Ellipse 36">
                <a:extLst>
                  <a:ext uri="{FF2B5EF4-FFF2-40B4-BE49-F238E27FC236}">
                    <a16:creationId xmlns:a16="http://schemas.microsoft.com/office/drawing/2014/main" id="{0E48404C-5FFA-43AB-B9E7-1AF3003348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0" name="Ellipse 36">
                <a:extLst>
                  <a:ext uri="{FF2B5EF4-FFF2-40B4-BE49-F238E27FC236}">
                    <a16:creationId xmlns:a16="http://schemas.microsoft.com/office/drawing/2014/main" id="{034EA9CF-6FE3-4C2C-9DAA-5A2FE1D799C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18" name="Group 1917">
            <a:extLst>
              <a:ext uri="{FF2B5EF4-FFF2-40B4-BE49-F238E27FC236}">
                <a16:creationId xmlns:a16="http://schemas.microsoft.com/office/drawing/2014/main" id="{5E91CC90-DE45-41C0-82C1-F32C35BE3C00}"/>
              </a:ext>
            </a:extLst>
          </p:cNvPr>
          <p:cNvGrpSpPr/>
          <p:nvPr/>
        </p:nvGrpSpPr>
        <p:grpSpPr>
          <a:xfrm>
            <a:off x="2665059" y="3667984"/>
            <a:ext cx="2243096" cy="1799484"/>
            <a:chOff x="417879" y="2175977"/>
            <a:chExt cx="3828412" cy="3071278"/>
          </a:xfrm>
        </p:grpSpPr>
        <p:grpSp>
          <p:nvGrpSpPr>
            <p:cNvPr id="1919" name="Group 1918">
              <a:extLst>
                <a:ext uri="{FF2B5EF4-FFF2-40B4-BE49-F238E27FC236}">
                  <a16:creationId xmlns:a16="http://schemas.microsoft.com/office/drawing/2014/main" id="{A5256A84-5A68-4E0E-AECE-9DB3B7F4E86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33" name="Ellipse 42">
                <a:extLst>
                  <a:ext uri="{FF2B5EF4-FFF2-40B4-BE49-F238E27FC236}">
                    <a16:creationId xmlns:a16="http://schemas.microsoft.com/office/drawing/2014/main" id="{D3FD20A0-B7A9-4E56-ACB2-EF979C1E5020}"/>
                  </a:ext>
                </a:extLst>
              </p:cNvPr>
              <p:cNvSpPr/>
              <p:nvPr/>
            </p:nvSpPr>
            <p:spPr>
              <a:xfrm>
                <a:off x="963601" y="4968243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34" name="Group 1933">
                <a:extLst>
                  <a:ext uri="{FF2B5EF4-FFF2-40B4-BE49-F238E27FC236}">
                    <a16:creationId xmlns:a16="http://schemas.microsoft.com/office/drawing/2014/main" id="{38F3AF98-633A-428B-976F-B46685F8C3E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5" name="TextBox 1934">
                      <a:extLst>
                        <a:ext uri="{FF2B5EF4-FFF2-40B4-BE49-F238E27FC236}">
                          <a16:creationId xmlns:a16="http://schemas.microsoft.com/office/drawing/2014/main" id="{674308A5-8DF3-4CA7-8ED5-ED5091934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36" name="Groupe 34">
                  <a:extLst>
                    <a:ext uri="{FF2B5EF4-FFF2-40B4-BE49-F238E27FC236}">
                      <a16:creationId xmlns:a16="http://schemas.microsoft.com/office/drawing/2014/main" id="{28075885-C4FC-4C24-84CA-49E8334E6C0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48" name="Connecteur droit 32">
                    <a:extLst>
                      <a:ext uri="{FF2B5EF4-FFF2-40B4-BE49-F238E27FC236}">
                        <a16:creationId xmlns:a16="http://schemas.microsoft.com/office/drawing/2014/main" id="{47FEDFAB-1CEC-4AEF-AFB9-23191459C59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9" name="Connecteur droit 33">
                    <a:extLst>
                      <a:ext uri="{FF2B5EF4-FFF2-40B4-BE49-F238E27FC236}">
                        <a16:creationId xmlns:a16="http://schemas.microsoft.com/office/drawing/2014/main" id="{AC181903-8804-47AB-8C54-A255156181B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ABA0144B-6178-49EC-A76B-128E0A94910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39" name="Ellipse 35">
                    <a:extLst>
                      <a:ext uri="{FF2B5EF4-FFF2-40B4-BE49-F238E27FC236}">
                        <a16:creationId xmlns:a16="http://schemas.microsoft.com/office/drawing/2014/main" id="{2B1D852E-5EE1-4217-9F23-9CEA7F9833B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0" name="Ellipse 36">
                    <a:extLst>
                      <a:ext uri="{FF2B5EF4-FFF2-40B4-BE49-F238E27FC236}">
                        <a16:creationId xmlns:a16="http://schemas.microsoft.com/office/drawing/2014/main" id="{40851ED8-1502-4AAE-80B9-E09EA61A2E1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1" name="Ellipse 37">
                    <a:extLst>
                      <a:ext uri="{FF2B5EF4-FFF2-40B4-BE49-F238E27FC236}">
                        <a16:creationId xmlns:a16="http://schemas.microsoft.com/office/drawing/2014/main" id="{6574F16A-70B9-4CC4-A7B4-0D407B88DF7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2" name="Ellipse 38">
                    <a:extLst>
                      <a:ext uri="{FF2B5EF4-FFF2-40B4-BE49-F238E27FC236}">
                        <a16:creationId xmlns:a16="http://schemas.microsoft.com/office/drawing/2014/main" id="{0506A54D-1DF3-4C22-88D7-99E241F1F7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3" name="Ellipse 39">
                    <a:extLst>
                      <a:ext uri="{FF2B5EF4-FFF2-40B4-BE49-F238E27FC236}">
                        <a16:creationId xmlns:a16="http://schemas.microsoft.com/office/drawing/2014/main" id="{B5031ED6-0DEF-4C03-82F2-0F5D6EC6BB2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4" name="Ellipse 40">
                    <a:extLst>
                      <a:ext uri="{FF2B5EF4-FFF2-40B4-BE49-F238E27FC236}">
                        <a16:creationId xmlns:a16="http://schemas.microsoft.com/office/drawing/2014/main" id="{77C6E2A6-8B17-4D10-AF2A-EA7FBDB343B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5" name="Ellipse 41">
                    <a:extLst>
                      <a:ext uri="{FF2B5EF4-FFF2-40B4-BE49-F238E27FC236}">
                        <a16:creationId xmlns:a16="http://schemas.microsoft.com/office/drawing/2014/main" id="{A60D2B88-77E0-42FC-B34F-F26C2B1E61C9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6" name="Ellipse 42">
                    <a:extLst>
                      <a:ext uri="{FF2B5EF4-FFF2-40B4-BE49-F238E27FC236}">
                        <a16:creationId xmlns:a16="http://schemas.microsoft.com/office/drawing/2014/main" id="{B241F88A-1BB8-4D50-B62B-14CAD686B5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7" name="Ellipse 48">
                    <a:extLst>
                      <a:ext uri="{FF2B5EF4-FFF2-40B4-BE49-F238E27FC236}">
                        <a16:creationId xmlns:a16="http://schemas.microsoft.com/office/drawing/2014/main" id="{96881EBC-A66B-48ED-A3AF-04A2C52893D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8" name="TextBox 1937">
                      <a:extLst>
                        <a:ext uri="{FF2B5EF4-FFF2-40B4-BE49-F238E27FC236}">
                          <a16:creationId xmlns:a16="http://schemas.microsoft.com/office/drawing/2014/main" id="{F1A92A52-01E8-4A60-BF7E-1D3BCDF1E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8E0644A7-E743-4DFC-AA12-E91A1A096F4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21" name="Ellipse 36">
                <a:extLst>
                  <a:ext uri="{FF2B5EF4-FFF2-40B4-BE49-F238E27FC236}">
                    <a16:creationId xmlns:a16="http://schemas.microsoft.com/office/drawing/2014/main" id="{85C58E0F-9E83-4906-B4A2-A4515E0C42E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2" name="Ellipse 36">
                <a:extLst>
                  <a:ext uri="{FF2B5EF4-FFF2-40B4-BE49-F238E27FC236}">
                    <a16:creationId xmlns:a16="http://schemas.microsoft.com/office/drawing/2014/main" id="{5084D123-481E-4646-8E0C-84B1A64B35C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3" name="Ellipse 36">
                <a:extLst>
                  <a:ext uri="{FF2B5EF4-FFF2-40B4-BE49-F238E27FC236}">
                    <a16:creationId xmlns:a16="http://schemas.microsoft.com/office/drawing/2014/main" id="{607F05EB-0F3C-47FD-ACB3-A76CE6C0A01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4" name="Ellipse 36">
                <a:extLst>
                  <a:ext uri="{FF2B5EF4-FFF2-40B4-BE49-F238E27FC236}">
                    <a16:creationId xmlns:a16="http://schemas.microsoft.com/office/drawing/2014/main" id="{C0618A67-3442-4ECB-889E-0521A6EED3F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5" name="Ellipse 36">
                <a:extLst>
                  <a:ext uri="{FF2B5EF4-FFF2-40B4-BE49-F238E27FC236}">
                    <a16:creationId xmlns:a16="http://schemas.microsoft.com/office/drawing/2014/main" id="{4A8B9A55-6634-42E7-92A2-4F078BEF4E3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6" name="Ellipse 36">
                <a:extLst>
                  <a:ext uri="{FF2B5EF4-FFF2-40B4-BE49-F238E27FC236}">
                    <a16:creationId xmlns:a16="http://schemas.microsoft.com/office/drawing/2014/main" id="{BA9B8DA5-23C5-4215-8C83-14EE42148DD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7" name="Ellipse 36">
                <a:extLst>
                  <a:ext uri="{FF2B5EF4-FFF2-40B4-BE49-F238E27FC236}">
                    <a16:creationId xmlns:a16="http://schemas.microsoft.com/office/drawing/2014/main" id="{5CFC6B8F-E913-4D38-8644-72EEA64710E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8" name="Ellipse 36">
                <a:extLst>
                  <a:ext uri="{FF2B5EF4-FFF2-40B4-BE49-F238E27FC236}">
                    <a16:creationId xmlns:a16="http://schemas.microsoft.com/office/drawing/2014/main" id="{FBDE2B6F-7206-444B-8ECB-7501F901D3A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9" name="Ellipse 36">
                <a:extLst>
                  <a:ext uri="{FF2B5EF4-FFF2-40B4-BE49-F238E27FC236}">
                    <a16:creationId xmlns:a16="http://schemas.microsoft.com/office/drawing/2014/main" id="{B969FD3E-1393-487F-9DEF-59A628B0275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0" name="Ellipse 36">
                <a:extLst>
                  <a:ext uri="{FF2B5EF4-FFF2-40B4-BE49-F238E27FC236}">
                    <a16:creationId xmlns:a16="http://schemas.microsoft.com/office/drawing/2014/main" id="{5D428627-6C4F-4613-ABDF-EE86CFB9C34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1" name="Ellipse 36">
                <a:extLst>
                  <a:ext uri="{FF2B5EF4-FFF2-40B4-BE49-F238E27FC236}">
                    <a16:creationId xmlns:a16="http://schemas.microsoft.com/office/drawing/2014/main" id="{35973570-5E5C-4C26-A87B-FF04B9B4BD1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2" name="Ellipse 36">
                <a:extLst>
                  <a:ext uri="{FF2B5EF4-FFF2-40B4-BE49-F238E27FC236}">
                    <a16:creationId xmlns:a16="http://schemas.microsoft.com/office/drawing/2014/main" id="{9D798C2D-08AA-4506-8B9C-AF04FE67A0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8434084B-31FB-4CED-AF6C-52CA7DC3DE4C}"/>
              </a:ext>
            </a:extLst>
          </p:cNvPr>
          <p:cNvGrpSpPr/>
          <p:nvPr/>
        </p:nvGrpSpPr>
        <p:grpSpPr>
          <a:xfrm>
            <a:off x="4968558" y="3678492"/>
            <a:ext cx="2243096" cy="1799484"/>
            <a:chOff x="417879" y="2175977"/>
            <a:chExt cx="3828412" cy="3071278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5DE29E4-3FA5-44C4-B59B-961A84B991E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65" name="Ellipse 42">
                <a:extLst>
                  <a:ext uri="{FF2B5EF4-FFF2-40B4-BE49-F238E27FC236}">
                    <a16:creationId xmlns:a16="http://schemas.microsoft.com/office/drawing/2014/main" id="{C504EF70-17BA-4ECC-B2C8-19A78B038F50}"/>
                  </a:ext>
                </a:extLst>
              </p:cNvPr>
              <p:cNvSpPr/>
              <p:nvPr/>
            </p:nvSpPr>
            <p:spPr>
              <a:xfrm>
                <a:off x="791120" y="460740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66" name="Group 1965">
                <a:extLst>
                  <a:ext uri="{FF2B5EF4-FFF2-40B4-BE49-F238E27FC236}">
                    <a16:creationId xmlns:a16="http://schemas.microsoft.com/office/drawing/2014/main" id="{AF3F68D2-41E7-411E-B6B6-287756BB62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7" name="TextBox 1966">
                      <a:extLst>
                        <a:ext uri="{FF2B5EF4-FFF2-40B4-BE49-F238E27FC236}">
                          <a16:creationId xmlns:a16="http://schemas.microsoft.com/office/drawing/2014/main" id="{95AC10C3-1F1E-4444-8725-6CEF09418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68" name="Groupe 34">
                  <a:extLst>
                    <a:ext uri="{FF2B5EF4-FFF2-40B4-BE49-F238E27FC236}">
                      <a16:creationId xmlns:a16="http://schemas.microsoft.com/office/drawing/2014/main" id="{20AABDC3-7F28-4722-86B1-D5778F3CB3B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80" name="Connecteur droit 32">
                    <a:extLst>
                      <a:ext uri="{FF2B5EF4-FFF2-40B4-BE49-F238E27FC236}">
                        <a16:creationId xmlns:a16="http://schemas.microsoft.com/office/drawing/2014/main" id="{D23542EA-5B6B-47C4-AF1C-526321D4E82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Connecteur droit 33">
                    <a:extLst>
                      <a:ext uri="{FF2B5EF4-FFF2-40B4-BE49-F238E27FC236}">
                        <a16:creationId xmlns:a16="http://schemas.microsoft.com/office/drawing/2014/main" id="{864CBC4E-283B-4D52-AB07-4136993A5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>
                  <a:extLst>
                    <a:ext uri="{FF2B5EF4-FFF2-40B4-BE49-F238E27FC236}">
                      <a16:creationId xmlns:a16="http://schemas.microsoft.com/office/drawing/2014/main" id="{1C7CAA1D-D7BD-4644-B84B-629B164D8C4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71" name="Ellipse 35">
                    <a:extLst>
                      <a:ext uri="{FF2B5EF4-FFF2-40B4-BE49-F238E27FC236}">
                        <a16:creationId xmlns:a16="http://schemas.microsoft.com/office/drawing/2014/main" id="{E4A400EF-C1D9-459F-AB96-1A04BBA8E13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2" name="Ellipse 36">
                    <a:extLst>
                      <a:ext uri="{FF2B5EF4-FFF2-40B4-BE49-F238E27FC236}">
                        <a16:creationId xmlns:a16="http://schemas.microsoft.com/office/drawing/2014/main" id="{C6E66C47-B379-47DC-BA94-CB748D022BB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3" name="Ellipse 37">
                    <a:extLst>
                      <a:ext uri="{FF2B5EF4-FFF2-40B4-BE49-F238E27FC236}">
                        <a16:creationId xmlns:a16="http://schemas.microsoft.com/office/drawing/2014/main" id="{91771059-2F42-4B56-8DC9-2E7D6280374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4" name="Ellipse 38">
                    <a:extLst>
                      <a:ext uri="{FF2B5EF4-FFF2-40B4-BE49-F238E27FC236}">
                        <a16:creationId xmlns:a16="http://schemas.microsoft.com/office/drawing/2014/main" id="{61A28468-1147-4F07-B674-9517E1C4990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5" name="Ellipse 39">
                    <a:extLst>
                      <a:ext uri="{FF2B5EF4-FFF2-40B4-BE49-F238E27FC236}">
                        <a16:creationId xmlns:a16="http://schemas.microsoft.com/office/drawing/2014/main" id="{9652184D-9A79-402C-A8A4-4CF32C0F31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6" name="Ellipse 40">
                    <a:extLst>
                      <a:ext uri="{FF2B5EF4-FFF2-40B4-BE49-F238E27FC236}">
                        <a16:creationId xmlns:a16="http://schemas.microsoft.com/office/drawing/2014/main" id="{10EDAEEB-3D52-487E-B74B-972AF7AF018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7" name="Ellipse 41">
                    <a:extLst>
                      <a:ext uri="{FF2B5EF4-FFF2-40B4-BE49-F238E27FC236}">
                        <a16:creationId xmlns:a16="http://schemas.microsoft.com/office/drawing/2014/main" id="{2C8784AB-ACD3-4095-8E41-8B870DC85CB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8" name="Ellipse 42">
                    <a:extLst>
                      <a:ext uri="{FF2B5EF4-FFF2-40B4-BE49-F238E27FC236}">
                        <a16:creationId xmlns:a16="http://schemas.microsoft.com/office/drawing/2014/main" id="{457F0CA8-1202-4E17-B508-7DE6A50D9B1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9" name="Ellipse 48">
                    <a:extLst>
                      <a:ext uri="{FF2B5EF4-FFF2-40B4-BE49-F238E27FC236}">
                        <a16:creationId xmlns:a16="http://schemas.microsoft.com/office/drawing/2014/main" id="{6900EE07-2D05-492F-B8D5-FA2937B03D9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0" name="TextBox 1969">
                      <a:extLst>
                        <a:ext uri="{FF2B5EF4-FFF2-40B4-BE49-F238E27FC236}">
                          <a16:creationId xmlns:a16="http://schemas.microsoft.com/office/drawing/2014/main" id="{5E9BD7E2-F902-4BAE-BC04-713310A10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1B62A942-9129-4A63-80E8-1B2A097B0C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53" name="Ellipse 36">
                <a:extLst>
                  <a:ext uri="{FF2B5EF4-FFF2-40B4-BE49-F238E27FC236}">
                    <a16:creationId xmlns:a16="http://schemas.microsoft.com/office/drawing/2014/main" id="{D15F7E7E-B7BF-40EA-9DB7-05291B65603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4" name="Ellipse 36">
                <a:extLst>
                  <a:ext uri="{FF2B5EF4-FFF2-40B4-BE49-F238E27FC236}">
                    <a16:creationId xmlns:a16="http://schemas.microsoft.com/office/drawing/2014/main" id="{8A55A414-8429-4962-B3FD-3D63DFA2FCF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5" name="Ellipse 36">
                <a:extLst>
                  <a:ext uri="{FF2B5EF4-FFF2-40B4-BE49-F238E27FC236}">
                    <a16:creationId xmlns:a16="http://schemas.microsoft.com/office/drawing/2014/main" id="{428F1FBC-4D43-48E9-8662-6589354101E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6" name="Ellipse 36">
                <a:extLst>
                  <a:ext uri="{FF2B5EF4-FFF2-40B4-BE49-F238E27FC236}">
                    <a16:creationId xmlns:a16="http://schemas.microsoft.com/office/drawing/2014/main" id="{70E91E16-2C85-4567-A305-11AE04AAC1D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7" name="Ellipse 36">
                <a:extLst>
                  <a:ext uri="{FF2B5EF4-FFF2-40B4-BE49-F238E27FC236}">
                    <a16:creationId xmlns:a16="http://schemas.microsoft.com/office/drawing/2014/main" id="{F2A9DCEB-02C9-4F16-880B-3D404072449A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8" name="Ellipse 36">
                <a:extLst>
                  <a:ext uri="{FF2B5EF4-FFF2-40B4-BE49-F238E27FC236}">
                    <a16:creationId xmlns:a16="http://schemas.microsoft.com/office/drawing/2014/main" id="{194D6CCA-2233-4439-8B44-EAEB6412EF5B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9" name="Ellipse 36">
                <a:extLst>
                  <a:ext uri="{FF2B5EF4-FFF2-40B4-BE49-F238E27FC236}">
                    <a16:creationId xmlns:a16="http://schemas.microsoft.com/office/drawing/2014/main" id="{2F3B5565-1378-48E7-AC44-B83C086E5D8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0" name="Ellipse 36">
                <a:extLst>
                  <a:ext uri="{FF2B5EF4-FFF2-40B4-BE49-F238E27FC236}">
                    <a16:creationId xmlns:a16="http://schemas.microsoft.com/office/drawing/2014/main" id="{ED037655-E03C-42D3-9DE8-3B17E2990D7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1" name="Ellipse 36">
                <a:extLst>
                  <a:ext uri="{FF2B5EF4-FFF2-40B4-BE49-F238E27FC236}">
                    <a16:creationId xmlns:a16="http://schemas.microsoft.com/office/drawing/2014/main" id="{EB62DFA0-0E5A-483A-9532-64AB4E92D95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2" name="Ellipse 36">
                <a:extLst>
                  <a:ext uri="{FF2B5EF4-FFF2-40B4-BE49-F238E27FC236}">
                    <a16:creationId xmlns:a16="http://schemas.microsoft.com/office/drawing/2014/main" id="{0D18B613-95B0-4217-A87C-3A3C9CE7373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3" name="Ellipse 36">
                <a:extLst>
                  <a:ext uri="{FF2B5EF4-FFF2-40B4-BE49-F238E27FC236}">
                    <a16:creationId xmlns:a16="http://schemas.microsoft.com/office/drawing/2014/main" id="{BA6341AA-5797-44B4-989F-9CDB873F6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4" name="Ellipse 36">
                <a:extLst>
                  <a:ext uri="{FF2B5EF4-FFF2-40B4-BE49-F238E27FC236}">
                    <a16:creationId xmlns:a16="http://schemas.microsoft.com/office/drawing/2014/main" id="{DAFE94EF-CEAD-4055-8D63-7307C9FB6EE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9EC484CE-A01F-4836-AD9C-1CB104C96B86}"/>
              </a:ext>
            </a:extLst>
          </p:cNvPr>
          <p:cNvGrpSpPr/>
          <p:nvPr/>
        </p:nvGrpSpPr>
        <p:grpSpPr>
          <a:xfrm>
            <a:off x="7313344" y="3696604"/>
            <a:ext cx="2243096" cy="1799484"/>
            <a:chOff x="417879" y="2175977"/>
            <a:chExt cx="3828412" cy="3071278"/>
          </a:xfrm>
        </p:grpSpPr>
        <p:grpSp>
          <p:nvGrpSpPr>
            <p:cNvPr id="1983" name="Group 1982">
              <a:extLst>
                <a:ext uri="{FF2B5EF4-FFF2-40B4-BE49-F238E27FC236}">
                  <a16:creationId xmlns:a16="http://schemas.microsoft.com/office/drawing/2014/main" id="{49958D39-0FCD-4B82-9DD0-73BAF82BECA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97" name="Ellipse 42">
                <a:extLst>
                  <a:ext uri="{FF2B5EF4-FFF2-40B4-BE49-F238E27FC236}">
                    <a16:creationId xmlns:a16="http://schemas.microsoft.com/office/drawing/2014/main" id="{92242913-B88D-4805-B3BE-988260814E24}"/>
                  </a:ext>
                </a:extLst>
              </p:cNvPr>
              <p:cNvSpPr/>
              <p:nvPr/>
            </p:nvSpPr>
            <p:spPr>
              <a:xfrm>
                <a:off x="663719" y="431103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2356BAF-9150-4D0B-AFF2-BCAC98DF11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9" name="TextBox 1998">
                      <a:extLst>
                        <a:ext uri="{FF2B5EF4-FFF2-40B4-BE49-F238E27FC236}">
                          <a16:creationId xmlns:a16="http://schemas.microsoft.com/office/drawing/2014/main" id="{96D02FE9-2D63-4521-8447-5C72CD57E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0" name="Groupe 34">
                  <a:extLst>
                    <a:ext uri="{FF2B5EF4-FFF2-40B4-BE49-F238E27FC236}">
                      <a16:creationId xmlns:a16="http://schemas.microsoft.com/office/drawing/2014/main" id="{B655D979-F485-44C2-8C37-7710BB05369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12" name="Connecteur droit 32">
                    <a:extLst>
                      <a:ext uri="{FF2B5EF4-FFF2-40B4-BE49-F238E27FC236}">
                        <a16:creationId xmlns:a16="http://schemas.microsoft.com/office/drawing/2014/main" id="{219DA203-4464-4771-88AA-EEE44FD6E92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Connecteur droit 33">
                    <a:extLst>
                      <a:ext uri="{FF2B5EF4-FFF2-40B4-BE49-F238E27FC236}">
                        <a16:creationId xmlns:a16="http://schemas.microsoft.com/office/drawing/2014/main" id="{B229E132-D8BB-4532-83D8-04F3D0EEE79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BC8C0858-C3AA-4EA9-AB65-7AF27636E30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03" name="Ellipse 35">
                    <a:extLst>
                      <a:ext uri="{FF2B5EF4-FFF2-40B4-BE49-F238E27FC236}">
                        <a16:creationId xmlns:a16="http://schemas.microsoft.com/office/drawing/2014/main" id="{D14F9AAB-BE83-479B-AB67-5F572A7490B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4" name="Ellipse 36">
                    <a:extLst>
                      <a:ext uri="{FF2B5EF4-FFF2-40B4-BE49-F238E27FC236}">
                        <a16:creationId xmlns:a16="http://schemas.microsoft.com/office/drawing/2014/main" id="{72E76A48-F00F-44FA-81C1-E031DA3FC8F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5" name="Ellipse 37">
                    <a:extLst>
                      <a:ext uri="{FF2B5EF4-FFF2-40B4-BE49-F238E27FC236}">
                        <a16:creationId xmlns:a16="http://schemas.microsoft.com/office/drawing/2014/main" id="{BCFAB169-4EA2-427B-95CF-33A2E13EF5D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6" name="Ellipse 38">
                    <a:extLst>
                      <a:ext uri="{FF2B5EF4-FFF2-40B4-BE49-F238E27FC236}">
                        <a16:creationId xmlns:a16="http://schemas.microsoft.com/office/drawing/2014/main" id="{47C3AB10-EE88-4CCC-B56C-4DA574276D0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7" name="Ellipse 39">
                    <a:extLst>
                      <a:ext uri="{FF2B5EF4-FFF2-40B4-BE49-F238E27FC236}">
                        <a16:creationId xmlns:a16="http://schemas.microsoft.com/office/drawing/2014/main" id="{E08060A6-A453-410E-92BF-D851A24F231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8" name="Ellipse 40">
                    <a:extLst>
                      <a:ext uri="{FF2B5EF4-FFF2-40B4-BE49-F238E27FC236}">
                        <a16:creationId xmlns:a16="http://schemas.microsoft.com/office/drawing/2014/main" id="{37D5CC62-B52D-4E80-8529-2B0399A0369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9" name="Ellipse 41">
                    <a:extLst>
                      <a:ext uri="{FF2B5EF4-FFF2-40B4-BE49-F238E27FC236}">
                        <a16:creationId xmlns:a16="http://schemas.microsoft.com/office/drawing/2014/main" id="{86CAFC4D-84F5-4E59-ACFC-703433B39AC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0" name="Ellipse 42">
                    <a:extLst>
                      <a:ext uri="{FF2B5EF4-FFF2-40B4-BE49-F238E27FC236}">
                        <a16:creationId xmlns:a16="http://schemas.microsoft.com/office/drawing/2014/main" id="{43F1E942-4764-4F89-96DA-CC9FFF86CA4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1" name="Ellipse 48">
                    <a:extLst>
                      <a:ext uri="{FF2B5EF4-FFF2-40B4-BE49-F238E27FC236}">
                        <a16:creationId xmlns:a16="http://schemas.microsoft.com/office/drawing/2014/main" id="{9EA6D20C-FAB3-4F6B-B165-0E648611051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2" name="TextBox 2001">
                      <a:extLst>
                        <a:ext uri="{FF2B5EF4-FFF2-40B4-BE49-F238E27FC236}">
                          <a16:creationId xmlns:a16="http://schemas.microsoft.com/office/drawing/2014/main" id="{C181CB64-3320-4CFF-84EF-17F21CE21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84" name="Group 1983">
              <a:extLst>
                <a:ext uri="{FF2B5EF4-FFF2-40B4-BE49-F238E27FC236}">
                  <a16:creationId xmlns:a16="http://schemas.microsoft.com/office/drawing/2014/main" id="{A9E7F841-2353-435C-9A53-CC1F0ED7DE6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85" name="Ellipse 36">
                <a:extLst>
                  <a:ext uri="{FF2B5EF4-FFF2-40B4-BE49-F238E27FC236}">
                    <a16:creationId xmlns:a16="http://schemas.microsoft.com/office/drawing/2014/main" id="{5158F76D-657D-4AEF-90E5-523BE478A1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6" name="Ellipse 36">
                <a:extLst>
                  <a:ext uri="{FF2B5EF4-FFF2-40B4-BE49-F238E27FC236}">
                    <a16:creationId xmlns:a16="http://schemas.microsoft.com/office/drawing/2014/main" id="{97346B9E-1D46-4E40-B3E4-CE3667B26D8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7" name="Ellipse 36">
                <a:extLst>
                  <a:ext uri="{FF2B5EF4-FFF2-40B4-BE49-F238E27FC236}">
                    <a16:creationId xmlns:a16="http://schemas.microsoft.com/office/drawing/2014/main" id="{285DE819-4B2E-489A-B4D3-8627AF851E7B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8" name="Ellipse 36">
                <a:extLst>
                  <a:ext uri="{FF2B5EF4-FFF2-40B4-BE49-F238E27FC236}">
                    <a16:creationId xmlns:a16="http://schemas.microsoft.com/office/drawing/2014/main" id="{C818DCFA-321B-4C79-8CFC-26AB02FAB1F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9" name="Ellipse 36">
                <a:extLst>
                  <a:ext uri="{FF2B5EF4-FFF2-40B4-BE49-F238E27FC236}">
                    <a16:creationId xmlns:a16="http://schemas.microsoft.com/office/drawing/2014/main" id="{F23EC33F-89DA-411A-896A-FC454E75365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0" name="Ellipse 36">
                <a:extLst>
                  <a:ext uri="{FF2B5EF4-FFF2-40B4-BE49-F238E27FC236}">
                    <a16:creationId xmlns:a16="http://schemas.microsoft.com/office/drawing/2014/main" id="{F94855EB-7170-4D13-8FA2-228110C186D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1" name="Ellipse 36">
                <a:extLst>
                  <a:ext uri="{FF2B5EF4-FFF2-40B4-BE49-F238E27FC236}">
                    <a16:creationId xmlns:a16="http://schemas.microsoft.com/office/drawing/2014/main" id="{649D7E87-61EB-475F-BCA0-253936B770F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2" name="Ellipse 36">
                <a:extLst>
                  <a:ext uri="{FF2B5EF4-FFF2-40B4-BE49-F238E27FC236}">
                    <a16:creationId xmlns:a16="http://schemas.microsoft.com/office/drawing/2014/main" id="{A75CD152-D0E2-4B59-A706-3BB54596FA0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3" name="Ellipse 36">
                <a:extLst>
                  <a:ext uri="{FF2B5EF4-FFF2-40B4-BE49-F238E27FC236}">
                    <a16:creationId xmlns:a16="http://schemas.microsoft.com/office/drawing/2014/main" id="{6EC2A907-A872-4304-AAE8-BF29A2677E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4" name="Ellipse 36">
                <a:extLst>
                  <a:ext uri="{FF2B5EF4-FFF2-40B4-BE49-F238E27FC236}">
                    <a16:creationId xmlns:a16="http://schemas.microsoft.com/office/drawing/2014/main" id="{BD531B33-419F-4067-8F40-CF89B711545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5" name="Ellipse 36">
                <a:extLst>
                  <a:ext uri="{FF2B5EF4-FFF2-40B4-BE49-F238E27FC236}">
                    <a16:creationId xmlns:a16="http://schemas.microsoft.com/office/drawing/2014/main" id="{84ACBD5F-CFDE-47C1-A756-3FA7D25F5DC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6" name="Ellipse 36">
                <a:extLst>
                  <a:ext uri="{FF2B5EF4-FFF2-40B4-BE49-F238E27FC236}">
                    <a16:creationId xmlns:a16="http://schemas.microsoft.com/office/drawing/2014/main" id="{5CC39B4D-CDDA-4F44-9172-42B1EBFA55F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A1E2EC88-1576-4B3A-B51C-7DA62FE99AB4}"/>
              </a:ext>
            </a:extLst>
          </p:cNvPr>
          <p:cNvGrpSpPr/>
          <p:nvPr/>
        </p:nvGrpSpPr>
        <p:grpSpPr>
          <a:xfrm>
            <a:off x="9676643" y="3686289"/>
            <a:ext cx="2243096" cy="1799484"/>
            <a:chOff x="417879" y="2175977"/>
            <a:chExt cx="3828412" cy="3071278"/>
          </a:xfrm>
        </p:grpSpPr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FE27F4FA-2DC0-4DD3-BC8E-9445F00C91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029" name="Ellipse 42">
                <a:extLst>
                  <a:ext uri="{FF2B5EF4-FFF2-40B4-BE49-F238E27FC236}">
                    <a16:creationId xmlns:a16="http://schemas.microsoft.com/office/drawing/2014/main" id="{95C68B1B-381C-4942-8C6A-A2BD5B6343E3}"/>
                  </a:ext>
                </a:extLst>
              </p:cNvPr>
              <p:cNvSpPr/>
              <p:nvPr/>
            </p:nvSpPr>
            <p:spPr>
              <a:xfrm>
                <a:off x="491041" y="521968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30" name="Group 2029">
                <a:extLst>
                  <a:ext uri="{FF2B5EF4-FFF2-40B4-BE49-F238E27FC236}">
                    <a16:creationId xmlns:a16="http://schemas.microsoft.com/office/drawing/2014/main" id="{40E9D316-55B0-4B39-9FD3-B989C63A4A27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048F5689-CBCB-4F50-9EB4-9F626339F3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32" name="Groupe 34">
                  <a:extLst>
                    <a:ext uri="{FF2B5EF4-FFF2-40B4-BE49-F238E27FC236}">
                      <a16:creationId xmlns:a16="http://schemas.microsoft.com/office/drawing/2014/main" id="{EA3F32BA-0605-4E13-AE9D-D07CBF46566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44" name="Connecteur droit 32">
                    <a:extLst>
                      <a:ext uri="{FF2B5EF4-FFF2-40B4-BE49-F238E27FC236}">
                        <a16:creationId xmlns:a16="http://schemas.microsoft.com/office/drawing/2014/main" id="{25058E85-40A0-40A3-9DD2-3552413F285F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5" name="Connecteur droit 33">
                    <a:extLst>
                      <a:ext uri="{FF2B5EF4-FFF2-40B4-BE49-F238E27FC236}">
                        <a16:creationId xmlns:a16="http://schemas.microsoft.com/office/drawing/2014/main" id="{3F9F26C1-B8A0-4897-A125-DD0C4EF062B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3" name="Group 2032">
                  <a:extLst>
                    <a:ext uri="{FF2B5EF4-FFF2-40B4-BE49-F238E27FC236}">
                      <a16:creationId xmlns:a16="http://schemas.microsoft.com/office/drawing/2014/main" id="{5B403FE8-D303-4E20-9DCE-77DE773B581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35" name="Ellipse 35">
                    <a:extLst>
                      <a:ext uri="{FF2B5EF4-FFF2-40B4-BE49-F238E27FC236}">
                        <a16:creationId xmlns:a16="http://schemas.microsoft.com/office/drawing/2014/main" id="{6A06D634-4EA2-4DA2-97C7-F9EF2F0B64B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6" name="Ellipse 36">
                    <a:extLst>
                      <a:ext uri="{FF2B5EF4-FFF2-40B4-BE49-F238E27FC236}">
                        <a16:creationId xmlns:a16="http://schemas.microsoft.com/office/drawing/2014/main" id="{55615B34-864E-4E30-87CE-3C79C721F24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7" name="Ellipse 37">
                    <a:extLst>
                      <a:ext uri="{FF2B5EF4-FFF2-40B4-BE49-F238E27FC236}">
                        <a16:creationId xmlns:a16="http://schemas.microsoft.com/office/drawing/2014/main" id="{DE32BA98-E584-415F-9E94-717C00C844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8" name="Ellipse 38">
                    <a:extLst>
                      <a:ext uri="{FF2B5EF4-FFF2-40B4-BE49-F238E27FC236}">
                        <a16:creationId xmlns:a16="http://schemas.microsoft.com/office/drawing/2014/main" id="{D46DE1DE-928D-4A67-97E3-7AA47A728ED6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9" name="Ellipse 39">
                    <a:extLst>
                      <a:ext uri="{FF2B5EF4-FFF2-40B4-BE49-F238E27FC236}">
                        <a16:creationId xmlns:a16="http://schemas.microsoft.com/office/drawing/2014/main" id="{3E2F13CB-72DC-4EF3-8003-F4F8D24BF7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0" name="Ellipse 40">
                    <a:extLst>
                      <a:ext uri="{FF2B5EF4-FFF2-40B4-BE49-F238E27FC236}">
                        <a16:creationId xmlns:a16="http://schemas.microsoft.com/office/drawing/2014/main" id="{B4CA04BA-A5C5-4689-9453-1351DFC4902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1" name="Ellipse 41">
                    <a:extLst>
                      <a:ext uri="{FF2B5EF4-FFF2-40B4-BE49-F238E27FC236}">
                        <a16:creationId xmlns:a16="http://schemas.microsoft.com/office/drawing/2014/main" id="{8ACA84BB-891F-4438-B810-7B01A7A8EE4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2" name="Ellipse 42">
                    <a:extLst>
                      <a:ext uri="{FF2B5EF4-FFF2-40B4-BE49-F238E27FC236}">
                        <a16:creationId xmlns:a16="http://schemas.microsoft.com/office/drawing/2014/main" id="{591F1E99-1759-4D84-B6B9-919F5E29DF2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3" name="Ellipse 48">
                    <a:extLst>
                      <a:ext uri="{FF2B5EF4-FFF2-40B4-BE49-F238E27FC236}">
                        <a16:creationId xmlns:a16="http://schemas.microsoft.com/office/drawing/2014/main" id="{F236AA87-15C9-4384-8A3C-D909F275FD7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4" name="TextBox 2033">
                      <a:extLst>
                        <a:ext uri="{FF2B5EF4-FFF2-40B4-BE49-F238E27FC236}">
                          <a16:creationId xmlns:a16="http://schemas.microsoft.com/office/drawing/2014/main" id="{E91F8D1A-80B8-4F51-9856-45332362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16" name="Group 2015">
              <a:extLst>
                <a:ext uri="{FF2B5EF4-FFF2-40B4-BE49-F238E27FC236}">
                  <a16:creationId xmlns:a16="http://schemas.microsoft.com/office/drawing/2014/main" id="{E7D60F49-CEBA-4BFC-92BE-83DAC357EB8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017" name="Ellipse 36">
                <a:extLst>
                  <a:ext uri="{FF2B5EF4-FFF2-40B4-BE49-F238E27FC236}">
                    <a16:creationId xmlns:a16="http://schemas.microsoft.com/office/drawing/2014/main" id="{B419E25B-12D9-43B7-9756-4CAC3FD5F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8" name="Ellipse 36">
                <a:extLst>
                  <a:ext uri="{FF2B5EF4-FFF2-40B4-BE49-F238E27FC236}">
                    <a16:creationId xmlns:a16="http://schemas.microsoft.com/office/drawing/2014/main" id="{52607805-5B99-4710-AD83-2FC9E709CDC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9" name="Ellipse 36">
                <a:extLst>
                  <a:ext uri="{FF2B5EF4-FFF2-40B4-BE49-F238E27FC236}">
                    <a16:creationId xmlns:a16="http://schemas.microsoft.com/office/drawing/2014/main" id="{4EFE7DAA-BFA3-4981-BA5D-636940905EA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0" name="Ellipse 36">
                <a:extLst>
                  <a:ext uri="{FF2B5EF4-FFF2-40B4-BE49-F238E27FC236}">
                    <a16:creationId xmlns:a16="http://schemas.microsoft.com/office/drawing/2014/main" id="{04226918-1A8C-46E0-86F6-024DD0C23487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1" name="Ellipse 36">
                <a:extLst>
                  <a:ext uri="{FF2B5EF4-FFF2-40B4-BE49-F238E27FC236}">
                    <a16:creationId xmlns:a16="http://schemas.microsoft.com/office/drawing/2014/main" id="{2DC3493C-5ACB-4630-BABA-6D3A687663FC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2" name="Ellipse 36">
                <a:extLst>
                  <a:ext uri="{FF2B5EF4-FFF2-40B4-BE49-F238E27FC236}">
                    <a16:creationId xmlns:a16="http://schemas.microsoft.com/office/drawing/2014/main" id="{9F8B89EC-713F-4C2B-920C-D3A36434CB4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3" name="Ellipse 36">
                <a:extLst>
                  <a:ext uri="{FF2B5EF4-FFF2-40B4-BE49-F238E27FC236}">
                    <a16:creationId xmlns:a16="http://schemas.microsoft.com/office/drawing/2014/main" id="{FD1B8052-5C23-4384-AA23-9A4686310B0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4" name="Ellipse 36">
                <a:extLst>
                  <a:ext uri="{FF2B5EF4-FFF2-40B4-BE49-F238E27FC236}">
                    <a16:creationId xmlns:a16="http://schemas.microsoft.com/office/drawing/2014/main" id="{3F3DD6A0-2D84-436E-930D-4EA6DB00120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5" name="Ellipse 36">
                <a:extLst>
                  <a:ext uri="{FF2B5EF4-FFF2-40B4-BE49-F238E27FC236}">
                    <a16:creationId xmlns:a16="http://schemas.microsoft.com/office/drawing/2014/main" id="{8F9863F8-EFD5-4BE0-A399-22A44E87F0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6" name="Ellipse 36">
                <a:extLst>
                  <a:ext uri="{FF2B5EF4-FFF2-40B4-BE49-F238E27FC236}">
                    <a16:creationId xmlns:a16="http://schemas.microsoft.com/office/drawing/2014/main" id="{0FBA9A39-7C8F-44AF-857D-1CC8EC98C36C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7" name="Ellipse 36">
                <a:extLst>
                  <a:ext uri="{FF2B5EF4-FFF2-40B4-BE49-F238E27FC236}">
                    <a16:creationId xmlns:a16="http://schemas.microsoft.com/office/drawing/2014/main" id="{56375C06-4480-43EA-9339-C73DF25BFB5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8" name="Ellipse 36">
                <a:extLst>
                  <a:ext uri="{FF2B5EF4-FFF2-40B4-BE49-F238E27FC236}">
                    <a16:creationId xmlns:a16="http://schemas.microsoft.com/office/drawing/2014/main" id="{85319B01-E944-4CF8-A1BF-DC8EF34F3F5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904C08C7-BC6E-462E-ACA2-7960FBA2B651}"/>
              </a:ext>
            </a:extLst>
          </p:cNvPr>
          <p:cNvSpPr/>
          <p:nvPr/>
        </p:nvSpPr>
        <p:spPr>
          <a:xfrm>
            <a:off x="0" y="5614577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deuxième groupe.</a:t>
            </a:r>
          </a:p>
        </p:txBody>
      </p:sp>
    </p:spTree>
    <p:extLst>
      <p:ext uri="{BB962C8B-B14F-4D97-AF65-F5344CB8AC3E}">
        <p14:creationId xmlns:p14="http://schemas.microsoft.com/office/powerpoint/2010/main" val="33180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  <a:p>
            <a:endParaRPr lang="fr-CA" sz="2800" dirty="0"/>
          </a:p>
        </p:txBody>
      </p:sp>
      <p:sp>
        <p:nvSpPr>
          <p:cNvPr id="2046" name="Rectangle 2045">
            <a:extLst>
              <a:ext uri="{FF2B5EF4-FFF2-40B4-BE49-F238E27FC236}">
                <a16:creationId xmlns:a16="http://schemas.microsoft.com/office/drawing/2014/main" id="{CB839396-6582-48A4-A95D-CB46D7844377}"/>
              </a:ext>
            </a:extLst>
          </p:cNvPr>
          <p:cNvSpPr/>
          <p:nvPr/>
        </p:nvSpPr>
        <p:spPr>
          <a:xfrm>
            <a:off x="1" y="80370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6b. Les étapes 2 à 5 sont répétées pour un exemple aléatoire n’ayant pas encore été considéré.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68388243-CDB1-4BAC-89AD-FF6F1712C7C1}"/>
              </a:ext>
            </a:extLst>
          </p:cNvPr>
          <p:cNvGrpSpPr/>
          <p:nvPr/>
        </p:nvGrpSpPr>
        <p:grpSpPr>
          <a:xfrm>
            <a:off x="323078" y="1744325"/>
            <a:ext cx="2243096" cy="1799484"/>
            <a:chOff x="417879" y="2175977"/>
            <a:chExt cx="3828412" cy="3071278"/>
          </a:xfrm>
        </p:grpSpPr>
        <p:grpSp>
          <p:nvGrpSpPr>
            <p:cNvPr id="2112" name="Group 2111">
              <a:extLst>
                <a:ext uri="{FF2B5EF4-FFF2-40B4-BE49-F238E27FC236}">
                  <a16:creationId xmlns:a16="http://schemas.microsoft.com/office/drawing/2014/main" id="{D207F537-A84B-4AC5-A2D0-B1A9F46A20A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126" name="Ellipse 42">
                <a:extLst>
                  <a:ext uri="{FF2B5EF4-FFF2-40B4-BE49-F238E27FC236}">
                    <a16:creationId xmlns:a16="http://schemas.microsoft.com/office/drawing/2014/main" id="{A6621752-4637-4F15-B083-A20A9451945F}"/>
                  </a:ext>
                </a:extLst>
              </p:cNvPr>
              <p:cNvSpPr/>
              <p:nvPr/>
            </p:nvSpPr>
            <p:spPr>
              <a:xfrm>
                <a:off x="1584613" y="3614283"/>
                <a:ext cx="1049668" cy="1049669"/>
              </a:xfrm>
              <a:prstGeom prst="ellipse">
                <a:avLst/>
              </a:prstGeom>
              <a:solidFill>
                <a:schemeClr val="accent4">
                  <a:alpha val="50196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127" name="Group 2126">
                <a:extLst>
                  <a:ext uri="{FF2B5EF4-FFF2-40B4-BE49-F238E27FC236}">
                    <a16:creationId xmlns:a16="http://schemas.microsoft.com/office/drawing/2014/main" id="{A15AA5CA-7FFF-4131-8841-50723AC88D7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A14A6238-9288-4FF9-8C8C-F0782122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9" name="Groupe 34">
                  <a:extLst>
                    <a:ext uri="{FF2B5EF4-FFF2-40B4-BE49-F238E27FC236}">
                      <a16:creationId xmlns:a16="http://schemas.microsoft.com/office/drawing/2014/main" id="{93992603-332C-4C08-B2A8-90F88A44845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59" cy="3379095"/>
                  <a:chOff x="2895600" y="2819400"/>
                  <a:chExt cx="2590799" cy="2590800"/>
                </a:xfrm>
              </p:grpSpPr>
              <p:cxnSp>
                <p:nvCxnSpPr>
                  <p:cNvPr id="2141" name="Connecteur droit 32">
                    <a:extLst>
                      <a:ext uri="{FF2B5EF4-FFF2-40B4-BE49-F238E27FC236}">
                        <a16:creationId xmlns:a16="http://schemas.microsoft.com/office/drawing/2014/main" id="{034DF97F-F06D-41EC-AA36-AFD03FA68FA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Connecteur droit 33">
                    <a:extLst>
                      <a:ext uri="{FF2B5EF4-FFF2-40B4-BE49-F238E27FC236}">
                        <a16:creationId xmlns:a16="http://schemas.microsoft.com/office/drawing/2014/main" id="{E805817B-A582-45B7-BE8E-4506E965C33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799"/>
                    <a:ext cx="0" cy="25907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B05702E0-FA40-47D5-9D84-7BA8D7D3D33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132" name="Ellipse 35">
                    <a:extLst>
                      <a:ext uri="{FF2B5EF4-FFF2-40B4-BE49-F238E27FC236}">
                        <a16:creationId xmlns:a16="http://schemas.microsoft.com/office/drawing/2014/main" id="{81145BAA-D0F8-4174-A819-646B7E99409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3" name="Ellipse 36">
                    <a:extLst>
                      <a:ext uri="{FF2B5EF4-FFF2-40B4-BE49-F238E27FC236}">
                        <a16:creationId xmlns:a16="http://schemas.microsoft.com/office/drawing/2014/main" id="{1AA6E1D4-AD3F-4750-868F-05FE96599A5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4" name="Ellipse 37">
                    <a:extLst>
                      <a:ext uri="{FF2B5EF4-FFF2-40B4-BE49-F238E27FC236}">
                        <a16:creationId xmlns:a16="http://schemas.microsoft.com/office/drawing/2014/main" id="{86F30B57-08BC-4D5E-9827-A6FC378DE4D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5" name="Ellipse 38">
                    <a:extLst>
                      <a:ext uri="{FF2B5EF4-FFF2-40B4-BE49-F238E27FC236}">
                        <a16:creationId xmlns:a16="http://schemas.microsoft.com/office/drawing/2014/main" id="{473C508B-8BD4-429F-8D10-F94C637A8540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6" name="Ellipse 39">
                    <a:extLst>
                      <a:ext uri="{FF2B5EF4-FFF2-40B4-BE49-F238E27FC236}">
                        <a16:creationId xmlns:a16="http://schemas.microsoft.com/office/drawing/2014/main" id="{F3A4081F-CF55-47F2-8292-DBF8C7E68C6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7" name="Ellipse 40">
                    <a:extLst>
                      <a:ext uri="{FF2B5EF4-FFF2-40B4-BE49-F238E27FC236}">
                        <a16:creationId xmlns:a16="http://schemas.microsoft.com/office/drawing/2014/main" id="{F147969E-6C01-4D82-8294-5C90D89770A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8" name="Ellipse 41">
                    <a:extLst>
                      <a:ext uri="{FF2B5EF4-FFF2-40B4-BE49-F238E27FC236}">
                        <a16:creationId xmlns:a16="http://schemas.microsoft.com/office/drawing/2014/main" id="{9960B022-B111-41EB-B0DF-7906512AE86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9" name="Ellipse 42">
                    <a:extLst>
                      <a:ext uri="{FF2B5EF4-FFF2-40B4-BE49-F238E27FC236}">
                        <a16:creationId xmlns:a16="http://schemas.microsoft.com/office/drawing/2014/main" id="{325C6F84-845A-482D-8CA9-92E718CE163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40" name="Ellipse 48">
                    <a:extLst>
                      <a:ext uri="{FF2B5EF4-FFF2-40B4-BE49-F238E27FC236}">
                        <a16:creationId xmlns:a16="http://schemas.microsoft.com/office/drawing/2014/main" id="{5D66DDCC-0E8D-4517-8762-920B7F2876A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1" name="TextBox 2130">
                      <a:extLst>
                        <a:ext uri="{FF2B5EF4-FFF2-40B4-BE49-F238E27FC236}">
                          <a16:creationId xmlns:a16="http://schemas.microsoft.com/office/drawing/2014/main" id="{7F232D23-F645-4149-9797-C7C8B2609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D7834669-A0D9-4F0C-98D9-032B4AFA95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114" name="Ellipse 36">
                <a:extLst>
                  <a:ext uri="{FF2B5EF4-FFF2-40B4-BE49-F238E27FC236}">
                    <a16:creationId xmlns:a16="http://schemas.microsoft.com/office/drawing/2014/main" id="{131D5835-AA52-444D-9FB5-DEF0DD3E871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5" name="Ellipse 36">
                <a:extLst>
                  <a:ext uri="{FF2B5EF4-FFF2-40B4-BE49-F238E27FC236}">
                    <a16:creationId xmlns:a16="http://schemas.microsoft.com/office/drawing/2014/main" id="{82EFEBCC-67B7-4433-8C2E-4C99D5FDB73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6" name="Ellipse 36">
                <a:extLst>
                  <a:ext uri="{FF2B5EF4-FFF2-40B4-BE49-F238E27FC236}">
                    <a16:creationId xmlns:a16="http://schemas.microsoft.com/office/drawing/2014/main" id="{85CBD13E-F4F7-4E5E-B227-021311A6B63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7" name="Ellipse 36">
                <a:extLst>
                  <a:ext uri="{FF2B5EF4-FFF2-40B4-BE49-F238E27FC236}">
                    <a16:creationId xmlns:a16="http://schemas.microsoft.com/office/drawing/2014/main" id="{9F2F9B80-A8B4-4687-B0A6-94550AA1CE3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8" name="Ellipse 36">
                <a:extLst>
                  <a:ext uri="{FF2B5EF4-FFF2-40B4-BE49-F238E27FC236}">
                    <a16:creationId xmlns:a16="http://schemas.microsoft.com/office/drawing/2014/main" id="{12E0A82B-1AC8-4150-9322-176AD26DCF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9" name="Ellipse 36">
                <a:extLst>
                  <a:ext uri="{FF2B5EF4-FFF2-40B4-BE49-F238E27FC236}">
                    <a16:creationId xmlns:a16="http://schemas.microsoft.com/office/drawing/2014/main" id="{DDC2E33E-AE73-46B5-B7FC-87D512914A5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0" name="Ellipse 36">
                <a:extLst>
                  <a:ext uri="{FF2B5EF4-FFF2-40B4-BE49-F238E27FC236}">
                    <a16:creationId xmlns:a16="http://schemas.microsoft.com/office/drawing/2014/main" id="{11431888-BF77-4C67-A10D-E92D7CCD1E1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1" name="Ellipse 36">
                <a:extLst>
                  <a:ext uri="{FF2B5EF4-FFF2-40B4-BE49-F238E27FC236}">
                    <a16:creationId xmlns:a16="http://schemas.microsoft.com/office/drawing/2014/main" id="{0FF995CB-0635-48FC-A961-4EF8EABF9F7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2" name="Ellipse 36">
                <a:extLst>
                  <a:ext uri="{FF2B5EF4-FFF2-40B4-BE49-F238E27FC236}">
                    <a16:creationId xmlns:a16="http://schemas.microsoft.com/office/drawing/2014/main" id="{6AB3620C-3B0D-41CE-A1C0-A89ED3CEAE9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3" name="Ellipse 36">
                <a:extLst>
                  <a:ext uri="{FF2B5EF4-FFF2-40B4-BE49-F238E27FC236}">
                    <a16:creationId xmlns:a16="http://schemas.microsoft.com/office/drawing/2014/main" id="{237F04CB-0515-4D4A-8508-2D6BBB8BAF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4" name="Ellipse 36">
                <a:extLst>
                  <a:ext uri="{FF2B5EF4-FFF2-40B4-BE49-F238E27FC236}">
                    <a16:creationId xmlns:a16="http://schemas.microsoft.com/office/drawing/2014/main" id="{B6CCD1B7-97A8-4244-B42C-70DF809ED00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5" name="Ellipse 36">
                <a:extLst>
                  <a:ext uri="{FF2B5EF4-FFF2-40B4-BE49-F238E27FC236}">
                    <a16:creationId xmlns:a16="http://schemas.microsoft.com/office/drawing/2014/main" id="{0D9A40BD-A325-45DF-8BA3-18BB5CF92DC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1C2C5A3C-360D-402E-97F8-98B9794BD022}"/>
              </a:ext>
            </a:extLst>
          </p:cNvPr>
          <p:cNvSpPr/>
          <p:nvPr/>
        </p:nvSpPr>
        <p:spPr>
          <a:xfrm>
            <a:off x="1" y="373898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on n’a qu’un seul exemple dans ce groupe, le nombre d’exemples est inférieur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 </a:t>
            </a:r>
            <a:r>
              <a:rPr lang="fr-CA" sz="2800" dirty="0"/>
              <a:t>et cet exemple est étiqueté comme étant du bruit.</a:t>
            </a:r>
          </a:p>
        </p:txBody>
      </p:sp>
    </p:spTree>
    <p:extLst>
      <p:ext uri="{BB962C8B-B14F-4D97-AF65-F5344CB8AC3E}">
        <p14:creationId xmlns:p14="http://schemas.microsoft.com/office/powerpoint/2010/main" val="370748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Étapes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𝑝𝑟𝑖𝑜𝑟𝑖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endParaRPr lang="fr-CA" sz="32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h𝑎𝑠𝑎𝑟𝑑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200" b="0" dirty="0"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𝑒𝑥𝑒𝑚𝑝𝑙𝑒𝑠</m:t>
                    </m:r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Calculer la probabilité que chaque exemple appartienne à </a:t>
                </a:r>
                <a:br>
                  <a:rPr lang="fr-CA" sz="3200" dirty="0"/>
                </a:br>
                <a:r>
                  <a:rPr lang="fr-CA" sz="3200" dirty="0"/>
                  <a:t>chacun des </a:t>
                </a:r>
                <a:r>
                  <a:rPr lang="fr-CA" sz="3200" b="1" i="1" dirty="0"/>
                  <a:t>k</a:t>
                </a:r>
                <a:r>
                  <a:rPr lang="fr-CA" sz="3200" dirty="0"/>
                  <a:t> groupes (</a:t>
                </a:r>
                <a:r>
                  <a:rPr lang="fr-CA" sz="3200" b="1" dirty="0"/>
                  <a:t>Espérance</a:t>
                </a:r>
                <a:r>
                  <a:rPr lang="fr-CA" sz="3200" dirty="0"/>
                  <a:t>).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Ces calculs considèrent que chaque ensemble de paramètre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3200" dirty="0"/>
                  <a:t> définit une distribution normale.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Étant donné ces probabilités, calculer les nouvelles valeurs des paramètres (</a:t>
                </a:r>
                <a:r>
                  <a:rPr lang="fr-CA" sz="3200" b="1" dirty="0"/>
                  <a:t>Maximisation</a:t>
                </a:r>
                <a:r>
                  <a:rPr lang="fr-CA" sz="3200" dirty="0"/>
                  <a:t>).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Répéter les étapes 3 et 4 jusqu’à ce que les valeurs des coefficients convergent vers une solution.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Chaque exemplaire appartient alors au groupe auquel il a la plus grande probabilité d’appartenir.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blipFill>
                <a:blip r:embed="rId3"/>
                <a:stretch>
                  <a:fillRect l="-1750" t="-836" b="-60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6073170"/>
            <a:ext cx="12192000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composantes (i.e. nombre de groupes </a:t>
            </a:r>
            <a:r>
              <a:rPr lang="fr-CA" sz="3600" b="1" i="1" dirty="0"/>
              <a:t>k</a:t>
            </a:r>
            <a:r>
              <a:rPr lang="fr-CA" sz="36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n_components</a:t>
            </a:r>
            <a:r>
              <a:rPr lang="fr-CA" sz="3200" b="1" i="1" dirty="0"/>
              <a:t> </a:t>
            </a:r>
            <a:r>
              <a:rPr lang="fr-CA" sz="3200" dirty="0"/>
              <a:t>(valeur par défaut : 1).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3C2-776E-43D5-9E26-C990FEA6D786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À retenir:</a:t>
            </a:r>
          </a:p>
          <a:p>
            <a:endParaRPr lang="fr-CA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fr-CA" sz="3600" dirty="0">
                <a:solidFill>
                  <a:schemeClr val="bg1"/>
                </a:solidFill>
              </a:rPr>
              <a:t>À chaque itération :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dirty="0">
                <a:solidFill>
                  <a:schemeClr val="bg1"/>
                </a:solidFill>
              </a:rPr>
              <a:t>On calcule les probabilités que chaque exemple appartienne à chaque groupe.</a:t>
            </a:r>
          </a:p>
          <a:p>
            <a:pPr marL="3143250" lvl="5" indent="-8572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Espérance (</a:t>
            </a:r>
            <a:r>
              <a:rPr lang="fr-CA" sz="3600" b="1" i="1" dirty="0">
                <a:solidFill>
                  <a:schemeClr val="bg1"/>
                </a:solidFill>
              </a:rPr>
              <a:t>Expectation</a:t>
            </a:r>
            <a:r>
              <a:rPr lang="fr-CA" sz="3600" b="1" dirty="0">
                <a:solidFill>
                  <a:schemeClr val="bg1"/>
                </a:solidFill>
              </a:rPr>
              <a:t>)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dirty="0">
                <a:solidFill>
                  <a:schemeClr val="bg1"/>
                </a:solidFill>
              </a:rPr>
              <a:t>On utilise ces probabilités pour ajuster les valeurs des paramètres de la distribution normale correspondant à chaque groupe</a:t>
            </a:r>
          </a:p>
          <a:p>
            <a:pPr marL="3143250" lvl="5" indent="-8572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Maximisation (</a:t>
            </a:r>
            <a:r>
              <a:rPr lang="fr-CA" sz="3600" b="1" i="1" dirty="0" err="1">
                <a:solidFill>
                  <a:schemeClr val="bg1"/>
                </a:solidFill>
              </a:rPr>
              <a:t>Maximization</a:t>
            </a:r>
            <a:r>
              <a:rPr lang="fr-CA" sz="3600" b="1" dirty="0">
                <a:solidFill>
                  <a:schemeClr val="bg1"/>
                </a:solidFill>
              </a:rPr>
              <a:t>)</a:t>
            </a:r>
          </a:p>
          <a:p>
            <a:pPr marL="1314450" lvl="1" indent="-857250">
              <a:buFont typeface="Wingdings" panose="05000000000000000000" pitchFamily="2" charset="2"/>
              <a:buChar char="§"/>
            </a:pPr>
            <a:endParaRPr lang="fr-CA" b="1" dirty="0">
              <a:solidFill>
                <a:schemeClr val="bg1"/>
              </a:solidFill>
            </a:endParaRPr>
          </a:p>
          <a:p>
            <a:pPr marL="1314450" lvl="1" indent="-857250">
              <a:buFont typeface="Wingdings" panose="05000000000000000000" pitchFamily="2" charset="2"/>
              <a:buChar char="§"/>
            </a:pPr>
            <a:r>
              <a:rPr lang="fr-CA" sz="3600" dirty="0">
                <a:solidFill>
                  <a:schemeClr val="bg1"/>
                </a:solidFill>
              </a:rPr>
              <a:t>On effectue cette boucle jusqu’à ce que les valeurs des paramètres soient stables.</a:t>
            </a:r>
          </a:p>
        </p:txBody>
      </p:sp>
    </p:spTree>
    <p:extLst>
      <p:ext uri="{BB962C8B-B14F-4D97-AF65-F5344CB8AC3E}">
        <p14:creationId xmlns:p14="http://schemas.microsoft.com/office/powerpoint/2010/main" val="28798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Exemple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 (e.g. ici, </a:t>
                </a:r>
                <a:r>
                  <a:rPr lang="fr-CA" sz="3600" b="1" i="1" dirty="0"/>
                  <a:t>k = 2</a:t>
                </a:r>
                <a:r>
                  <a:rPr lang="fr-CA" sz="3600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𝑎𝑙𝑐𝑢𝑙𝑠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blipFill>
                <a:blip r:embed="rId3"/>
                <a:stretch>
                  <a:fillRect l="-1750" t="-33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BCB15B-140D-4575-A4FD-2529A89FFEBE}"/>
              </a:ext>
            </a:extLst>
          </p:cNvPr>
          <p:cNvGrpSpPr/>
          <p:nvPr/>
        </p:nvGrpSpPr>
        <p:grpSpPr>
          <a:xfrm>
            <a:off x="445763" y="3560829"/>
            <a:ext cx="3842774" cy="3082797"/>
            <a:chOff x="417879" y="2175977"/>
            <a:chExt cx="3828412" cy="3071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B4E9E-094C-4297-8275-C02FCD3000D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7F1AEC0-E880-44D1-ABE8-E7FE598294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e 34">
                <a:extLst>
                  <a:ext uri="{FF2B5EF4-FFF2-40B4-BE49-F238E27FC236}">
                    <a16:creationId xmlns:a16="http://schemas.microsoft.com/office/drawing/2014/main" id="{4B5ECF8C-82CF-43A9-9DC3-3810C87B1C2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450D60-7179-4BAC-9BE0-87A3FBC3EB83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376EA2AA-5473-40CC-9AFA-2CD6808BA8C9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9DD57-2B80-4738-B4AA-689D40E94BB0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3" name="Ellipse 35">
                  <a:extLst>
                    <a:ext uri="{FF2B5EF4-FFF2-40B4-BE49-F238E27FC236}">
                      <a16:creationId xmlns:a16="http://schemas.microsoft.com/office/drawing/2014/main" id="{D1E6655A-AD54-4EAA-A13A-FE4ADAF775A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Ellipse 36">
                  <a:extLst>
                    <a:ext uri="{FF2B5EF4-FFF2-40B4-BE49-F238E27FC236}">
                      <a16:creationId xmlns:a16="http://schemas.microsoft.com/office/drawing/2014/main" id="{1CAD6E98-68DC-4F42-A0DF-25695AA00C7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" name="Ellipse 37">
                  <a:extLst>
                    <a:ext uri="{FF2B5EF4-FFF2-40B4-BE49-F238E27FC236}">
                      <a16:creationId xmlns:a16="http://schemas.microsoft.com/office/drawing/2014/main" id="{09FDE9CF-4AF9-42DE-BE85-38DA88BF8695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BDC1E7E-16FE-47C3-A713-A04D3B22F03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0EC9865D-6629-41D7-BB8E-10A9386AEEE0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" name="Ellipse 40">
                  <a:extLst>
                    <a:ext uri="{FF2B5EF4-FFF2-40B4-BE49-F238E27FC236}">
                      <a16:creationId xmlns:a16="http://schemas.microsoft.com/office/drawing/2014/main" id="{3A32084D-9E75-45B0-B4C9-FE8BA49CF4A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" name="Ellipse 41">
                  <a:extLst>
                    <a:ext uri="{FF2B5EF4-FFF2-40B4-BE49-F238E27FC236}">
                      <a16:creationId xmlns:a16="http://schemas.microsoft.com/office/drawing/2014/main" id="{A36EAE9F-4644-432E-A4A6-99F85DD2F950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1" name="Ellipse 42">
                  <a:extLst>
                    <a:ext uri="{FF2B5EF4-FFF2-40B4-BE49-F238E27FC236}">
                      <a16:creationId xmlns:a16="http://schemas.microsoft.com/office/drawing/2014/main" id="{F7B08B74-AA3E-424F-978B-636C9C118D52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Ellipse 48">
                  <a:extLst>
                    <a:ext uri="{FF2B5EF4-FFF2-40B4-BE49-F238E27FC236}">
                      <a16:creationId xmlns:a16="http://schemas.microsoft.com/office/drawing/2014/main" id="{AC75021E-0C74-4732-B28F-6563E63037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5D7EF-CE81-4515-8307-45E8C660FA4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133396-2DFC-437D-9013-B867D5514C6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" name="Ellipse 36">
                <a:extLst>
                  <a:ext uri="{FF2B5EF4-FFF2-40B4-BE49-F238E27FC236}">
                    <a16:creationId xmlns:a16="http://schemas.microsoft.com/office/drawing/2014/main" id="{76CE8FBE-7FD7-464E-B2A3-76ED1BA5F09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36">
                <a:extLst>
                  <a:ext uri="{FF2B5EF4-FFF2-40B4-BE49-F238E27FC236}">
                    <a16:creationId xmlns:a16="http://schemas.microsoft.com/office/drawing/2014/main" id="{9B9ECC2E-7916-46A1-94D1-E995E1073C6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36">
                <a:extLst>
                  <a:ext uri="{FF2B5EF4-FFF2-40B4-BE49-F238E27FC236}">
                    <a16:creationId xmlns:a16="http://schemas.microsoft.com/office/drawing/2014/main" id="{CE97E7D3-D2A1-4197-9E16-2BFC4171CAD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36">
                <a:extLst>
                  <a:ext uri="{FF2B5EF4-FFF2-40B4-BE49-F238E27FC236}">
                    <a16:creationId xmlns:a16="http://schemas.microsoft.com/office/drawing/2014/main" id="{BA5A1FE1-EA98-45FB-9D75-478962E3935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36">
                <a:extLst>
                  <a:ext uri="{FF2B5EF4-FFF2-40B4-BE49-F238E27FC236}">
                    <a16:creationId xmlns:a16="http://schemas.microsoft.com/office/drawing/2014/main" id="{5D935A93-F1F4-4495-953E-9701C988311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36">
                <a:extLst>
                  <a:ext uri="{FF2B5EF4-FFF2-40B4-BE49-F238E27FC236}">
                    <a16:creationId xmlns:a16="http://schemas.microsoft.com/office/drawing/2014/main" id="{7A2C441C-0FA6-45A5-A6B7-E6619424B45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36">
                <a:extLst>
                  <a:ext uri="{FF2B5EF4-FFF2-40B4-BE49-F238E27FC236}">
                    <a16:creationId xmlns:a16="http://schemas.microsoft.com/office/drawing/2014/main" id="{49D98618-FDC4-4500-A051-ECD779D06D1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36">
                <a:extLst>
                  <a:ext uri="{FF2B5EF4-FFF2-40B4-BE49-F238E27FC236}">
                    <a16:creationId xmlns:a16="http://schemas.microsoft.com/office/drawing/2014/main" id="{BE9D776B-2B76-4A6B-9098-47563298AA1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36">
                <a:extLst>
                  <a:ext uri="{FF2B5EF4-FFF2-40B4-BE49-F238E27FC236}">
                    <a16:creationId xmlns:a16="http://schemas.microsoft.com/office/drawing/2014/main" id="{3CC63932-8C40-4D49-9ADD-920F6C0DF58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36">
                <a:extLst>
                  <a:ext uri="{FF2B5EF4-FFF2-40B4-BE49-F238E27FC236}">
                    <a16:creationId xmlns:a16="http://schemas.microsoft.com/office/drawing/2014/main" id="{664B86A9-24E3-4DF5-9A2D-20D0AE72630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36">
                <a:extLst>
                  <a:ext uri="{FF2B5EF4-FFF2-40B4-BE49-F238E27FC236}">
                    <a16:creationId xmlns:a16="http://schemas.microsoft.com/office/drawing/2014/main" id="{BFCD9854-4D2A-42BA-B570-50A63FE9DBB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36">
                <a:extLst>
                  <a:ext uri="{FF2B5EF4-FFF2-40B4-BE49-F238E27FC236}">
                    <a16:creationId xmlns:a16="http://schemas.microsoft.com/office/drawing/2014/main" id="{F8865B80-7FA5-4122-A0A6-C431C2ABBF36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06C72-F8AF-4993-9F66-F032159C75D4}"/>
              </a:ext>
            </a:extLst>
          </p:cNvPr>
          <p:cNvGrpSpPr/>
          <p:nvPr/>
        </p:nvGrpSpPr>
        <p:grpSpPr>
          <a:xfrm>
            <a:off x="1927744" y="3234991"/>
            <a:ext cx="1476393" cy="2047560"/>
            <a:chOff x="5337670" y="3601538"/>
            <a:chExt cx="1476393" cy="2047560"/>
          </a:xfrm>
        </p:grpSpPr>
        <p:sp>
          <p:nvSpPr>
            <p:cNvPr id="42" name="Ellipse 42">
              <a:extLst>
                <a:ext uri="{FF2B5EF4-FFF2-40B4-BE49-F238E27FC236}">
                  <a16:creationId xmlns:a16="http://schemas.microsoft.com/office/drawing/2014/main" id="{897EF6FA-A129-48F4-8080-2FFC6FCC53A6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346D6-962A-4669-81D4-2A537C015971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42">
              <a:extLst>
                <a:ext uri="{FF2B5EF4-FFF2-40B4-BE49-F238E27FC236}">
                  <a16:creationId xmlns:a16="http://schemas.microsoft.com/office/drawing/2014/main" id="{CCF70BE0-8903-4C57-BF78-F33C374084A7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93D827-0C41-4B22-BCEB-83F5B3EC145C}"/>
              </a:ext>
            </a:extLst>
          </p:cNvPr>
          <p:cNvGrpSpPr/>
          <p:nvPr/>
        </p:nvGrpSpPr>
        <p:grpSpPr>
          <a:xfrm>
            <a:off x="1115395" y="3987996"/>
            <a:ext cx="1476393" cy="2047560"/>
            <a:chOff x="4584580" y="4484339"/>
            <a:chExt cx="1476393" cy="2047560"/>
          </a:xfrm>
        </p:grpSpPr>
        <p:sp>
          <p:nvSpPr>
            <p:cNvPr id="46" name="Ellipse 42">
              <a:extLst>
                <a:ext uri="{FF2B5EF4-FFF2-40B4-BE49-F238E27FC236}">
                  <a16:creationId xmlns:a16="http://schemas.microsoft.com/office/drawing/2014/main" id="{06383307-C01A-4384-A800-9EFAE8B03FF9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2">
              <a:extLst>
                <a:ext uri="{FF2B5EF4-FFF2-40B4-BE49-F238E27FC236}">
                  <a16:creationId xmlns:a16="http://schemas.microsoft.com/office/drawing/2014/main" id="{2DA0FE8D-AF74-4E3D-8511-F37C8A564783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2">
              <a:extLst>
                <a:ext uri="{FF2B5EF4-FFF2-40B4-BE49-F238E27FC236}">
                  <a16:creationId xmlns:a16="http://schemas.microsoft.com/office/drawing/2014/main" id="{4A379061-D563-4296-8C06-7B0ACCC516F3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/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3600" dirty="0"/>
                  <a:t>3. Calculer la probabilité que chaque exemple appartienne à chacun des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 groupes.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blipFill>
                <a:blip r:embed="rId6"/>
                <a:stretch>
                  <a:fillRect l="-1500" t="-43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84F0F-1DED-4572-93F2-A4860B64F3B0}"/>
              </a:ext>
            </a:extLst>
          </p:cNvPr>
          <p:cNvGrpSpPr/>
          <p:nvPr/>
        </p:nvGrpSpPr>
        <p:grpSpPr>
          <a:xfrm>
            <a:off x="445763" y="8667799"/>
            <a:ext cx="3842774" cy="3082797"/>
            <a:chOff x="417879" y="2175977"/>
            <a:chExt cx="3828412" cy="30712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BFEEBB-5829-4C1C-BBD6-73D72BC5A5F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30FC793-8D63-47DA-B35C-BB0EBA38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e 34">
                <a:extLst>
                  <a:ext uri="{FF2B5EF4-FFF2-40B4-BE49-F238E27FC236}">
                    <a16:creationId xmlns:a16="http://schemas.microsoft.com/office/drawing/2014/main" id="{8A77BF8E-5154-4763-ACA3-CA8744064C57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86" name="Connecteur droit 32">
                  <a:extLst>
                    <a:ext uri="{FF2B5EF4-FFF2-40B4-BE49-F238E27FC236}">
                      <a16:creationId xmlns:a16="http://schemas.microsoft.com/office/drawing/2014/main" id="{66C78662-5FC2-4D3B-B6C0-FC0249CB47A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33">
                  <a:extLst>
                    <a:ext uri="{FF2B5EF4-FFF2-40B4-BE49-F238E27FC236}">
                      <a16:creationId xmlns:a16="http://schemas.microsoft.com/office/drawing/2014/main" id="{8F843A45-9715-45AF-ABA6-319E1A19322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6534F37-27EF-4002-B662-52525B35FE56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77" name="Ellipse 35">
                  <a:extLst>
                    <a:ext uri="{FF2B5EF4-FFF2-40B4-BE49-F238E27FC236}">
                      <a16:creationId xmlns:a16="http://schemas.microsoft.com/office/drawing/2014/main" id="{EDA927A1-5C5D-4A95-8E55-B6DF8242C46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36">
                  <a:extLst>
                    <a:ext uri="{FF2B5EF4-FFF2-40B4-BE49-F238E27FC236}">
                      <a16:creationId xmlns:a16="http://schemas.microsoft.com/office/drawing/2014/main" id="{A74B1553-3138-491F-9794-AE713B69D66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37">
                  <a:extLst>
                    <a:ext uri="{FF2B5EF4-FFF2-40B4-BE49-F238E27FC236}">
                      <a16:creationId xmlns:a16="http://schemas.microsoft.com/office/drawing/2014/main" id="{0E55AD28-CD11-4989-AE37-60FB2D8983E9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ED60FC8F-9417-4029-B381-EAD602C49C3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F3FA86DC-86EE-4514-B8DD-88CE7B9CF1A3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2" name="Ellipse 40">
                  <a:extLst>
                    <a:ext uri="{FF2B5EF4-FFF2-40B4-BE49-F238E27FC236}">
                      <a16:creationId xmlns:a16="http://schemas.microsoft.com/office/drawing/2014/main" id="{4D81420D-8E40-4149-BCF1-F05FD3C70BDB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3" name="Ellipse 41">
                  <a:extLst>
                    <a:ext uri="{FF2B5EF4-FFF2-40B4-BE49-F238E27FC236}">
                      <a16:creationId xmlns:a16="http://schemas.microsoft.com/office/drawing/2014/main" id="{33553E91-20AD-4CD5-909F-ADD0BACC23D9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4" name="Ellipse 42">
                  <a:extLst>
                    <a:ext uri="{FF2B5EF4-FFF2-40B4-BE49-F238E27FC236}">
                      <a16:creationId xmlns:a16="http://schemas.microsoft.com/office/drawing/2014/main" id="{67521A2C-55E8-4A5D-8A55-0A89621FEDF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5" name="Ellipse 48">
                  <a:extLst>
                    <a:ext uri="{FF2B5EF4-FFF2-40B4-BE49-F238E27FC236}">
                      <a16:creationId xmlns:a16="http://schemas.microsoft.com/office/drawing/2014/main" id="{F7EE113F-0635-4B11-9D6E-9BD76C75C6CF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F5892E-6BC7-4669-A619-E0E47FDA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3FAC34-61F0-4496-8EA9-53B77E382DC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" name="Ellipse 36">
                <a:extLst>
                  <a:ext uri="{FF2B5EF4-FFF2-40B4-BE49-F238E27FC236}">
                    <a16:creationId xmlns:a16="http://schemas.microsoft.com/office/drawing/2014/main" id="{11892B7F-30E6-4FA0-B3FE-C242D429FE9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Ellipse 36">
                <a:extLst>
                  <a:ext uri="{FF2B5EF4-FFF2-40B4-BE49-F238E27FC236}">
                    <a16:creationId xmlns:a16="http://schemas.microsoft.com/office/drawing/2014/main" id="{7211BB07-EA9C-40CF-8798-54B249E4F1D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3" name="Ellipse 36">
                <a:extLst>
                  <a:ext uri="{FF2B5EF4-FFF2-40B4-BE49-F238E27FC236}">
                    <a16:creationId xmlns:a16="http://schemas.microsoft.com/office/drawing/2014/main" id="{98BF986C-CB30-47B3-B133-81B306887FE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4" name="Ellipse 36">
                <a:extLst>
                  <a:ext uri="{FF2B5EF4-FFF2-40B4-BE49-F238E27FC236}">
                    <a16:creationId xmlns:a16="http://schemas.microsoft.com/office/drawing/2014/main" id="{9EAEFDED-8B49-4964-8D48-F8DDE6AF71C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Ellipse 36">
                <a:extLst>
                  <a:ext uri="{FF2B5EF4-FFF2-40B4-BE49-F238E27FC236}">
                    <a16:creationId xmlns:a16="http://schemas.microsoft.com/office/drawing/2014/main" id="{2EC16EC8-1130-4DDE-BAB4-CA7FB65113B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F7A5EBD0-9B2A-4C25-995C-3948687B75F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6">
                <a:extLst>
                  <a:ext uri="{FF2B5EF4-FFF2-40B4-BE49-F238E27FC236}">
                    <a16:creationId xmlns:a16="http://schemas.microsoft.com/office/drawing/2014/main" id="{991E03F3-0F7B-4C7A-932D-8A7FF0868D2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6">
                <a:extLst>
                  <a:ext uri="{FF2B5EF4-FFF2-40B4-BE49-F238E27FC236}">
                    <a16:creationId xmlns:a16="http://schemas.microsoft.com/office/drawing/2014/main" id="{A6046594-C2BA-445F-B05D-2C256939F16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36">
                <a:extLst>
                  <a:ext uri="{FF2B5EF4-FFF2-40B4-BE49-F238E27FC236}">
                    <a16:creationId xmlns:a16="http://schemas.microsoft.com/office/drawing/2014/main" id="{74E7D986-F280-4168-BA91-4969DFA1C56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36">
                <a:extLst>
                  <a:ext uri="{FF2B5EF4-FFF2-40B4-BE49-F238E27FC236}">
                    <a16:creationId xmlns:a16="http://schemas.microsoft.com/office/drawing/2014/main" id="{0874CCD7-88FC-4660-BEB0-040002F61DEF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Ellipse 36">
                <a:extLst>
                  <a:ext uri="{FF2B5EF4-FFF2-40B4-BE49-F238E27FC236}">
                    <a16:creationId xmlns:a16="http://schemas.microsoft.com/office/drawing/2014/main" id="{9EBC0263-6D28-4920-8AE2-592C9C8B0A8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2" name="Ellipse 36">
                <a:extLst>
                  <a:ext uri="{FF2B5EF4-FFF2-40B4-BE49-F238E27FC236}">
                    <a16:creationId xmlns:a16="http://schemas.microsoft.com/office/drawing/2014/main" id="{AF19FA20-DA65-4587-A98A-0652132C449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BDE7D3-9A34-4B52-834D-8B88FECAB294}"/>
              </a:ext>
            </a:extLst>
          </p:cNvPr>
          <p:cNvGrpSpPr/>
          <p:nvPr/>
        </p:nvGrpSpPr>
        <p:grpSpPr>
          <a:xfrm rot="975211">
            <a:off x="2133907" y="8713688"/>
            <a:ext cx="1345504" cy="1714716"/>
            <a:chOff x="5121757" y="9880671"/>
            <a:chExt cx="1476393" cy="2047560"/>
          </a:xfrm>
        </p:grpSpPr>
        <p:sp>
          <p:nvSpPr>
            <p:cNvPr id="52" name="Ellipse 42">
              <a:extLst>
                <a:ext uri="{FF2B5EF4-FFF2-40B4-BE49-F238E27FC236}">
                  <a16:creationId xmlns:a16="http://schemas.microsoft.com/office/drawing/2014/main" id="{4CC68885-F378-4D3F-A49D-875FFF140751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42">
              <a:extLst>
                <a:ext uri="{FF2B5EF4-FFF2-40B4-BE49-F238E27FC236}">
                  <a16:creationId xmlns:a16="http://schemas.microsoft.com/office/drawing/2014/main" id="{81B2384D-0682-409F-B783-F8CCE8DCDCBB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42">
              <a:extLst>
                <a:ext uri="{FF2B5EF4-FFF2-40B4-BE49-F238E27FC236}">
                  <a16:creationId xmlns:a16="http://schemas.microsoft.com/office/drawing/2014/main" id="{81BC11CA-3243-4774-B7D8-9EF6323E74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D52D3C-229C-4CCA-9CE6-68EF0C7D652F}"/>
              </a:ext>
            </a:extLst>
          </p:cNvPr>
          <p:cNvGrpSpPr/>
          <p:nvPr/>
        </p:nvGrpSpPr>
        <p:grpSpPr>
          <a:xfrm rot="306082">
            <a:off x="1144662" y="9633234"/>
            <a:ext cx="1238088" cy="1717063"/>
            <a:chOff x="4368667" y="10763472"/>
            <a:chExt cx="1476393" cy="2047560"/>
          </a:xfrm>
        </p:grpSpPr>
        <p:sp>
          <p:nvSpPr>
            <p:cNvPr id="56" name="Ellipse 42">
              <a:extLst>
                <a:ext uri="{FF2B5EF4-FFF2-40B4-BE49-F238E27FC236}">
                  <a16:creationId xmlns:a16="http://schemas.microsoft.com/office/drawing/2014/main" id="{6B94B346-E867-4389-8713-62DF2E33747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42">
              <a:extLst>
                <a:ext uri="{FF2B5EF4-FFF2-40B4-BE49-F238E27FC236}">
                  <a16:creationId xmlns:a16="http://schemas.microsoft.com/office/drawing/2014/main" id="{09819488-4683-4774-AC10-B757C4835CDD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42">
              <a:extLst>
                <a:ext uri="{FF2B5EF4-FFF2-40B4-BE49-F238E27FC236}">
                  <a16:creationId xmlns:a16="http://schemas.microsoft.com/office/drawing/2014/main" id="{68AF7B6C-8E9D-426D-8E11-7727BD41AFAD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3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9ABC1D-AFC2-4167-989D-E4BD09B27727}"/>
              </a:ext>
            </a:extLst>
          </p:cNvPr>
          <p:cNvSpPr txBox="1"/>
          <p:nvPr/>
        </p:nvSpPr>
        <p:spPr>
          <a:xfrm>
            <a:off x="0" y="815606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5. Répéter les étapes 3 et 4 jusqu’à ce que les valeurs des coefficients convergent vers une solution.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9C177B-9DD9-4584-A55D-DEE09248F5DA}"/>
              </a:ext>
            </a:extLst>
          </p:cNvPr>
          <p:cNvGrpSpPr/>
          <p:nvPr/>
        </p:nvGrpSpPr>
        <p:grpSpPr>
          <a:xfrm>
            <a:off x="-5877" y="2400491"/>
            <a:ext cx="3842774" cy="3082797"/>
            <a:chOff x="417879" y="2175977"/>
            <a:chExt cx="3828412" cy="307127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9051516-8B84-4665-B187-DC1EE68BBE1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36EB5D2A-1B26-4656-A339-1D0DADA8C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3" name="Groupe 34">
                <a:extLst>
                  <a:ext uri="{FF2B5EF4-FFF2-40B4-BE49-F238E27FC236}">
                    <a16:creationId xmlns:a16="http://schemas.microsoft.com/office/drawing/2014/main" id="{FDD76951-C43D-4822-A37C-4E91AC0632F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05" name="Connecteur droit 32">
                  <a:extLst>
                    <a:ext uri="{FF2B5EF4-FFF2-40B4-BE49-F238E27FC236}">
                      <a16:creationId xmlns:a16="http://schemas.microsoft.com/office/drawing/2014/main" id="{8D99B4F3-EEFA-4760-9B6D-B37750C61CB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3">
                  <a:extLst>
                    <a:ext uri="{FF2B5EF4-FFF2-40B4-BE49-F238E27FC236}">
                      <a16:creationId xmlns:a16="http://schemas.microsoft.com/office/drawing/2014/main" id="{096430B1-3C00-4FB8-8E4B-630BC955D34D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19A2325-CB0C-4D2D-AC75-F94C9840068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96" name="Ellipse 35">
                  <a:extLst>
                    <a:ext uri="{FF2B5EF4-FFF2-40B4-BE49-F238E27FC236}">
                      <a16:creationId xmlns:a16="http://schemas.microsoft.com/office/drawing/2014/main" id="{18DE1C76-D4E9-4157-BFFE-CC15A313168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7" name="Ellipse 36">
                  <a:extLst>
                    <a:ext uri="{FF2B5EF4-FFF2-40B4-BE49-F238E27FC236}">
                      <a16:creationId xmlns:a16="http://schemas.microsoft.com/office/drawing/2014/main" id="{2CACA6C9-5D17-4E66-ACC1-B6F92BF738B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8" name="Ellipse 37">
                  <a:extLst>
                    <a:ext uri="{FF2B5EF4-FFF2-40B4-BE49-F238E27FC236}">
                      <a16:creationId xmlns:a16="http://schemas.microsoft.com/office/drawing/2014/main" id="{1C1D6F9F-18E7-42C0-9CDB-44C1AC130A47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9" name="Ellipse 38">
                  <a:extLst>
                    <a:ext uri="{FF2B5EF4-FFF2-40B4-BE49-F238E27FC236}">
                      <a16:creationId xmlns:a16="http://schemas.microsoft.com/office/drawing/2014/main" id="{77CC5EA9-46F5-43E0-BEAC-6BF976C37A10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0" name="Ellipse 39">
                  <a:extLst>
                    <a:ext uri="{FF2B5EF4-FFF2-40B4-BE49-F238E27FC236}">
                      <a16:creationId xmlns:a16="http://schemas.microsoft.com/office/drawing/2014/main" id="{C0102863-1EE2-422A-A32A-C59E2229852C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1" name="Ellipse 40">
                  <a:extLst>
                    <a:ext uri="{FF2B5EF4-FFF2-40B4-BE49-F238E27FC236}">
                      <a16:creationId xmlns:a16="http://schemas.microsoft.com/office/drawing/2014/main" id="{332B68E4-FAEF-40BC-8A09-D211267083C7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2" name="Ellipse 41">
                  <a:extLst>
                    <a:ext uri="{FF2B5EF4-FFF2-40B4-BE49-F238E27FC236}">
                      <a16:creationId xmlns:a16="http://schemas.microsoft.com/office/drawing/2014/main" id="{7745BE41-6525-4418-A71B-5FF442642A1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3" name="Ellipse 42">
                  <a:extLst>
                    <a:ext uri="{FF2B5EF4-FFF2-40B4-BE49-F238E27FC236}">
                      <a16:creationId xmlns:a16="http://schemas.microsoft.com/office/drawing/2014/main" id="{8FA0D18B-A097-44E8-A28E-6EE8B36EC7E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4" name="Ellipse 48">
                  <a:extLst>
                    <a:ext uri="{FF2B5EF4-FFF2-40B4-BE49-F238E27FC236}">
                      <a16:creationId xmlns:a16="http://schemas.microsoft.com/office/drawing/2014/main" id="{6E1A1FAE-42FB-4727-9E3B-FC53DACC2FEC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BA0EC1B-776C-4CB1-8A29-374A53666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D59748E-97F0-4D54-888C-FA22BB17E10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80" name="Ellipse 36">
                <a:extLst>
                  <a:ext uri="{FF2B5EF4-FFF2-40B4-BE49-F238E27FC236}">
                    <a16:creationId xmlns:a16="http://schemas.microsoft.com/office/drawing/2014/main" id="{B0C6D135-A3E3-4945-B48A-78AC7EAD5A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9E68C137-5FFB-4916-9F13-A59957F15C8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CF36B3DD-866B-44F2-93BC-22714C7B205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A58DD086-2F19-4948-AF48-6979C3387C90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D06AF4F9-3C99-423F-A5F4-6503DDA7634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Ellipse 36">
                <a:extLst>
                  <a:ext uri="{FF2B5EF4-FFF2-40B4-BE49-F238E27FC236}">
                    <a16:creationId xmlns:a16="http://schemas.microsoft.com/office/drawing/2014/main" id="{BEAFF301-5E9B-408C-9E4C-EC13E2DF7F0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6" name="Ellipse 36">
                <a:extLst>
                  <a:ext uri="{FF2B5EF4-FFF2-40B4-BE49-F238E27FC236}">
                    <a16:creationId xmlns:a16="http://schemas.microsoft.com/office/drawing/2014/main" id="{2D058D10-2F62-4212-A533-8C36238E13F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7" name="Ellipse 36">
                <a:extLst>
                  <a:ext uri="{FF2B5EF4-FFF2-40B4-BE49-F238E27FC236}">
                    <a16:creationId xmlns:a16="http://schemas.microsoft.com/office/drawing/2014/main" id="{0D2AD438-DD89-4A2B-86A1-429EE1D23942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99766D9D-1D21-476A-B7EB-58DE719732B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6">
                <a:extLst>
                  <a:ext uri="{FF2B5EF4-FFF2-40B4-BE49-F238E27FC236}">
                    <a16:creationId xmlns:a16="http://schemas.microsoft.com/office/drawing/2014/main" id="{71C7D125-5700-4266-B133-AFBBE727672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6">
                <a:extLst>
                  <a:ext uri="{FF2B5EF4-FFF2-40B4-BE49-F238E27FC236}">
                    <a16:creationId xmlns:a16="http://schemas.microsoft.com/office/drawing/2014/main" id="{D2228E6B-57BE-49D8-A937-A4B7DD2D90C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6">
                <a:extLst>
                  <a:ext uri="{FF2B5EF4-FFF2-40B4-BE49-F238E27FC236}">
                    <a16:creationId xmlns:a16="http://schemas.microsoft.com/office/drawing/2014/main" id="{53411B9A-DB6B-4609-9C65-9B1F569FC80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1F3EFC-43FE-4D00-AB85-DA60A0CBCE00}"/>
              </a:ext>
            </a:extLst>
          </p:cNvPr>
          <p:cNvGrpSpPr/>
          <p:nvPr/>
        </p:nvGrpSpPr>
        <p:grpSpPr>
          <a:xfrm rot="1550311">
            <a:off x="1779093" y="2593234"/>
            <a:ext cx="1266019" cy="1668984"/>
            <a:chOff x="5121757" y="9880671"/>
            <a:chExt cx="1476393" cy="2047560"/>
          </a:xfrm>
        </p:grpSpPr>
        <p:sp>
          <p:nvSpPr>
            <p:cNvPr id="308" name="Ellipse 42">
              <a:extLst>
                <a:ext uri="{FF2B5EF4-FFF2-40B4-BE49-F238E27FC236}">
                  <a16:creationId xmlns:a16="http://schemas.microsoft.com/office/drawing/2014/main" id="{A7F13534-E40B-4968-A59A-D9C7D8C2FEB3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9" name="Ellipse 42">
              <a:extLst>
                <a:ext uri="{FF2B5EF4-FFF2-40B4-BE49-F238E27FC236}">
                  <a16:creationId xmlns:a16="http://schemas.microsoft.com/office/drawing/2014/main" id="{18C0CAD3-F20A-496D-947E-DCA51B3718F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0" name="Ellipse 42">
              <a:extLst>
                <a:ext uri="{FF2B5EF4-FFF2-40B4-BE49-F238E27FC236}">
                  <a16:creationId xmlns:a16="http://schemas.microsoft.com/office/drawing/2014/main" id="{7C25329B-70CD-4975-AAA6-B7D5641F00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67CCE9-63D0-4D9D-9A1F-80EDE19216D9}"/>
              </a:ext>
            </a:extLst>
          </p:cNvPr>
          <p:cNvGrpSpPr/>
          <p:nvPr/>
        </p:nvGrpSpPr>
        <p:grpSpPr>
          <a:xfrm rot="306082">
            <a:off x="604801" y="3464594"/>
            <a:ext cx="1372585" cy="1766413"/>
            <a:chOff x="4368667" y="10763472"/>
            <a:chExt cx="1476393" cy="2047560"/>
          </a:xfrm>
        </p:grpSpPr>
        <p:sp>
          <p:nvSpPr>
            <p:cNvPr id="312" name="Ellipse 42">
              <a:extLst>
                <a:ext uri="{FF2B5EF4-FFF2-40B4-BE49-F238E27FC236}">
                  <a16:creationId xmlns:a16="http://schemas.microsoft.com/office/drawing/2014/main" id="{4D2C1793-5756-467B-A941-ACE6100E9BC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3" name="Ellipse 42">
              <a:extLst>
                <a:ext uri="{FF2B5EF4-FFF2-40B4-BE49-F238E27FC236}">
                  <a16:creationId xmlns:a16="http://schemas.microsoft.com/office/drawing/2014/main" id="{BB028B22-49C4-4D55-85AD-2A6D9A30D9D1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4" name="Ellipse 42">
              <a:extLst>
                <a:ext uri="{FF2B5EF4-FFF2-40B4-BE49-F238E27FC236}">
                  <a16:creationId xmlns:a16="http://schemas.microsoft.com/office/drawing/2014/main" id="{9F625750-FB67-4CEF-AA5D-2C04A83A3012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E3A0412-4186-4F5D-86FB-706103D61A73}"/>
              </a:ext>
            </a:extLst>
          </p:cNvPr>
          <p:cNvGrpSpPr/>
          <p:nvPr/>
        </p:nvGrpSpPr>
        <p:grpSpPr>
          <a:xfrm>
            <a:off x="3804194" y="2427109"/>
            <a:ext cx="3842774" cy="3082797"/>
            <a:chOff x="417879" y="2175977"/>
            <a:chExt cx="3828412" cy="307127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A79BABF-4432-4FAE-BC17-E57B62AAF9D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9E43173-27C9-4203-BC5F-3A5B3DE14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e 34">
                <a:extLst>
                  <a:ext uri="{FF2B5EF4-FFF2-40B4-BE49-F238E27FC236}">
                    <a16:creationId xmlns:a16="http://schemas.microsoft.com/office/drawing/2014/main" id="{4BDC20A4-4D2D-4381-ACC2-35C4216C44D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43" name="Connecteur droit 32">
                  <a:extLst>
                    <a:ext uri="{FF2B5EF4-FFF2-40B4-BE49-F238E27FC236}">
                      <a16:creationId xmlns:a16="http://schemas.microsoft.com/office/drawing/2014/main" id="{6813A4F7-BB0B-4E60-B4B7-F5ADC607B339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Connecteur droit 33">
                  <a:extLst>
                    <a:ext uri="{FF2B5EF4-FFF2-40B4-BE49-F238E27FC236}">
                      <a16:creationId xmlns:a16="http://schemas.microsoft.com/office/drawing/2014/main" id="{8A582454-5596-468F-8A75-6C452F0EB4B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BA203F4-F55D-4DD0-8AF0-BE76F97D81C9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34" name="Ellipse 35">
                  <a:extLst>
                    <a:ext uri="{FF2B5EF4-FFF2-40B4-BE49-F238E27FC236}">
                      <a16:creationId xmlns:a16="http://schemas.microsoft.com/office/drawing/2014/main" id="{98244FD8-A3BD-46C8-855C-573250AD9C3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5" name="Ellipse 36">
                  <a:extLst>
                    <a:ext uri="{FF2B5EF4-FFF2-40B4-BE49-F238E27FC236}">
                      <a16:creationId xmlns:a16="http://schemas.microsoft.com/office/drawing/2014/main" id="{11D01507-377B-461A-B6F8-A3956A0A497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6" name="Ellipse 37">
                  <a:extLst>
                    <a:ext uri="{FF2B5EF4-FFF2-40B4-BE49-F238E27FC236}">
                      <a16:creationId xmlns:a16="http://schemas.microsoft.com/office/drawing/2014/main" id="{5BFD8131-FB7D-48C3-AC94-C74FB24E478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7" name="Ellipse 38">
                  <a:extLst>
                    <a:ext uri="{FF2B5EF4-FFF2-40B4-BE49-F238E27FC236}">
                      <a16:creationId xmlns:a16="http://schemas.microsoft.com/office/drawing/2014/main" id="{6318D907-908D-4780-9193-D7BCD7C611D7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8" name="Ellipse 39">
                  <a:extLst>
                    <a:ext uri="{FF2B5EF4-FFF2-40B4-BE49-F238E27FC236}">
                      <a16:creationId xmlns:a16="http://schemas.microsoft.com/office/drawing/2014/main" id="{AEED3DF1-4984-4A6B-949D-6EE28FC33B51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9" name="Ellipse 40">
                  <a:extLst>
                    <a:ext uri="{FF2B5EF4-FFF2-40B4-BE49-F238E27FC236}">
                      <a16:creationId xmlns:a16="http://schemas.microsoft.com/office/drawing/2014/main" id="{DBA07472-7298-43CB-BB93-473BEE78711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0" name="Ellipse 41">
                  <a:extLst>
                    <a:ext uri="{FF2B5EF4-FFF2-40B4-BE49-F238E27FC236}">
                      <a16:creationId xmlns:a16="http://schemas.microsoft.com/office/drawing/2014/main" id="{1437B317-AAFE-4E9C-B2B2-D47CDF6981D1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1" name="Ellipse 42">
                  <a:extLst>
                    <a:ext uri="{FF2B5EF4-FFF2-40B4-BE49-F238E27FC236}">
                      <a16:creationId xmlns:a16="http://schemas.microsoft.com/office/drawing/2014/main" id="{0CA02C38-1AFD-4FA1-9678-FAFBDF30A767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2" name="Ellipse 48">
                  <a:extLst>
                    <a:ext uri="{FF2B5EF4-FFF2-40B4-BE49-F238E27FC236}">
                      <a16:creationId xmlns:a16="http://schemas.microsoft.com/office/drawing/2014/main" id="{A78A5B11-E2AB-4ACF-8795-0C821EF7F0E3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DAA121E2-11E2-48CF-A262-0F313FC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B603843-4161-447C-A814-219F91B35FA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18" name="Ellipse 36">
                <a:extLst>
                  <a:ext uri="{FF2B5EF4-FFF2-40B4-BE49-F238E27FC236}">
                    <a16:creationId xmlns:a16="http://schemas.microsoft.com/office/drawing/2014/main" id="{6A0C3B70-F070-4079-B115-FA9705B836A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9" name="Ellipse 36">
                <a:extLst>
                  <a:ext uri="{FF2B5EF4-FFF2-40B4-BE49-F238E27FC236}">
                    <a16:creationId xmlns:a16="http://schemas.microsoft.com/office/drawing/2014/main" id="{4CE1240D-B9A1-4FF8-BAB8-EA4AE85C75B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0" name="Ellipse 36">
                <a:extLst>
                  <a:ext uri="{FF2B5EF4-FFF2-40B4-BE49-F238E27FC236}">
                    <a16:creationId xmlns:a16="http://schemas.microsoft.com/office/drawing/2014/main" id="{482258CE-6050-4FA3-B3DC-B87B3DF388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1" name="Ellipse 36">
                <a:extLst>
                  <a:ext uri="{FF2B5EF4-FFF2-40B4-BE49-F238E27FC236}">
                    <a16:creationId xmlns:a16="http://schemas.microsoft.com/office/drawing/2014/main" id="{C6CCBFEE-0F10-40BB-80F7-1BB9B9AD00D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2" name="Ellipse 36">
                <a:extLst>
                  <a:ext uri="{FF2B5EF4-FFF2-40B4-BE49-F238E27FC236}">
                    <a16:creationId xmlns:a16="http://schemas.microsoft.com/office/drawing/2014/main" id="{AAC6C8B9-262A-46F6-8802-95DD3D46D85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3" name="Ellipse 36">
                <a:extLst>
                  <a:ext uri="{FF2B5EF4-FFF2-40B4-BE49-F238E27FC236}">
                    <a16:creationId xmlns:a16="http://schemas.microsoft.com/office/drawing/2014/main" id="{95D2B7C8-ADC1-419F-96B1-01C9A292F4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4" name="Ellipse 36">
                <a:extLst>
                  <a:ext uri="{FF2B5EF4-FFF2-40B4-BE49-F238E27FC236}">
                    <a16:creationId xmlns:a16="http://schemas.microsoft.com/office/drawing/2014/main" id="{B87CE65E-A969-4B79-9550-426D29E3AD3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5" name="Ellipse 36">
                <a:extLst>
                  <a:ext uri="{FF2B5EF4-FFF2-40B4-BE49-F238E27FC236}">
                    <a16:creationId xmlns:a16="http://schemas.microsoft.com/office/drawing/2014/main" id="{278896E3-8D7C-48EB-BCA1-2C39F21163A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6" name="Ellipse 36">
                <a:extLst>
                  <a:ext uri="{FF2B5EF4-FFF2-40B4-BE49-F238E27FC236}">
                    <a16:creationId xmlns:a16="http://schemas.microsoft.com/office/drawing/2014/main" id="{9EB848A1-5B4D-4C50-8C3B-FF39C2E07D6F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7" name="Ellipse 36">
                <a:extLst>
                  <a:ext uri="{FF2B5EF4-FFF2-40B4-BE49-F238E27FC236}">
                    <a16:creationId xmlns:a16="http://schemas.microsoft.com/office/drawing/2014/main" id="{67A5EA45-4CCB-4DCA-9B5B-932FA995BF5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Ellipse 36">
                <a:extLst>
                  <a:ext uri="{FF2B5EF4-FFF2-40B4-BE49-F238E27FC236}">
                    <a16:creationId xmlns:a16="http://schemas.microsoft.com/office/drawing/2014/main" id="{08F8E6D0-EB16-4C2C-A0AC-B598649CB08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9" name="Ellipse 36">
                <a:extLst>
                  <a:ext uri="{FF2B5EF4-FFF2-40B4-BE49-F238E27FC236}">
                    <a16:creationId xmlns:a16="http://schemas.microsoft.com/office/drawing/2014/main" id="{08C36F8F-A07A-4321-9D14-D2E9AC62431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17D902E-F0CE-414E-9716-27B726439723}"/>
              </a:ext>
            </a:extLst>
          </p:cNvPr>
          <p:cNvGrpSpPr/>
          <p:nvPr/>
        </p:nvGrpSpPr>
        <p:grpSpPr>
          <a:xfrm rot="2018634">
            <a:off x="5661564" y="2774307"/>
            <a:ext cx="1177563" cy="1552373"/>
            <a:chOff x="5121757" y="9880671"/>
            <a:chExt cx="1476393" cy="2047560"/>
          </a:xfrm>
        </p:grpSpPr>
        <p:sp>
          <p:nvSpPr>
            <p:cNvPr id="346" name="Ellipse 42">
              <a:extLst>
                <a:ext uri="{FF2B5EF4-FFF2-40B4-BE49-F238E27FC236}">
                  <a16:creationId xmlns:a16="http://schemas.microsoft.com/office/drawing/2014/main" id="{BBCCADF6-C7CD-4643-9996-841C50AFC9BA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7" name="Ellipse 42">
              <a:extLst>
                <a:ext uri="{FF2B5EF4-FFF2-40B4-BE49-F238E27FC236}">
                  <a16:creationId xmlns:a16="http://schemas.microsoft.com/office/drawing/2014/main" id="{37579539-A181-4DB3-A881-893DD37E976C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8" name="Ellipse 42">
              <a:extLst>
                <a:ext uri="{FF2B5EF4-FFF2-40B4-BE49-F238E27FC236}">
                  <a16:creationId xmlns:a16="http://schemas.microsoft.com/office/drawing/2014/main" id="{E34C87C9-5457-4F8F-857F-1C5E7E70C431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6C208F8-6F16-4C06-97A0-8DF9BDB6853C}"/>
              </a:ext>
            </a:extLst>
          </p:cNvPr>
          <p:cNvGrpSpPr/>
          <p:nvPr/>
        </p:nvGrpSpPr>
        <p:grpSpPr>
          <a:xfrm rot="734004">
            <a:off x="4306235" y="3664343"/>
            <a:ext cx="1252411" cy="1611758"/>
            <a:chOff x="4368667" y="10763472"/>
            <a:chExt cx="1476393" cy="2047560"/>
          </a:xfrm>
        </p:grpSpPr>
        <p:sp>
          <p:nvSpPr>
            <p:cNvPr id="350" name="Ellipse 42">
              <a:extLst>
                <a:ext uri="{FF2B5EF4-FFF2-40B4-BE49-F238E27FC236}">
                  <a16:creationId xmlns:a16="http://schemas.microsoft.com/office/drawing/2014/main" id="{AF191D1B-8993-49EE-91B2-634F0CD977E3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Ellipse 42">
              <a:extLst>
                <a:ext uri="{FF2B5EF4-FFF2-40B4-BE49-F238E27FC236}">
                  <a16:creationId xmlns:a16="http://schemas.microsoft.com/office/drawing/2014/main" id="{7F28B925-68CF-4101-955E-13F5F7233CEB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2" name="Ellipse 42">
              <a:extLst>
                <a:ext uri="{FF2B5EF4-FFF2-40B4-BE49-F238E27FC236}">
                  <a16:creationId xmlns:a16="http://schemas.microsoft.com/office/drawing/2014/main" id="{85D66A1E-8A80-401C-8F15-36CBC178B4C9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116E4F-A037-41D3-92EE-1C0EE01F5FE4}"/>
              </a:ext>
            </a:extLst>
          </p:cNvPr>
          <p:cNvGrpSpPr/>
          <p:nvPr/>
        </p:nvGrpSpPr>
        <p:grpSpPr>
          <a:xfrm>
            <a:off x="7732226" y="2427109"/>
            <a:ext cx="3842774" cy="3082797"/>
            <a:chOff x="417879" y="2175977"/>
            <a:chExt cx="3828412" cy="3071278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C1A9129-9554-42B8-BE62-30AC5FBBC34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B299EA12-C287-4565-8140-2B8254C0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9" name="Groupe 34">
                <a:extLst>
                  <a:ext uri="{FF2B5EF4-FFF2-40B4-BE49-F238E27FC236}">
                    <a16:creationId xmlns:a16="http://schemas.microsoft.com/office/drawing/2014/main" id="{CD62E880-E2A6-4179-A3A4-B98609F848E5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81" name="Connecteur droit 32">
                  <a:extLst>
                    <a:ext uri="{FF2B5EF4-FFF2-40B4-BE49-F238E27FC236}">
                      <a16:creationId xmlns:a16="http://schemas.microsoft.com/office/drawing/2014/main" id="{9D16ED25-A2F4-47EA-8A7A-DA0029CD6580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necteur droit 33">
                  <a:extLst>
                    <a:ext uri="{FF2B5EF4-FFF2-40B4-BE49-F238E27FC236}">
                      <a16:creationId xmlns:a16="http://schemas.microsoft.com/office/drawing/2014/main" id="{8CD0E893-0046-44AE-8B82-023E5814D4B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361915A9-A8DE-4837-AF8F-21407C0012C5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72" name="Ellipse 35">
                  <a:extLst>
                    <a:ext uri="{FF2B5EF4-FFF2-40B4-BE49-F238E27FC236}">
                      <a16:creationId xmlns:a16="http://schemas.microsoft.com/office/drawing/2014/main" id="{EA5FB52A-17CC-443D-9D66-1A09B11012AD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3" name="Ellipse 36">
                  <a:extLst>
                    <a:ext uri="{FF2B5EF4-FFF2-40B4-BE49-F238E27FC236}">
                      <a16:creationId xmlns:a16="http://schemas.microsoft.com/office/drawing/2014/main" id="{B3426C87-5C96-4C77-A91D-62F0676C44C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4" name="Ellipse 37">
                  <a:extLst>
                    <a:ext uri="{FF2B5EF4-FFF2-40B4-BE49-F238E27FC236}">
                      <a16:creationId xmlns:a16="http://schemas.microsoft.com/office/drawing/2014/main" id="{49D92FB1-AC42-4B2D-B858-88824A2EED76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5" name="Ellipse 38">
                  <a:extLst>
                    <a:ext uri="{FF2B5EF4-FFF2-40B4-BE49-F238E27FC236}">
                      <a16:creationId xmlns:a16="http://schemas.microsoft.com/office/drawing/2014/main" id="{39442A95-3C79-40BB-A935-88D4D64AB59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6" name="Ellipse 39">
                  <a:extLst>
                    <a:ext uri="{FF2B5EF4-FFF2-40B4-BE49-F238E27FC236}">
                      <a16:creationId xmlns:a16="http://schemas.microsoft.com/office/drawing/2014/main" id="{E2287CD6-0237-45EC-8479-BAF9384138F6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7" name="Ellipse 40">
                  <a:extLst>
                    <a:ext uri="{FF2B5EF4-FFF2-40B4-BE49-F238E27FC236}">
                      <a16:creationId xmlns:a16="http://schemas.microsoft.com/office/drawing/2014/main" id="{A862BC34-41D5-4BFA-936C-1FC5916F5B5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8" name="Ellipse 41">
                  <a:extLst>
                    <a:ext uri="{FF2B5EF4-FFF2-40B4-BE49-F238E27FC236}">
                      <a16:creationId xmlns:a16="http://schemas.microsoft.com/office/drawing/2014/main" id="{1E90BC23-2AEC-4E02-96C7-17C81ECABC68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9" name="Ellipse 42">
                  <a:extLst>
                    <a:ext uri="{FF2B5EF4-FFF2-40B4-BE49-F238E27FC236}">
                      <a16:creationId xmlns:a16="http://schemas.microsoft.com/office/drawing/2014/main" id="{F63F5053-CA36-4913-B43E-0862A7CA4F8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0" name="Ellipse 48">
                  <a:extLst>
                    <a:ext uri="{FF2B5EF4-FFF2-40B4-BE49-F238E27FC236}">
                      <a16:creationId xmlns:a16="http://schemas.microsoft.com/office/drawing/2014/main" id="{45F44EC9-36BC-456B-AAF6-D3C41094EAB9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41004B39-B3EB-4A03-B8B4-8928CC13C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6D663DB-5113-48C6-88DB-E2238DA931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56" name="Ellipse 36">
                <a:extLst>
                  <a:ext uri="{FF2B5EF4-FFF2-40B4-BE49-F238E27FC236}">
                    <a16:creationId xmlns:a16="http://schemas.microsoft.com/office/drawing/2014/main" id="{DC2EA2DB-3B95-4454-AB20-5B5A8055ADC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7" name="Ellipse 36">
                <a:extLst>
                  <a:ext uri="{FF2B5EF4-FFF2-40B4-BE49-F238E27FC236}">
                    <a16:creationId xmlns:a16="http://schemas.microsoft.com/office/drawing/2014/main" id="{591A77C1-8429-4563-AAF5-0AB9BFD8603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8" name="Ellipse 36">
                <a:extLst>
                  <a:ext uri="{FF2B5EF4-FFF2-40B4-BE49-F238E27FC236}">
                    <a16:creationId xmlns:a16="http://schemas.microsoft.com/office/drawing/2014/main" id="{6D8FB70E-C6F7-468D-8F0F-049CC4436AA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9" name="Ellipse 36">
                <a:extLst>
                  <a:ext uri="{FF2B5EF4-FFF2-40B4-BE49-F238E27FC236}">
                    <a16:creationId xmlns:a16="http://schemas.microsoft.com/office/drawing/2014/main" id="{F84EFDFE-3819-4F38-8612-9D7E2471A5A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0" name="Ellipse 36">
                <a:extLst>
                  <a:ext uri="{FF2B5EF4-FFF2-40B4-BE49-F238E27FC236}">
                    <a16:creationId xmlns:a16="http://schemas.microsoft.com/office/drawing/2014/main" id="{FAED6499-C778-4A64-9CCD-FC9B78637A9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1" name="Ellipse 36">
                <a:extLst>
                  <a:ext uri="{FF2B5EF4-FFF2-40B4-BE49-F238E27FC236}">
                    <a16:creationId xmlns:a16="http://schemas.microsoft.com/office/drawing/2014/main" id="{CE0A9FA2-38E1-49EE-B494-C309CADFA19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2" name="Ellipse 36">
                <a:extLst>
                  <a:ext uri="{FF2B5EF4-FFF2-40B4-BE49-F238E27FC236}">
                    <a16:creationId xmlns:a16="http://schemas.microsoft.com/office/drawing/2014/main" id="{DC0CF40E-8CFD-406D-8062-9A3DE16C345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3" name="Ellipse 36">
                <a:extLst>
                  <a:ext uri="{FF2B5EF4-FFF2-40B4-BE49-F238E27FC236}">
                    <a16:creationId xmlns:a16="http://schemas.microsoft.com/office/drawing/2014/main" id="{8384B4CC-54A7-4760-B96A-3833740E47C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4" name="Ellipse 36">
                <a:extLst>
                  <a:ext uri="{FF2B5EF4-FFF2-40B4-BE49-F238E27FC236}">
                    <a16:creationId xmlns:a16="http://schemas.microsoft.com/office/drawing/2014/main" id="{2D202297-C5FF-40D8-B5DC-7EABE1094F2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5" name="Ellipse 36">
                <a:extLst>
                  <a:ext uri="{FF2B5EF4-FFF2-40B4-BE49-F238E27FC236}">
                    <a16:creationId xmlns:a16="http://schemas.microsoft.com/office/drawing/2014/main" id="{8F76ADB6-07DB-4B08-B1A3-892108BEBD3E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6" name="Ellipse 36">
                <a:extLst>
                  <a:ext uri="{FF2B5EF4-FFF2-40B4-BE49-F238E27FC236}">
                    <a16:creationId xmlns:a16="http://schemas.microsoft.com/office/drawing/2014/main" id="{22EDCC67-49AB-446A-A0C1-A2B53D838D9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7" name="Ellipse 36">
                <a:extLst>
                  <a:ext uri="{FF2B5EF4-FFF2-40B4-BE49-F238E27FC236}">
                    <a16:creationId xmlns:a16="http://schemas.microsoft.com/office/drawing/2014/main" id="{4DD002E4-DC2F-4862-8F13-AEC376A6E75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8489D43-18A1-4306-85EE-3191F370F17C}"/>
              </a:ext>
            </a:extLst>
          </p:cNvPr>
          <p:cNvGrpSpPr/>
          <p:nvPr/>
        </p:nvGrpSpPr>
        <p:grpSpPr>
          <a:xfrm rot="2018634">
            <a:off x="9589596" y="2774307"/>
            <a:ext cx="1177563" cy="1552373"/>
            <a:chOff x="5121757" y="9880671"/>
            <a:chExt cx="1476393" cy="2047560"/>
          </a:xfrm>
        </p:grpSpPr>
        <p:sp>
          <p:nvSpPr>
            <p:cNvPr id="384" name="Ellipse 42">
              <a:extLst>
                <a:ext uri="{FF2B5EF4-FFF2-40B4-BE49-F238E27FC236}">
                  <a16:creationId xmlns:a16="http://schemas.microsoft.com/office/drawing/2014/main" id="{36538AF0-3054-40F9-96FD-2711FE336718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Ellipse 42">
              <a:extLst>
                <a:ext uri="{FF2B5EF4-FFF2-40B4-BE49-F238E27FC236}">
                  <a16:creationId xmlns:a16="http://schemas.microsoft.com/office/drawing/2014/main" id="{CD60C4F1-E7C5-4177-AA05-E564AF30A6A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6" name="Ellipse 42">
              <a:extLst>
                <a:ext uri="{FF2B5EF4-FFF2-40B4-BE49-F238E27FC236}">
                  <a16:creationId xmlns:a16="http://schemas.microsoft.com/office/drawing/2014/main" id="{B716071B-DE3D-445A-9050-D9EB9BF6FF66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D1AF3B8-5C81-41F1-9F27-AF7CDA44B9DD}"/>
              </a:ext>
            </a:extLst>
          </p:cNvPr>
          <p:cNvGrpSpPr/>
          <p:nvPr/>
        </p:nvGrpSpPr>
        <p:grpSpPr>
          <a:xfrm rot="734004">
            <a:off x="8234267" y="3664343"/>
            <a:ext cx="1252411" cy="1611758"/>
            <a:chOff x="4368667" y="10763472"/>
            <a:chExt cx="1476393" cy="2047560"/>
          </a:xfrm>
        </p:grpSpPr>
        <p:sp>
          <p:nvSpPr>
            <p:cNvPr id="388" name="Ellipse 42">
              <a:extLst>
                <a:ext uri="{FF2B5EF4-FFF2-40B4-BE49-F238E27FC236}">
                  <a16:creationId xmlns:a16="http://schemas.microsoft.com/office/drawing/2014/main" id="{5D136390-8FBB-422F-AAB6-D39A6257E93A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9" name="Ellipse 42">
              <a:extLst>
                <a:ext uri="{FF2B5EF4-FFF2-40B4-BE49-F238E27FC236}">
                  <a16:creationId xmlns:a16="http://schemas.microsoft.com/office/drawing/2014/main" id="{5762DB1A-B8F4-4EE4-AE09-2533AD1B2813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0" name="Ellipse 42">
              <a:extLst>
                <a:ext uri="{FF2B5EF4-FFF2-40B4-BE49-F238E27FC236}">
                  <a16:creationId xmlns:a16="http://schemas.microsoft.com/office/drawing/2014/main" id="{3B2EC2C7-2281-4907-99B8-EEE0D2B803BC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895DFACE-0DBB-4538-AC6A-C56B93E9500A}"/>
              </a:ext>
            </a:extLst>
          </p:cNvPr>
          <p:cNvSpPr txBox="1"/>
          <p:nvPr/>
        </p:nvSpPr>
        <p:spPr>
          <a:xfrm>
            <a:off x="-10645" y="5742190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6. Chaque exemplaire appartient alors au groupe auquel il a la plus grande probabilité d’appartenir.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D31CF2D-BE9B-40D1-8962-0037F221ED9B}"/>
              </a:ext>
            </a:extLst>
          </p:cNvPr>
          <p:cNvGrpSpPr/>
          <p:nvPr/>
        </p:nvGrpSpPr>
        <p:grpSpPr>
          <a:xfrm>
            <a:off x="3811295" y="6976706"/>
            <a:ext cx="3842774" cy="3082797"/>
            <a:chOff x="417879" y="2175977"/>
            <a:chExt cx="3828412" cy="3071278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46D9F6CA-EA9E-4D93-8540-CF10238DA1F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6819AF9D-5618-4572-B373-29BCEC393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8" name="Groupe 34">
                <a:extLst>
                  <a:ext uri="{FF2B5EF4-FFF2-40B4-BE49-F238E27FC236}">
                    <a16:creationId xmlns:a16="http://schemas.microsoft.com/office/drawing/2014/main" id="{80ADC0C4-1215-49E0-8048-B683DD5A3AE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420" name="Connecteur droit 32">
                  <a:extLst>
                    <a:ext uri="{FF2B5EF4-FFF2-40B4-BE49-F238E27FC236}">
                      <a16:creationId xmlns:a16="http://schemas.microsoft.com/office/drawing/2014/main" id="{CD705009-6A28-4047-9A84-899E28AB064E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necteur droit 33">
                  <a:extLst>
                    <a:ext uri="{FF2B5EF4-FFF2-40B4-BE49-F238E27FC236}">
                      <a16:creationId xmlns:a16="http://schemas.microsoft.com/office/drawing/2014/main" id="{31D37F09-53CF-4641-981C-C6C09BD7FEF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109042B-04C4-485E-95C8-3CEEFC8BDF23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411" name="Ellipse 35">
                  <a:extLst>
                    <a:ext uri="{FF2B5EF4-FFF2-40B4-BE49-F238E27FC236}">
                      <a16:creationId xmlns:a16="http://schemas.microsoft.com/office/drawing/2014/main" id="{B8BED9B1-8A9B-479E-B57F-51AC8CBA3219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2" name="Ellipse 36">
                  <a:extLst>
                    <a:ext uri="{FF2B5EF4-FFF2-40B4-BE49-F238E27FC236}">
                      <a16:creationId xmlns:a16="http://schemas.microsoft.com/office/drawing/2014/main" id="{84367BF4-4408-4D40-9260-06EB91843AAA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3" name="Ellipse 37">
                  <a:extLst>
                    <a:ext uri="{FF2B5EF4-FFF2-40B4-BE49-F238E27FC236}">
                      <a16:creationId xmlns:a16="http://schemas.microsoft.com/office/drawing/2014/main" id="{F9DB328A-1BD4-482B-BF0D-2FB382639798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4" name="Ellipse 38">
                  <a:extLst>
                    <a:ext uri="{FF2B5EF4-FFF2-40B4-BE49-F238E27FC236}">
                      <a16:creationId xmlns:a16="http://schemas.microsoft.com/office/drawing/2014/main" id="{316DF244-C180-4133-9634-E640C611DF9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5" name="Ellipse 39">
                  <a:extLst>
                    <a:ext uri="{FF2B5EF4-FFF2-40B4-BE49-F238E27FC236}">
                      <a16:creationId xmlns:a16="http://schemas.microsoft.com/office/drawing/2014/main" id="{A6E86BE5-AF9D-4FC4-B001-429A7416AF17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6" name="Ellipse 40">
                  <a:extLst>
                    <a:ext uri="{FF2B5EF4-FFF2-40B4-BE49-F238E27FC236}">
                      <a16:creationId xmlns:a16="http://schemas.microsoft.com/office/drawing/2014/main" id="{22026BE5-A516-4C2B-86CC-99F6D1D454A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7" name="Ellipse 41">
                  <a:extLst>
                    <a:ext uri="{FF2B5EF4-FFF2-40B4-BE49-F238E27FC236}">
                      <a16:creationId xmlns:a16="http://schemas.microsoft.com/office/drawing/2014/main" id="{78D55488-E31A-4CFD-826B-1C34F140F35E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8" name="Ellipse 42">
                  <a:extLst>
                    <a:ext uri="{FF2B5EF4-FFF2-40B4-BE49-F238E27FC236}">
                      <a16:creationId xmlns:a16="http://schemas.microsoft.com/office/drawing/2014/main" id="{03BC3B9F-01D6-45E7-B00F-6349C59FF49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9" name="Ellipse 48">
                  <a:extLst>
                    <a:ext uri="{FF2B5EF4-FFF2-40B4-BE49-F238E27FC236}">
                      <a16:creationId xmlns:a16="http://schemas.microsoft.com/office/drawing/2014/main" id="{E0C94955-7047-4261-9309-8ED1120174D1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D4E6363A-4EAB-4906-9046-E8082BFA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F1A4F20-1CCF-4F45-ABA9-D341E07B276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95" name="Ellipse 36">
                <a:extLst>
                  <a:ext uri="{FF2B5EF4-FFF2-40B4-BE49-F238E27FC236}">
                    <a16:creationId xmlns:a16="http://schemas.microsoft.com/office/drawing/2014/main" id="{5CCE7955-BF64-42A8-A26E-224243F8C4E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6" name="Ellipse 36">
                <a:extLst>
                  <a:ext uri="{FF2B5EF4-FFF2-40B4-BE49-F238E27FC236}">
                    <a16:creationId xmlns:a16="http://schemas.microsoft.com/office/drawing/2014/main" id="{3AF00CBE-C5D1-4375-B50C-E7A4F6A8B0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7" name="Ellipse 36">
                <a:extLst>
                  <a:ext uri="{FF2B5EF4-FFF2-40B4-BE49-F238E27FC236}">
                    <a16:creationId xmlns:a16="http://schemas.microsoft.com/office/drawing/2014/main" id="{7AA2E3EB-E530-48AE-B4CC-121A53E329D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8" name="Ellipse 36">
                <a:extLst>
                  <a:ext uri="{FF2B5EF4-FFF2-40B4-BE49-F238E27FC236}">
                    <a16:creationId xmlns:a16="http://schemas.microsoft.com/office/drawing/2014/main" id="{40DDB055-3435-41D9-B257-F159E390DB5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9" name="Ellipse 36">
                <a:extLst>
                  <a:ext uri="{FF2B5EF4-FFF2-40B4-BE49-F238E27FC236}">
                    <a16:creationId xmlns:a16="http://schemas.microsoft.com/office/drawing/2014/main" id="{42FB64A0-FBEB-445A-B92A-0AFE5901998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0" name="Ellipse 36">
                <a:extLst>
                  <a:ext uri="{FF2B5EF4-FFF2-40B4-BE49-F238E27FC236}">
                    <a16:creationId xmlns:a16="http://schemas.microsoft.com/office/drawing/2014/main" id="{BDD19952-4D52-4E12-84CD-0D9BA652CFB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1" name="Ellipse 36">
                <a:extLst>
                  <a:ext uri="{FF2B5EF4-FFF2-40B4-BE49-F238E27FC236}">
                    <a16:creationId xmlns:a16="http://schemas.microsoft.com/office/drawing/2014/main" id="{B06DC07D-6F11-4AFE-BA98-28ACF162ACFC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2" name="Ellipse 36">
                <a:extLst>
                  <a:ext uri="{FF2B5EF4-FFF2-40B4-BE49-F238E27FC236}">
                    <a16:creationId xmlns:a16="http://schemas.microsoft.com/office/drawing/2014/main" id="{FF1FF13B-0308-4F8A-83F6-534376D5776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449EB588-D71C-4809-AF5D-E0AFB7F90D1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F0315095-BDAF-4DD6-AD94-43B76060DAB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AA64AE84-9B3D-48D4-892C-5D11208D7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2EB60FE-DD56-4745-A5E4-EED68688EE1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5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0189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</a:t>
            </a:r>
            <a:r>
              <a:rPr lang="fr-CA" sz="3600" dirty="0"/>
              <a:t> 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groupes à trouver.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2).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Type de métrique utilisée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affinity</a:t>
            </a:r>
            <a:r>
              <a:rPr lang="fr-CA" sz="3200" b="1" i="1" dirty="0"/>
              <a:t> </a:t>
            </a:r>
            <a:r>
              <a:rPr lang="fr-CA" sz="3200" dirty="0"/>
              <a:t>(valeur par défaut : ‘</a:t>
            </a:r>
            <a:r>
              <a:rPr lang="fr-CA" sz="3200" dirty="0" err="1"/>
              <a:t>euclidean</a:t>
            </a:r>
            <a:r>
              <a:rPr lang="fr-CA" sz="3200" dirty="0"/>
              <a:t>’).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Points utilisés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/>
              <a:t>linkage </a:t>
            </a:r>
            <a:r>
              <a:rPr lang="fr-CA" sz="3200" dirty="0"/>
              <a:t>(valeur par défaut : ‘</a:t>
            </a:r>
            <a:r>
              <a:rPr lang="fr-CA" sz="3200" dirty="0" err="1"/>
              <a:t>ward</a:t>
            </a:r>
            <a:r>
              <a:rPr lang="fr-CA" sz="3200" dirty="0"/>
              <a:t>’).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Note 1: avec « </a:t>
            </a:r>
            <a:r>
              <a:rPr lang="fr-CA" sz="3200" dirty="0" err="1"/>
              <a:t>ward</a:t>
            </a:r>
            <a:r>
              <a:rPr lang="fr-CA" sz="3200" dirty="0"/>
              <a:t> », on doit nécessairement utiliser « </a:t>
            </a:r>
            <a:r>
              <a:rPr lang="fr-CA" sz="3200" i="1" dirty="0" err="1"/>
              <a:t>affinity</a:t>
            </a:r>
            <a:r>
              <a:rPr lang="fr-CA" sz="3200" i="1" dirty="0"/>
              <a:t>=‘</a:t>
            </a:r>
            <a:r>
              <a:rPr lang="fr-CA" sz="3200" i="1" dirty="0" err="1"/>
              <a:t>euclidean</a:t>
            </a:r>
            <a:r>
              <a:rPr lang="fr-CA" sz="3200" i="1" dirty="0"/>
              <a:t>’</a:t>
            </a:r>
            <a:r>
              <a:rPr lang="fr-CA" sz="32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b="1" dirty="0"/>
              <a:t>Note: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b="1" dirty="0" err="1"/>
              <a:t>Sklearn</a:t>
            </a:r>
            <a:r>
              <a:rPr lang="fr-CA" sz="3600" b="1" dirty="0"/>
              <a:t> N’implémente PAS la version descendante du regroupement hiérarchique.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</a:t>
            </a:r>
            <a:r>
              <a:rPr lang="fr-CA" sz="4000" b="1" dirty="0"/>
              <a:t>ascendant </a:t>
            </a:r>
            <a:r>
              <a:rPr lang="fr-CA" sz="4000" dirty="0"/>
              <a:t>:</a:t>
            </a:r>
            <a:endParaRPr lang="fr-CA" sz="3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E8539DE-76B0-4070-B8E2-B6F30F1DD644}"/>
              </a:ext>
            </a:extLst>
          </p:cNvPr>
          <p:cNvGrpSpPr/>
          <p:nvPr/>
        </p:nvGrpSpPr>
        <p:grpSpPr>
          <a:xfrm>
            <a:off x="436986" y="6223819"/>
            <a:ext cx="2595226" cy="2081974"/>
            <a:chOff x="417879" y="2175977"/>
            <a:chExt cx="3828412" cy="3071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0D239E-8434-439B-9738-62FCE35A1C2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23C2D2-6A30-449A-988C-31100348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e 34">
                <a:extLst>
                  <a:ext uri="{FF2B5EF4-FFF2-40B4-BE49-F238E27FC236}">
                    <a16:creationId xmlns:a16="http://schemas.microsoft.com/office/drawing/2014/main" id="{46CDF986-CBFE-4AE8-B911-8CD6ACA25BB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65" name="Connecteur droit 32">
                  <a:extLst>
                    <a:ext uri="{FF2B5EF4-FFF2-40B4-BE49-F238E27FC236}">
                      <a16:creationId xmlns:a16="http://schemas.microsoft.com/office/drawing/2014/main" id="{8A8623EE-C869-4123-A062-BD960B6AFD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33">
                  <a:extLst>
                    <a:ext uri="{FF2B5EF4-FFF2-40B4-BE49-F238E27FC236}">
                      <a16:creationId xmlns:a16="http://schemas.microsoft.com/office/drawing/2014/main" id="{D5E253F2-DBC2-45EE-B18E-FEAEC1979A2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8189E27-977F-47A7-9450-23F21E79B593}"/>
                  </a:ext>
                </a:extLst>
              </p:cNvPr>
              <p:cNvGrpSpPr/>
              <p:nvPr/>
            </p:nvGrpSpPr>
            <p:grpSpPr>
              <a:xfrm>
                <a:off x="7333015" y="3866301"/>
                <a:ext cx="2290626" cy="1471297"/>
                <a:chOff x="4501070" y="2777787"/>
                <a:chExt cx="2290626" cy="1471297"/>
              </a:xfrm>
            </p:grpSpPr>
            <p:sp>
              <p:nvSpPr>
                <p:cNvPr id="163" name="Ellipse 35">
                  <a:extLst>
                    <a:ext uri="{FF2B5EF4-FFF2-40B4-BE49-F238E27FC236}">
                      <a16:creationId xmlns:a16="http://schemas.microsoft.com/office/drawing/2014/main" id="{2E929981-69FB-48AA-A70A-118756D27967}"/>
                    </a:ext>
                  </a:extLst>
                </p:cNvPr>
                <p:cNvSpPr/>
                <p:nvPr/>
              </p:nvSpPr>
              <p:spPr>
                <a:xfrm>
                  <a:off x="4501070" y="4050313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4" name="Ellipse 40">
                  <a:extLst>
                    <a:ext uri="{FF2B5EF4-FFF2-40B4-BE49-F238E27FC236}">
                      <a16:creationId xmlns:a16="http://schemas.microsoft.com/office/drawing/2014/main" id="{2EBC0C37-3980-4EAF-861B-C4A0C5E427D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5575E20-D5E6-4C3D-9F41-F1C4287E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F693E8-F8A8-45B6-9514-BE2DCDBEC228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55" name="Ellipse 36">
                <a:extLst>
                  <a:ext uri="{FF2B5EF4-FFF2-40B4-BE49-F238E27FC236}">
                    <a16:creationId xmlns:a16="http://schemas.microsoft.com/office/drawing/2014/main" id="{17C32794-C124-475C-9B00-DD21D4FBBDB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6" name="Ellipse 36">
                <a:extLst>
                  <a:ext uri="{FF2B5EF4-FFF2-40B4-BE49-F238E27FC236}">
                    <a16:creationId xmlns:a16="http://schemas.microsoft.com/office/drawing/2014/main" id="{0AFA17C5-1A63-433B-9A04-3876038CF90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Ellipse 36">
                <a:extLst>
                  <a:ext uri="{FF2B5EF4-FFF2-40B4-BE49-F238E27FC236}">
                    <a16:creationId xmlns:a16="http://schemas.microsoft.com/office/drawing/2014/main" id="{B431A187-CD1E-4029-B5E1-2086A77677F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36">
                <a:extLst>
                  <a:ext uri="{FF2B5EF4-FFF2-40B4-BE49-F238E27FC236}">
                    <a16:creationId xmlns:a16="http://schemas.microsoft.com/office/drawing/2014/main" id="{EC99A52A-E50E-404A-8DB2-8C41A4F15EC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3398386A-264B-4BDD-A48C-CCEFC52C61A0}"/>
              </a:ext>
            </a:extLst>
          </p:cNvPr>
          <p:cNvSpPr/>
          <p:nvPr/>
        </p:nvSpPr>
        <p:spPr>
          <a:xfrm>
            <a:off x="1795665" y="699082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5E2286-BF9F-4E64-BB2C-C6F6DB02FCAD}"/>
              </a:ext>
            </a:extLst>
          </p:cNvPr>
          <p:cNvSpPr/>
          <p:nvPr/>
        </p:nvSpPr>
        <p:spPr>
          <a:xfrm>
            <a:off x="1023965" y="744265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AB0A3-E019-405C-8A77-79233E045F36}"/>
              </a:ext>
            </a:extLst>
          </p:cNvPr>
          <p:cNvGrpSpPr/>
          <p:nvPr/>
        </p:nvGrpSpPr>
        <p:grpSpPr>
          <a:xfrm>
            <a:off x="3198903" y="6241346"/>
            <a:ext cx="2595226" cy="2081974"/>
            <a:chOff x="417879" y="2175977"/>
            <a:chExt cx="3828412" cy="307127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299C697-72B9-4F90-9E64-0FF9E507EA8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BB79978-B13B-46E8-A5AE-C40CBBFCA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oupe 34">
                <a:extLst>
                  <a:ext uri="{FF2B5EF4-FFF2-40B4-BE49-F238E27FC236}">
                    <a16:creationId xmlns:a16="http://schemas.microsoft.com/office/drawing/2014/main" id="{017BA376-080C-42F1-997C-89656D9209AD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98" name="Connecteur droit 32">
                  <a:extLst>
                    <a:ext uri="{FF2B5EF4-FFF2-40B4-BE49-F238E27FC236}">
                      <a16:creationId xmlns:a16="http://schemas.microsoft.com/office/drawing/2014/main" id="{13E9377D-9981-4AB7-8B7E-0BDF49FAD76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33">
                  <a:extLst>
                    <a:ext uri="{FF2B5EF4-FFF2-40B4-BE49-F238E27FC236}">
                      <a16:creationId xmlns:a16="http://schemas.microsoft.com/office/drawing/2014/main" id="{C66E0593-3F70-47FF-874F-D2B1535E705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B4F9B02-F827-4EDD-9FA2-CE5FD10232CC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196" name="Ellipse 35">
                  <a:extLst>
                    <a:ext uri="{FF2B5EF4-FFF2-40B4-BE49-F238E27FC236}">
                      <a16:creationId xmlns:a16="http://schemas.microsoft.com/office/drawing/2014/main" id="{F4E866A0-F796-4827-83C3-E280C9A46C67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7" name="Ellipse 40">
                  <a:extLst>
                    <a:ext uri="{FF2B5EF4-FFF2-40B4-BE49-F238E27FC236}">
                      <a16:creationId xmlns:a16="http://schemas.microsoft.com/office/drawing/2014/main" id="{0E90F9D2-989E-4D15-91DD-F21B2C516A6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54E9B0E0-0DF2-46E4-A303-2AD67790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46C5896-1AC2-44F9-B4F1-95AAEE6F0211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88" name="Ellipse 36">
                <a:extLst>
                  <a:ext uri="{FF2B5EF4-FFF2-40B4-BE49-F238E27FC236}">
                    <a16:creationId xmlns:a16="http://schemas.microsoft.com/office/drawing/2014/main" id="{3FC0DF9B-3E28-4AA8-8BC0-8C0D318CCC8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Ellipse 36">
                <a:extLst>
                  <a:ext uri="{FF2B5EF4-FFF2-40B4-BE49-F238E27FC236}">
                    <a16:creationId xmlns:a16="http://schemas.microsoft.com/office/drawing/2014/main" id="{30F49B9A-6406-40B6-BEDB-D249FDFA32E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36">
                <a:extLst>
                  <a:ext uri="{FF2B5EF4-FFF2-40B4-BE49-F238E27FC236}">
                    <a16:creationId xmlns:a16="http://schemas.microsoft.com/office/drawing/2014/main" id="{1C202690-BDB6-4FD1-A1DA-090AB520988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Ellipse 36">
                <a:extLst>
                  <a:ext uri="{FF2B5EF4-FFF2-40B4-BE49-F238E27FC236}">
                    <a16:creationId xmlns:a16="http://schemas.microsoft.com/office/drawing/2014/main" id="{88ACB181-C979-40C5-880E-8E3CCF43A83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B94546A8-B664-4F7F-9845-BCBD0514F671}"/>
              </a:ext>
            </a:extLst>
          </p:cNvPr>
          <p:cNvSpPr/>
          <p:nvPr/>
        </p:nvSpPr>
        <p:spPr>
          <a:xfrm>
            <a:off x="4557582" y="7008353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578D262-83CD-49DD-994E-339163C9F3BC}"/>
              </a:ext>
            </a:extLst>
          </p:cNvPr>
          <p:cNvSpPr/>
          <p:nvPr/>
        </p:nvSpPr>
        <p:spPr>
          <a:xfrm>
            <a:off x="3785882" y="7460182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3FF6BF4-C9FC-43BE-81DE-A0E6003B9045}"/>
              </a:ext>
            </a:extLst>
          </p:cNvPr>
          <p:cNvSpPr/>
          <p:nvPr/>
        </p:nvSpPr>
        <p:spPr>
          <a:xfrm>
            <a:off x="3518466" y="7366724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202F291-95E5-4AF7-9D07-87DA7802037D}"/>
              </a:ext>
            </a:extLst>
          </p:cNvPr>
          <p:cNvGrpSpPr/>
          <p:nvPr/>
        </p:nvGrpSpPr>
        <p:grpSpPr>
          <a:xfrm>
            <a:off x="5933887" y="6248899"/>
            <a:ext cx="2595226" cy="2081974"/>
            <a:chOff x="417879" y="2175977"/>
            <a:chExt cx="3828412" cy="307127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D4AA4F9-B48F-4AD7-910C-E60904DD25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8826686-8AB0-4F5F-A27A-89C891594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e 34">
                <a:extLst>
                  <a:ext uri="{FF2B5EF4-FFF2-40B4-BE49-F238E27FC236}">
                    <a16:creationId xmlns:a16="http://schemas.microsoft.com/office/drawing/2014/main" id="{023B3DC9-620D-4FA5-AE50-352B65EB2BDB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17" name="Connecteur droit 32">
                  <a:extLst>
                    <a:ext uri="{FF2B5EF4-FFF2-40B4-BE49-F238E27FC236}">
                      <a16:creationId xmlns:a16="http://schemas.microsoft.com/office/drawing/2014/main" id="{75E91486-B15A-41D5-B38B-EC5326E0180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33">
                  <a:extLst>
                    <a:ext uri="{FF2B5EF4-FFF2-40B4-BE49-F238E27FC236}">
                      <a16:creationId xmlns:a16="http://schemas.microsoft.com/office/drawing/2014/main" id="{FDE1EE0F-3781-4604-9A97-1DBFDDEB6014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BDA8FD7-2C66-426F-91FA-87AAEF77F8D6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15" name="Ellipse 35">
                  <a:extLst>
                    <a:ext uri="{FF2B5EF4-FFF2-40B4-BE49-F238E27FC236}">
                      <a16:creationId xmlns:a16="http://schemas.microsoft.com/office/drawing/2014/main" id="{AFAFF048-E2A8-4950-BB04-8FD2746CD4DA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6" name="Ellipse 40">
                  <a:extLst>
                    <a:ext uri="{FF2B5EF4-FFF2-40B4-BE49-F238E27FC236}">
                      <a16:creationId xmlns:a16="http://schemas.microsoft.com/office/drawing/2014/main" id="{CAAF5EAC-3FD2-4404-A1EF-17AB12E9E4C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23F08746-1498-49E4-B278-90CD44140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0275771-59C9-495F-99C5-1032D82848E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07" name="Ellipse 36">
                <a:extLst>
                  <a:ext uri="{FF2B5EF4-FFF2-40B4-BE49-F238E27FC236}">
                    <a16:creationId xmlns:a16="http://schemas.microsoft.com/office/drawing/2014/main" id="{9D9B6290-2B20-4A35-996B-59726A4AB41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6E14B708-7FA1-475E-804D-0E80E205755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E7D1E655-B97A-45B4-BA0C-20BF2056E4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B7CF75BE-2A08-4523-88F4-4727D40FDF9C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899C47B-C007-4A1B-88E3-E229ADA98451}"/>
              </a:ext>
            </a:extLst>
          </p:cNvPr>
          <p:cNvSpPr/>
          <p:nvPr/>
        </p:nvSpPr>
        <p:spPr>
          <a:xfrm>
            <a:off x="7292566" y="701590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9F6DB78-5563-4B05-AC49-D6D9C82E66C5}"/>
              </a:ext>
            </a:extLst>
          </p:cNvPr>
          <p:cNvSpPr/>
          <p:nvPr/>
        </p:nvSpPr>
        <p:spPr>
          <a:xfrm>
            <a:off x="6520866" y="746773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D3646A8-9305-4505-BD95-19B3AE18678A}"/>
              </a:ext>
            </a:extLst>
          </p:cNvPr>
          <p:cNvSpPr/>
          <p:nvPr/>
        </p:nvSpPr>
        <p:spPr>
          <a:xfrm>
            <a:off x="6253450" y="7374277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FFCB0E-A647-40E8-BC7D-631211A6787F}"/>
              </a:ext>
            </a:extLst>
          </p:cNvPr>
          <p:cNvSpPr/>
          <p:nvPr/>
        </p:nvSpPr>
        <p:spPr>
          <a:xfrm>
            <a:off x="7024043" y="6592570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9CF3FB4-202C-4478-AF74-2F03F73F1D44}"/>
              </a:ext>
            </a:extLst>
          </p:cNvPr>
          <p:cNvGrpSpPr/>
          <p:nvPr/>
        </p:nvGrpSpPr>
        <p:grpSpPr>
          <a:xfrm>
            <a:off x="8772897" y="6191278"/>
            <a:ext cx="2595226" cy="2081974"/>
            <a:chOff x="417879" y="2175977"/>
            <a:chExt cx="3828412" cy="307127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391C11C-DD01-46FA-B25C-3619CA743EB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79C9D97-6A08-44B2-8199-BB338C9CA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Groupe 34">
                <a:extLst>
                  <a:ext uri="{FF2B5EF4-FFF2-40B4-BE49-F238E27FC236}">
                    <a16:creationId xmlns:a16="http://schemas.microsoft.com/office/drawing/2014/main" id="{75C4577B-AC8B-43DA-B87C-183749B2EFE4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36" name="Connecteur droit 32">
                  <a:extLst>
                    <a:ext uri="{FF2B5EF4-FFF2-40B4-BE49-F238E27FC236}">
                      <a16:creationId xmlns:a16="http://schemas.microsoft.com/office/drawing/2014/main" id="{1C45259D-A6EA-482F-B527-E2E8E21119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33">
                  <a:extLst>
                    <a:ext uri="{FF2B5EF4-FFF2-40B4-BE49-F238E27FC236}">
                      <a16:creationId xmlns:a16="http://schemas.microsoft.com/office/drawing/2014/main" id="{99E7E4EC-80BD-4587-AFD5-2CD647BBCC6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9B92A43-F164-4269-8711-F990F14D71CF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34" name="Ellipse 35">
                  <a:extLst>
                    <a:ext uri="{FF2B5EF4-FFF2-40B4-BE49-F238E27FC236}">
                      <a16:creationId xmlns:a16="http://schemas.microsoft.com/office/drawing/2014/main" id="{70498EEF-C726-46A1-BE6B-BCDE1B4CB2DF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35" name="Ellipse 40">
                  <a:extLst>
                    <a:ext uri="{FF2B5EF4-FFF2-40B4-BE49-F238E27FC236}">
                      <a16:creationId xmlns:a16="http://schemas.microsoft.com/office/drawing/2014/main" id="{42BA4380-8EC7-4F44-9A27-7B6AF9C2B53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BA3DFAD3-E660-4CCE-8828-F8C30AEA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5120D17-AE01-4AE9-B248-EC627FD0858D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26" name="Ellipse 36">
                <a:extLst>
                  <a:ext uri="{FF2B5EF4-FFF2-40B4-BE49-F238E27FC236}">
                    <a16:creationId xmlns:a16="http://schemas.microsoft.com/office/drawing/2014/main" id="{81B3F875-0D13-4B60-B640-62024E6C974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Ellipse 36">
                <a:extLst>
                  <a:ext uri="{FF2B5EF4-FFF2-40B4-BE49-F238E27FC236}">
                    <a16:creationId xmlns:a16="http://schemas.microsoft.com/office/drawing/2014/main" id="{7037223C-EEBF-4EF1-A261-B63C93447F8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Ellipse 36">
                <a:extLst>
                  <a:ext uri="{FF2B5EF4-FFF2-40B4-BE49-F238E27FC236}">
                    <a16:creationId xmlns:a16="http://schemas.microsoft.com/office/drawing/2014/main" id="{06E56A18-42F6-402B-A202-A6F72D8BF3E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Ellipse 36">
                <a:extLst>
                  <a:ext uri="{FF2B5EF4-FFF2-40B4-BE49-F238E27FC236}">
                    <a16:creationId xmlns:a16="http://schemas.microsoft.com/office/drawing/2014/main" id="{7B592B4D-1D52-4A90-89DF-85E254012D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D78970F4-5681-4729-B4B2-D9C91C463CBB}"/>
              </a:ext>
            </a:extLst>
          </p:cNvPr>
          <p:cNvSpPr/>
          <p:nvPr/>
        </p:nvSpPr>
        <p:spPr>
          <a:xfrm>
            <a:off x="10131576" y="6958285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2534EF0-4CB4-4DFF-B7A1-FFCE52B36AD7}"/>
              </a:ext>
            </a:extLst>
          </p:cNvPr>
          <p:cNvSpPr/>
          <p:nvPr/>
        </p:nvSpPr>
        <p:spPr>
          <a:xfrm>
            <a:off x="9359876" y="7410114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F4F85B-7822-4FDB-8049-EFE2242F7CD7}"/>
              </a:ext>
            </a:extLst>
          </p:cNvPr>
          <p:cNvSpPr/>
          <p:nvPr/>
        </p:nvSpPr>
        <p:spPr>
          <a:xfrm>
            <a:off x="9092460" y="7316656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28A64C-A6B1-4B51-BCF2-AC7E273140F1}"/>
              </a:ext>
            </a:extLst>
          </p:cNvPr>
          <p:cNvSpPr/>
          <p:nvPr/>
        </p:nvSpPr>
        <p:spPr>
          <a:xfrm>
            <a:off x="9863053" y="6534949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A188BB-2004-43D5-82F1-CA2D214F0679}"/>
              </a:ext>
            </a:extLst>
          </p:cNvPr>
          <p:cNvSpPr/>
          <p:nvPr/>
        </p:nvSpPr>
        <p:spPr>
          <a:xfrm>
            <a:off x="8838638" y="6227564"/>
            <a:ext cx="2178184" cy="2178184"/>
          </a:xfrm>
          <a:prstGeom prst="ellipse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76796A-A9BB-4488-9B25-93CF45D0F53E}"/>
              </a:ext>
            </a:extLst>
          </p:cNvPr>
          <p:cNvGrpSpPr/>
          <p:nvPr/>
        </p:nvGrpSpPr>
        <p:grpSpPr>
          <a:xfrm>
            <a:off x="352235" y="2465359"/>
            <a:ext cx="2595226" cy="2081974"/>
            <a:chOff x="417879" y="2175977"/>
            <a:chExt cx="3828412" cy="307127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6A50FB0-C14D-4AD9-9C1B-38A97589368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30EF3AF-53A6-45BF-B9F7-86065B95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oupe 34">
                <a:extLst>
                  <a:ext uri="{FF2B5EF4-FFF2-40B4-BE49-F238E27FC236}">
                    <a16:creationId xmlns:a16="http://schemas.microsoft.com/office/drawing/2014/main" id="{225EEB4E-1297-41E9-9F82-D9257AF6F63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56" name="Connecteur droit 32">
                  <a:extLst>
                    <a:ext uri="{FF2B5EF4-FFF2-40B4-BE49-F238E27FC236}">
                      <a16:creationId xmlns:a16="http://schemas.microsoft.com/office/drawing/2014/main" id="{98530E3D-A948-4BB7-AB1B-E2352C185826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33">
                  <a:extLst>
                    <a:ext uri="{FF2B5EF4-FFF2-40B4-BE49-F238E27FC236}">
                      <a16:creationId xmlns:a16="http://schemas.microsoft.com/office/drawing/2014/main" id="{E26E4C1E-BDA4-4A61-A912-B2243A5B58E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7E57522-A06E-48E2-A717-9BC049AE9732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54" name="Ellipse 35">
                  <a:extLst>
                    <a:ext uri="{FF2B5EF4-FFF2-40B4-BE49-F238E27FC236}">
                      <a16:creationId xmlns:a16="http://schemas.microsoft.com/office/drawing/2014/main" id="{6B99CDFB-C104-4066-916E-0D5A2159CAA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5" name="Ellipse 40">
                  <a:extLst>
                    <a:ext uri="{FF2B5EF4-FFF2-40B4-BE49-F238E27FC236}">
                      <a16:creationId xmlns:a16="http://schemas.microsoft.com/office/drawing/2014/main" id="{7D5F5A3F-BF4F-4F23-ADD8-A92EE1E9263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EA5625F-4747-472C-84E0-C0C57F942A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42E19CE-B084-4E9E-8CB7-4E74D0878A0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46" name="Ellipse 36">
                <a:extLst>
                  <a:ext uri="{FF2B5EF4-FFF2-40B4-BE49-F238E27FC236}">
                    <a16:creationId xmlns:a16="http://schemas.microsoft.com/office/drawing/2014/main" id="{99DAAF4A-CB84-4470-B219-AB5996F54A6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36">
                <a:extLst>
                  <a:ext uri="{FF2B5EF4-FFF2-40B4-BE49-F238E27FC236}">
                    <a16:creationId xmlns:a16="http://schemas.microsoft.com/office/drawing/2014/main" id="{E873DEC3-8F28-43E2-AE5A-EC2962372D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Ellipse 36">
                <a:extLst>
                  <a:ext uri="{FF2B5EF4-FFF2-40B4-BE49-F238E27FC236}">
                    <a16:creationId xmlns:a16="http://schemas.microsoft.com/office/drawing/2014/main" id="{52690274-9F96-43A7-9A1A-41D88D0F9AE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Ellipse 36">
                <a:extLst>
                  <a:ext uri="{FF2B5EF4-FFF2-40B4-BE49-F238E27FC236}">
                    <a16:creationId xmlns:a16="http://schemas.microsoft.com/office/drawing/2014/main" id="{DA4C9532-38DF-46FB-8184-2C86A5F1C4B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54A755E-01B7-4FFF-90EB-84BEBF96CBD1}"/>
              </a:ext>
            </a:extLst>
          </p:cNvPr>
          <p:cNvSpPr txBox="1"/>
          <p:nvPr/>
        </p:nvSpPr>
        <p:spPr>
          <a:xfrm>
            <a:off x="-2989" y="892326"/>
            <a:ext cx="5540729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1. Considérer chaque </a:t>
            </a:r>
            <a:br>
              <a:rPr lang="fr-CA" sz="3200" dirty="0"/>
            </a:br>
            <a:r>
              <a:rPr lang="fr-CA" sz="3200" dirty="0"/>
              <a:t>exemple comme un </a:t>
            </a:r>
            <a:br>
              <a:rPr lang="fr-CA" sz="3200" dirty="0"/>
            </a:br>
            <a:r>
              <a:rPr lang="fr-CA" sz="3200" b="1" dirty="0"/>
              <a:t>groupe</a:t>
            </a:r>
            <a:r>
              <a:rPr lang="fr-CA" sz="3200" dirty="0"/>
              <a:t>.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8412912-28F8-4C86-A568-0C098F33447F}"/>
              </a:ext>
            </a:extLst>
          </p:cNvPr>
          <p:cNvGrpSpPr/>
          <p:nvPr/>
        </p:nvGrpSpPr>
        <p:grpSpPr>
          <a:xfrm>
            <a:off x="8202504" y="2436791"/>
            <a:ext cx="2595226" cy="2081974"/>
            <a:chOff x="417879" y="2175977"/>
            <a:chExt cx="3828412" cy="307127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47637C-5ABA-40C9-929A-A2DDB6C5D093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12D8C69-E62F-4F0F-8E73-96CE64529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8" name="Groupe 34">
                <a:extLst>
                  <a:ext uri="{FF2B5EF4-FFF2-40B4-BE49-F238E27FC236}">
                    <a16:creationId xmlns:a16="http://schemas.microsoft.com/office/drawing/2014/main" id="{148DD3C7-2C29-42AF-8E35-02117D32DB0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73" name="Connecteur droit 32">
                  <a:extLst>
                    <a:ext uri="{FF2B5EF4-FFF2-40B4-BE49-F238E27FC236}">
                      <a16:creationId xmlns:a16="http://schemas.microsoft.com/office/drawing/2014/main" id="{34D9E651-B544-4624-A33B-856D09D51AF1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33">
                  <a:extLst>
                    <a:ext uri="{FF2B5EF4-FFF2-40B4-BE49-F238E27FC236}">
                      <a16:creationId xmlns:a16="http://schemas.microsoft.com/office/drawing/2014/main" id="{984AF468-6C32-4A7F-8B1D-A85186C80DF0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85DEF49-5199-4B99-AB78-EE6711CB9FA5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71" name="Ellipse 35">
                  <a:extLst>
                    <a:ext uri="{FF2B5EF4-FFF2-40B4-BE49-F238E27FC236}">
                      <a16:creationId xmlns:a16="http://schemas.microsoft.com/office/drawing/2014/main" id="{C087D5CC-C608-468D-B1C7-AC8E668B082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2" name="Ellipse 40">
                  <a:extLst>
                    <a:ext uri="{FF2B5EF4-FFF2-40B4-BE49-F238E27FC236}">
                      <a16:creationId xmlns:a16="http://schemas.microsoft.com/office/drawing/2014/main" id="{8CECF618-312E-441B-8323-45CA789E064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5217482-10C6-4902-A9D6-C9FB033469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CB0392B-A103-475B-89EE-4499E22CFC0A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63" name="Ellipse 36">
                <a:extLst>
                  <a:ext uri="{FF2B5EF4-FFF2-40B4-BE49-F238E27FC236}">
                    <a16:creationId xmlns:a16="http://schemas.microsoft.com/office/drawing/2014/main" id="{F8E7B630-9D5A-4CC2-9D99-28E9F48B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Ellipse 36">
                <a:extLst>
                  <a:ext uri="{FF2B5EF4-FFF2-40B4-BE49-F238E27FC236}">
                    <a16:creationId xmlns:a16="http://schemas.microsoft.com/office/drawing/2014/main" id="{3115B198-E44A-436F-9FDD-0F118686BE7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5" name="Ellipse 36">
                <a:extLst>
                  <a:ext uri="{FF2B5EF4-FFF2-40B4-BE49-F238E27FC236}">
                    <a16:creationId xmlns:a16="http://schemas.microsoft.com/office/drawing/2014/main" id="{249134DF-5EE1-4E69-96AD-96691E4773A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6" name="Ellipse 36">
                <a:extLst>
                  <a:ext uri="{FF2B5EF4-FFF2-40B4-BE49-F238E27FC236}">
                    <a16:creationId xmlns:a16="http://schemas.microsoft.com/office/drawing/2014/main" id="{E0553A6B-CE04-4D0B-A862-867EA91D99FF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492A05AC-DD1A-41FB-8919-98A0DAA0EB89}"/>
              </a:ext>
            </a:extLst>
          </p:cNvPr>
          <p:cNvSpPr/>
          <p:nvPr/>
        </p:nvSpPr>
        <p:spPr>
          <a:xfrm>
            <a:off x="9561183" y="3203798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33B832-456D-433F-9139-04AD0943B89E}"/>
              </a:ext>
            </a:extLst>
          </p:cNvPr>
          <p:cNvSpPr txBox="1"/>
          <p:nvPr/>
        </p:nvSpPr>
        <p:spPr>
          <a:xfrm>
            <a:off x="8190568" y="892326"/>
            <a:ext cx="4001432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3. </a:t>
            </a:r>
            <a:r>
              <a:rPr lang="fr-CA" sz="3200" b="1" dirty="0"/>
              <a:t>Regrouper</a:t>
            </a:r>
            <a:r>
              <a:rPr lang="fr-CA" sz="3200" dirty="0"/>
              <a:t> les </a:t>
            </a:r>
            <a:br>
              <a:rPr lang="fr-CA" sz="3200" dirty="0"/>
            </a:br>
            <a:r>
              <a:rPr lang="fr-CA" sz="3200" dirty="0"/>
              <a:t>deux groupes les </a:t>
            </a:r>
            <a:br>
              <a:rPr lang="fr-CA" sz="3200" dirty="0"/>
            </a:br>
            <a:r>
              <a:rPr lang="fr-CA" sz="3200" dirty="0"/>
              <a:t>plus proches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DFD1DB-315A-4EC0-A405-A6F09C804A00}"/>
              </a:ext>
            </a:extLst>
          </p:cNvPr>
          <p:cNvGrpSpPr/>
          <p:nvPr/>
        </p:nvGrpSpPr>
        <p:grpSpPr>
          <a:xfrm>
            <a:off x="4344327" y="2453833"/>
            <a:ext cx="2595226" cy="2081974"/>
            <a:chOff x="417879" y="2175977"/>
            <a:chExt cx="3828412" cy="3071278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5E14D5-35B6-4CA9-9413-6C399913506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2B8BD69-5432-495C-8DC7-0E78FFACB57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oupe 34">
                <a:extLst>
                  <a:ext uri="{FF2B5EF4-FFF2-40B4-BE49-F238E27FC236}">
                    <a16:creationId xmlns:a16="http://schemas.microsoft.com/office/drawing/2014/main" id="{38BCD06A-9980-4E31-942A-2756ECB0A8E3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91" name="Connecteur droit 32">
                  <a:extLst>
                    <a:ext uri="{FF2B5EF4-FFF2-40B4-BE49-F238E27FC236}">
                      <a16:creationId xmlns:a16="http://schemas.microsoft.com/office/drawing/2014/main" id="{40FF6DB8-C39F-4D9C-BBA8-CF635F7E119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33">
                  <a:extLst>
                    <a:ext uri="{FF2B5EF4-FFF2-40B4-BE49-F238E27FC236}">
                      <a16:creationId xmlns:a16="http://schemas.microsoft.com/office/drawing/2014/main" id="{85821CC8-3564-43E0-9BA5-DC2CCAF7C85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C38FC19-5D31-46D4-A392-3B4A34B768EC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89" name="Ellipse 35">
                  <a:extLst>
                    <a:ext uri="{FF2B5EF4-FFF2-40B4-BE49-F238E27FC236}">
                      <a16:creationId xmlns:a16="http://schemas.microsoft.com/office/drawing/2014/main" id="{0E67744C-EC82-4E13-89A6-B0CE1D30C862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0" name="Ellipse 40">
                  <a:extLst>
                    <a:ext uri="{FF2B5EF4-FFF2-40B4-BE49-F238E27FC236}">
                      <a16:creationId xmlns:a16="http://schemas.microsoft.com/office/drawing/2014/main" id="{63A451BF-9967-4A50-8E4F-1725BC85108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B638BCB-51B3-463C-A607-7397BBB3ECE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190D696-4C96-4890-83EB-AD28B92E49C5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ABB6226D-376D-4583-A4E3-26C559F424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F5950EF8-300A-486C-A245-2174EF52C51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D7A28C42-39A9-4400-97C2-CCCDF91DDE9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AFBDB3C9-B1DB-4899-9C15-3FA4E9FEF4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7D37551-9F23-46FE-906F-B13068A0CD98}"/>
              </a:ext>
            </a:extLst>
          </p:cNvPr>
          <p:cNvSpPr txBox="1"/>
          <p:nvPr/>
        </p:nvSpPr>
        <p:spPr>
          <a:xfrm>
            <a:off x="3942221" y="866833"/>
            <a:ext cx="3825004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2. Calculer la distance </a:t>
            </a:r>
            <a:br>
              <a:rPr lang="fr-CA" sz="3200" dirty="0"/>
            </a:br>
            <a:r>
              <a:rPr lang="fr-CA" sz="3200" dirty="0"/>
              <a:t>entre chaque </a:t>
            </a:r>
            <a:r>
              <a:rPr lang="fr-CA" sz="3200" b="1" dirty="0"/>
              <a:t>paire </a:t>
            </a:r>
            <a:br>
              <a:rPr lang="fr-CA" sz="3200" b="1" dirty="0"/>
            </a:br>
            <a:r>
              <a:rPr lang="fr-CA" sz="3200" b="1" dirty="0"/>
              <a:t>de groupes</a:t>
            </a:r>
            <a:r>
              <a:rPr lang="fr-CA" sz="3200" dirty="0"/>
              <a:t>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BFC28-671C-4CA7-BA2B-88F21B633352}"/>
              </a:ext>
            </a:extLst>
          </p:cNvPr>
          <p:cNvCxnSpPr>
            <a:cxnSpLocks/>
          </p:cNvCxnSpPr>
          <p:nvPr/>
        </p:nvCxnSpPr>
        <p:spPr>
          <a:xfrm flipH="1" flipV="1">
            <a:off x="5903611" y="3019968"/>
            <a:ext cx="139909" cy="2891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44A5FA9-04FA-4EE7-B382-FFFD3CFB9BF5}"/>
              </a:ext>
            </a:extLst>
          </p:cNvPr>
          <p:cNvCxnSpPr>
            <a:cxnSpLocks/>
          </p:cNvCxnSpPr>
          <p:nvPr/>
        </p:nvCxnSpPr>
        <p:spPr>
          <a:xfrm flipH="1">
            <a:off x="5873093" y="3438828"/>
            <a:ext cx="154136" cy="71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A484776-37F2-4652-AFB4-4A6EA0E0094D}"/>
              </a:ext>
            </a:extLst>
          </p:cNvPr>
          <p:cNvCxnSpPr>
            <a:cxnSpLocks/>
          </p:cNvCxnSpPr>
          <p:nvPr/>
        </p:nvCxnSpPr>
        <p:spPr>
          <a:xfrm flipV="1">
            <a:off x="5824514" y="3051340"/>
            <a:ext cx="22217" cy="3661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AB1F30-67EE-497F-92CF-CADDD9E7784B}"/>
              </a:ext>
            </a:extLst>
          </p:cNvPr>
          <p:cNvCxnSpPr>
            <a:cxnSpLocks/>
          </p:cNvCxnSpPr>
          <p:nvPr/>
        </p:nvCxnSpPr>
        <p:spPr>
          <a:xfrm flipV="1">
            <a:off x="5097152" y="3019968"/>
            <a:ext cx="678784" cy="754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DE09FE-C71E-40E4-96B4-CA483305603F}"/>
              </a:ext>
            </a:extLst>
          </p:cNvPr>
          <p:cNvCxnSpPr>
            <a:cxnSpLocks/>
          </p:cNvCxnSpPr>
          <p:nvPr/>
        </p:nvCxnSpPr>
        <p:spPr>
          <a:xfrm flipH="1">
            <a:off x="4806881" y="3904729"/>
            <a:ext cx="193115" cy="232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C4CCA6-CD99-49D6-A54C-A15DD01AB5C0}"/>
              </a:ext>
            </a:extLst>
          </p:cNvPr>
          <p:cNvCxnSpPr>
            <a:cxnSpLocks/>
          </p:cNvCxnSpPr>
          <p:nvPr/>
        </p:nvCxnSpPr>
        <p:spPr>
          <a:xfrm>
            <a:off x="5087071" y="3861749"/>
            <a:ext cx="167478" cy="1413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660369-F8CA-4A8E-ABA5-30ECC9C60AC3}"/>
              </a:ext>
            </a:extLst>
          </p:cNvPr>
          <p:cNvCxnSpPr>
            <a:cxnSpLocks/>
          </p:cNvCxnSpPr>
          <p:nvPr/>
        </p:nvCxnSpPr>
        <p:spPr>
          <a:xfrm flipH="1">
            <a:off x="4850682" y="4085723"/>
            <a:ext cx="351240" cy="12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DF42D-B92C-47D8-8A58-001243BC64EA}"/>
              </a:ext>
            </a:extLst>
          </p:cNvPr>
          <p:cNvCxnSpPr>
            <a:cxnSpLocks/>
          </p:cNvCxnSpPr>
          <p:nvPr/>
        </p:nvCxnSpPr>
        <p:spPr>
          <a:xfrm flipH="1">
            <a:off x="5388790" y="3597044"/>
            <a:ext cx="387146" cy="3627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4730C9-1A1A-4DB9-9E9B-990613115B44}"/>
              </a:ext>
            </a:extLst>
          </p:cNvPr>
          <p:cNvCxnSpPr>
            <a:cxnSpLocks/>
          </p:cNvCxnSpPr>
          <p:nvPr/>
        </p:nvCxnSpPr>
        <p:spPr>
          <a:xfrm flipH="1">
            <a:off x="5128098" y="3560297"/>
            <a:ext cx="579149" cy="2673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A1592B-486E-492A-8FFD-D6B1A3A20934}"/>
              </a:ext>
            </a:extLst>
          </p:cNvPr>
          <p:cNvCxnSpPr>
            <a:cxnSpLocks/>
          </p:cNvCxnSpPr>
          <p:nvPr/>
        </p:nvCxnSpPr>
        <p:spPr>
          <a:xfrm flipH="1">
            <a:off x="5400236" y="3516420"/>
            <a:ext cx="683561" cy="508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C40A6B7-AADE-427B-9811-0CF34E5CC515}"/>
              </a:ext>
            </a:extLst>
          </p:cNvPr>
          <p:cNvCxnSpPr>
            <a:cxnSpLocks/>
          </p:cNvCxnSpPr>
          <p:nvPr/>
        </p:nvCxnSpPr>
        <p:spPr>
          <a:xfrm flipH="1">
            <a:off x="4708357" y="2936073"/>
            <a:ext cx="1028916" cy="1201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9FFEDE-0276-48DD-A927-D560EE21543A}"/>
              </a:ext>
            </a:extLst>
          </p:cNvPr>
          <p:cNvCxnSpPr>
            <a:cxnSpLocks/>
          </p:cNvCxnSpPr>
          <p:nvPr/>
        </p:nvCxnSpPr>
        <p:spPr>
          <a:xfrm flipH="1">
            <a:off x="4850682" y="3525338"/>
            <a:ext cx="1150841" cy="648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C2760D-62F1-4D21-8C7D-28AEF47578DB}"/>
              </a:ext>
            </a:extLst>
          </p:cNvPr>
          <p:cNvCxnSpPr>
            <a:cxnSpLocks/>
          </p:cNvCxnSpPr>
          <p:nvPr/>
        </p:nvCxnSpPr>
        <p:spPr>
          <a:xfrm flipH="1">
            <a:off x="5149825" y="3402565"/>
            <a:ext cx="846732" cy="3581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2535EA-3423-4887-BED6-6562B2610A9E}"/>
              </a:ext>
            </a:extLst>
          </p:cNvPr>
          <p:cNvCxnSpPr>
            <a:cxnSpLocks/>
          </p:cNvCxnSpPr>
          <p:nvPr/>
        </p:nvCxnSpPr>
        <p:spPr>
          <a:xfrm flipV="1">
            <a:off x="5326036" y="3068274"/>
            <a:ext cx="478368" cy="871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7E678-EDD6-4077-B5DF-34F5CFCED04E}"/>
              </a:ext>
            </a:extLst>
          </p:cNvPr>
          <p:cNvCxnSpPr>
            <a:cxnSpLocks/>
          </p:cNvCxnSpPr>
          <p:nvPr/>
        </p:nvCxnSpPr>
        <p:spPr>
          <a:xfrm flipH="1">
            <a:off x="4893862" y="3578259"/>
            <a:ext cx="843411" cy="5167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E51AD2C-1583-496B-A8C3-6741F2D0F631}"/>
              </a:ext>
            </a:extLst>
          </p:cNvPr>
          <p:cNvSpPr txBox="1"/>
          <p:nvPr/>
        </p:nvSpPr>
        <p:spPr>
          <a:xfrm>
            <a:off x="-2989" y="4932822"/>
            <a:ext cx="12191998" cy="107721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4. Répéter les étapes 2 et 3 pour chaque nouveau groupement, jusqu’à ce qu’il n’y ait qu’</a:t>
            </a:r>
            <a:r>
              <a:rPr lang="fr-CA" sz="3200" b="1" dirty="0"/>
              <a:t>un exemple par groupe</a:t>
            </a:r>
            <a:r>
              <a:rPr lang="fr-CA" sz="3200" dirty="0"/>
              <a:t>.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5A2F79-2722-4589-B9C8-C86C545CE216}"/>
              </a:ext>
            </a:extLst>
          </p:cNvPr>
          <p:cNvSpPr txBox="1"/>
          <p:nvPr/>
        </p:nvSpPr>
        <p:spPr>
          <a:xfrm>
            <a:off x="44678" y="8978780"/>
            <a:ext cx="12191998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Généralement présenté sous forme de dendrogramme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E8C3A-A722-46A7-8068-93E6233EA412}"/>
              </a:ext>
            </a:extLst>
          </p:cNvPr>
          <p:cNvGrpSpPr/>
          <p:nvPr/>
        </p:nvGrpSpPr>
        <p:grpSpPr>
          <a:xfrm rot="5400000">
            <a:off x="4045261" y="8266334"/>
            <a:ext cx="3074203" cy="6591974"/>
            <a:chOff x="2144899" y="9954928"/>
            <a:chExt cx="8375770" cy="796832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0859CB5-5735-4177-8681-02ED0C06D40F}"/>
                </a:ext>
              </a:extLst>
            </p:cNvPr>
            <p:cNvSpPr/>
            <p:nvPr/>
          </p:nvSpPr>
          <p:spPr>
            <a:xfrm>
              <a:off x="7913378" y="11923712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7" name="Left Brace 276">
              <a:extLst>
                <a:ext uri="{FF2B5EF4-FFF2-40B4-BE49-F238E27FC236}">
                  <a16:creationId xmlns:a16="http://schemas.microsoft.com/office/drawing/2014/main" id="{B970DC21-68EF-4260-8973-4401A89806A5}"/>
                </a:ext>
              </a:extLst>
            </p:cNvPr>
            <p:cNvSpPr/>
            <p:nvPr/>
          </p:nvSpPr>
          <p:spPr>
            <a:xfrm>
              <a:off x="7890203" y="14633348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C3B16BFC-0192-4694-8137-5BF62CA41DC3}"/>
                </a:ext>
              </a:extLst>
            </p:cNvPr>
            <p:cNvSpPr/>
            <p:nvPr/>
          </p:nvSpPr>
          <p:spPr>
            <a:xfrm>
              <a:off x="5053604" y="15297025"/>
              <a:ext cx="2558713" cy="2626224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180A96-015D-48C6-AC0A-DD565F08CADE}"/>
                </a:ext>
              </a:extLst>
            </p:cNvPr>
            <p:cNvCxnSpPr>
              <a:cxnSpLocks/>
              <a:stCxn id="296" idx="2"/>
            </p:cNvCxnSpPr>
            <p:nvPr/>
          </p:nvCxnSpPr>
          <p:spPr>
            <a:xfrm>
              <a:off x="7612317" y="17923249"/>
              <a:ext cx="29083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4B6A77-D26F-4A21-9A25-6F08F2082627}"/>
                </a:ext>
              </a:extLst>
            </p:cNvPr>
            <p:cNvGrpSpPr/>
            <p:nvPr/>
          </p:nvGrpSpPr>
          <p:grpSpPr>
            <a:xfrm flipV="1">
              <a:off x="5033569" y="9954928"/>
              <a:ext cx="5467065" cy="2626224"/>
              <a:chOff x="5226767" y="14835897"/>
              <a:chExt cx="5467065" cy="2626224"/>
            </a:xfrm>
          </p:grpSpPr>
          <p:sp>
            <p:nvSpPr>
              <p:cNvPr id="298" name="Left Brace 297">
                <a:extLst>
                  <a:ext uri="{FF2B5EF4-FFF2-40B4-BE49-F238E27FC236}">
                    <a16:creationId xmlns:a16="http://schemas.microsoft.com/office/drawing/2014/main" id="{874827F4-4F60-47C1-912D-637C88475CD6}"/>
                  </a:ext>
                </a:extLst>
              </p:cNvPr>
              <p:cNvSpPr/>
              <p:nvPr/>
            </p:nvSpPr>
            <p:spPr>
              <a:xfrm>
                <a:off x="5226767" y="14835897"/>
                <a:ext cx="2607291" cy="2626224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B44F5CC-AEF3-4126-A54E-1AA2D048CF29}"/>
                  </a:ext>
                </a:extLst>
              </p:cNvPr>
              <p:cNvCxnSpPr>
                <a:cxnSpLocks/>
                <a:stCxn id="298" idx="2"/>
              </p:cNvCxnSpPr>
              <p:nvPr/>
            </p:nvCxnSpPr>
            <p:spPr>
              <a:xfrm>
                <a:off x="7834058" y="17462121"/>
                <a:ext cx="285977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E1C61BE3-E449-4289-8D1C-B6808937592C}"/>
                </a:ext>
              </a:extLst>
            </p:cNvPr>
            <p:cNvSpPr/>
            <p:nvPr/>
          </p:nvSpPr>
          <p:spPr>
            <a:xfrm>
              <a:off x="2144899" y="11268040"/>
              <a:ext cx="2607291" cy="5346000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F7A4611F-7596-4E09-8220-C7FF71EF43F1}"/>
              </a:ext>
            </a:extLst>
          </p:cNvPr>
          <p:cNvSpPr txBox="1"/>
          <p:nvPr/>
        </p:nvSpPr>
        <p:spPr>
          <a:xfrm>
            <a:off x="44678" y="13878216"/>
            <a:ext cx="12191998" cy="15081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On pourrait alors décider de « couper » le dendrogramme à la hauteur qui nous convient.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i.e. avec le nombre de groupements qui nous convient.</a:t>
            </a:r>
          </a:p>
        </p:txBody>
      </p:sp>
    </p:spTree>
    <p:extLst>
      <p:ext uri="{BB962C8B-B14F-4D97-AF65-F5344CB8AC3E}">
        <p14:creationId xmlns:p14="http://schemas.microsoft.com/office/powerpoint/2010/main" val="171834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Validation</a:t>
            </a:r>
            <a:r>
              <a:rPr lang="fr-CA" sz="4000" dirty="0"/>
              <a:t> d’un algorithme de regroupement:</a:t>
            </a:r>
          </a:p>
          <a:p>
            <a:pPr lvl="3"/>
            <a:endParaRPr lang="fr-CA" sz="4000" dirty="0"/>
          </a:p>
          <a:p>
            <a:r>
              <a:rPr lang="fr-CA" sz="4000" dirty="0"/>
              <a:t>Deux types :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interne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Faible similarité intergroupe.</a:t>
            </a:r>
            <a:endParaRPr lang="fr-CA" sz="1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b="1" i="1" dirty="0"/>
              <a:t>Coefficient Silhouette (e.g. dans </a:t>
            </a:r>
            <a:r>
              <a:rPr lang="fr-CA" sz="3200" b="1" i="1" dirty="0" err="1"/>
              <a:t>scikit</a:t>
            </a:r>
            <a:r>
              <a:rPr lang="fr-CA" sz="3200" b="1" i="1" dirty="0"/>
              <a:t> </a:t>
            </a:r>
            <a:r>
              <a:rPr lang="fr-CA" sz="3200" b="1" i="1" dirty="0" err="1"/>
              <a:t>learn</a:t>
            </a:r>
            <a:r>
              <a:rPr lang="fr-CA" sz="32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</a:t>
            </a:r>
            <a:r>
              <a:rPr lang="fr-CA" sz="3200" i="1" dirty="0" err="1"/>
              <a:t>Calinski-Harabasz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Davies </a:t>
            </a:r>
            <a:r>
              <a:rPr lang="fr-CA" sz="3200" i="1" dirty="0" err="1"/>
              <a:t>Bouldin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Matrice de contingence</a:t>
            </a:r>
          </a:p>
          <a:p>
            <a:pPr lvl="3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externe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Comparaison à une classification réelle.</a:t>
            </a: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200" i="1" dirty="0"/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interne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Petite similarité intergroupe.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Silhouette</a:t>
                </a:r>
              </a:p>
              <a:p>
                <a:endParaRPr lang="fr-CA" sz="4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fr-CA" sz="3600" i="1" dirty="0"/>
              </a:p>
              <a:p>
                <a:endParaRPr lang="fr-CA" sz="3600" i="1" dirty="0"/>
              </a:p>
              <a:p>
                <a:r>
                  <a:rPr lang="fr-CA" sz="3600" dirty="0"/>
                  <a:t>où...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dirty="0"/>
                  <a:t>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le plus près </a:t>
                </a:r>
                <a:r>
                  <a:rPr lang="fr-CA" sz="3600" dirty="0"/>
                  <a:t>(auquel il n’appartient pas).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auquel il appartient</a:t>
                </a:r>
                <a:r>
                  <a:rPr lang="fr-CA" sz="36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les classes sont compactes,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petit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petit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implique une 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les classes sont éloignées les unes des autres,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grand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implique une faible similarité intergroupe.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blipFill>
                <a:blip r:embed="rId3"/>
                <a:stretch>
                  <a:fillRect l="-1750" t="-697" r="-10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C62833B-DC33-45B4-AA08-74E6E97F2621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64666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où…: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N</a:t>
                </a:r>
                <a:r>
                  <a:rPr lang="fr-CA" sz="3600" dirty="0"/>
                  <a:t> 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a</a:t>
                </a:r>
                <a:r>
                  <a:rPr lang="fr-CA" sz="3600" i="1" dirty="0"/>
                  <a:t> </a:t>
                </a:r>
                <a:r>
                  <a:rPr lang="fr-CA" sz="3600" dirty="0"/>
                  <a:t>: nombre de paires d’exemples qui sont </a:t>
                </a:r>
                <a:r>
                  <a:rPr lang="fr-CA" sz="3600" b="1" dirty="0"/>
                  <a:t>dans la même classe</a:t>
                </a:r>
                <a:r>
                  <a:rPr lang="fr-CA" sz="3600" dirty="0"/>
                  <a:t>, tant suite à l’algorithme de regroupement que </a:t>
                </a:r>
                <a:br>
                  <a:rPr lang="fr-CA" sz="3600" dirty="0"/>
                </a:br>
                <a:r>
                  <a:rPr lang="fr-CA" sz="3600" dirty="0"/>
                  <a:t>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b</a:t>
                </a:r>
                <a:r>
                  <a:rPr lang="fr-CA" sz="3600" dirty="0"/>
                  <a:t> : nombre de paires d’exemples qui sont </a:t>
                </a:r>
                <a:r>
                  <a:rPr lang="fr-CA" sz="3600" b="1" dirty="0"/>
                  <a:t>dans des classes différentes</a:t>
                </a:r>
                <a:r>
                  <a:rPr lang="fr-CA" sz="3600" dirty="0"/>
                  <a:t>, tant suite à l’algorithme de regroupement que 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</a:t>
                </a:r>
                <a:r>
                  <a:rPr lang="fr-CA" sz="3600" b="1" i="1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fr-CA" sz="3600" b="1" i="1" dirty="0"/>
                  <a:t> </a:t>
                </a:r>
                <a:r>
                  <a:rPr lang="fr-CA" sz="3600" b="1" dirty="0"/>
                  <a:t>: </a:t>
                </a:r>
                <a:r>
                  <a:rPr lang="fr-CA" sz="3600" dirty="0"/>
                  <a:t>nombre de paires d’exemples.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il y a de paires d’exemples regroupés ensemble dans les deux cas,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il y a de paires d’exemples regroupés dans des classes distinctes dans les deux cas,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blipFill>
                <a:blip r:embed="rId3"/>
                <a:stretch>
                  <a:fillRect l="-1750" t="-643" r="-14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C3E10F-9323-4881-B1AC-41FE166CBBE4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579504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peut observer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et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dans un tableau de contingence: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blipFill>
                <a:blip r:embed="rId3"/>
                <a:stretch>
                  <a:fillRect l="-1750" t="-736" r="-8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350A327E-846C-4EB1-BD38-711E7889A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588"/>
              </p:ext>
            </p:extLst>
          </p:nvPr>
        </p:nvGraphicFramePr>
        <p:xfrm>
          <a:off x="0" y="7763574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3071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256621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265471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CIBLE (</a:t>
                      </a:r>
                      <a:r>
                        <a:rPr lang="fr-CA" sz="4000" b="1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ALGORITHME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DE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REGROUPEMENT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c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d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DCD493-7CF1-4E92-B48F-5A8ED837EB8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79045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b="1" dirty="0"/>
                  <a:t>Problème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Ne tient pas compte du nombre de cas que l’on obtiendrait à partir de regroupements au hasard.</a:t>
                </a:r>
              </a:p>
              <a:p>
                <a:endParaRPr lang="fr-CA" sz="3600" dirty="0"/>
              </a:p>
              <a:p>
                <a:r>
                  <a:rPr lang="fr-CA" sz="3600" b="1" dirty="0"/>
                  <a:t>Solution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Corriger en fonction de la valeur attendue (</a:t>
                </a:r>
                <a:r>
                  <a:rPr lang="fr-CA" sz="3600" b="1" i="1" dirty="0"/>
                  <a:t>Expectation</a:t>
                </a:r>
                <a:r>
                  <a:rPr lang="fr-CA" sz="3600" dirty="0"/>
                  <a:t>) pour un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si les groupements sont effectués au hasard.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Nom : </a:t>
                </a:r>
                <a:r>
                  <a:rPr lang="fr-CA" sz="3600" b="1" i="1" dirty="0" err="1"/>
                  <a:t>Adjusted</a:t>
                </a:r>
                <a:r>
                  <a:rPr lang="fr-CA" sz="3600" b="1" i="1" dirty="0"/>
                  <a:t> rand index</a:t>
                </a:r>
                <a:r>
                  <a:rPr lang="fr-CA" sz="3600" dirty="0"/>
                  <a:t>  (</a:t>
                </a:r>
                <a:r>
                  <a:rPr lang="fr-CA" sz="3600" b="1" i="1" dirty="0"/>
                  <a:t>ARI</a:t>
                </a:r>
                <a:r>
                  <a:rPr lang="fr-CA" sz="3600" dirty="0"/>
                  <a:t>).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0 » correspond alors à ce à quoi on s’attendrait avec des regroupements aléatoires.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1 » correspond à un groupement identique dans les deux ensembles.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négatif veut dire qu’on fait pire qu’un regroupement aléatoire.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blipFill>
                <a:blip r:embed="rId3"/>
                <a:stretch>
                  <a:fillRect l="-1750" t="-740" r="-1650" b="-61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A6F35A-5D6A-4BE4-98E2-C301D33DD835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869735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2943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Afin de diminuer la variance de notre solution, on peut utiliser une </a:t>
            </a:r>
            <a:r>
              <a:rPr lang="fr-CA" sz="4000" b="1" dirty="0"/>
              <a:t>méthode d’ensemble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L’idée est la même que lorsque nous avions vu le </a:t>
            </a:r>
            <a:r>
              <a:rPr lang="fr-CA" sz="4000" i="1" dirty="0"/>
              <a:t>bagging </a:t>
            </a:r>
            <a:r>
              <a:rPr lang="fr-CA" sz="4000" dirty="0"/>
              <a:t>et le </a:t>
            </a:r>
            <a:r>
              <a:rPr lang="fr-CA" sz="4000" i="1" dirty="0" err="1"/>
              <a:t>boosting</a:t>
            </a:r>
            <a:r>
              <a:rPr lang="fr-CA" sz="4000" dirty="0"/>
              <a:t>.</a:t>
            </a:r>
          </a:p>
          <a:p>
            <a:endParaRPr lang="fr-CA" sz="4000" i="1" dirty="0"/>
          </a:p>
          <a:p>
            <a:r>
              <a:rPr lang="fr-CA" sz="4000" dirty="0"/>
              <a:t>Il n’existe toutefois actuellement pas de fonction dans </a:t>
            </a:r>
            <a:r>
              <a:rPr lang="fr-CA" sz="4000" i="1" dirty="0" err="1"/>
              <a:t>Sklearn</a:t>
            </a:r>
            <a:r>
              <a:rPr lang="fr-CA" sz="4000" i="1" dirty="0"/>
              <a:t> </a:t>
            </a:r>
            <a:r>
              <a:rPr lang="fr-CA" sz="4000" dirty="0"/>
              <a:t>permettant d’utiliser une méthode d’ensemble dans le cadre d’un algorithme de regroupement.</a:t>
            </a:r>
            <a:r>
              <a:rPr lang="fr-CA" sz="4000" i="1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Néanmoins, il est possible d’utiliser des librairies proposées par différents auteurs (ex. </a:t>
            </a:r>
            <a:r>
              <a:rPr lang="fr-CA" sz="3600" i="1" dirty="0"/>
              <a:t>Ronan, 2018</a:t>
            </a:r>
            <a:r>
              <a:rPr lang="fr-CA" sz="3600" dirty="0"/>
              <a:t>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>
                <a:hlinkClick r:id="rId3"/>
              </a:rPr>
              <a:t>https://github.com/NaegleLab/OpenEnsembles</a:t>
            </a:r>
            <a:endParaRPr lang="fr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2.9. MÉTHODES D’ENSEMBLES</a:t>
            </a:r>
          </a:p>
        </p:txBody>
      </p:sp>
    </p:spTree>
    <p:extLst>
      <p:ext uri="{BB962C8B-B14F-4D97-AF65-F5344CB8AC3E}">
        <p14:creationId xmlns:p14="http://schemas.microsoft.com/office/powerpoint/2010/main" val="41722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minimiser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C587DB-3BB3-4A74-B29A-52EF92035605}"/>
              </a:ext>
            </a:extLst>
          </p:cNvPr>
          <p:cNvCxnSpPr>
            <a:cxnSpLocks/>
          </p:cNvCxnSpPr>
          <p:nvPr/>
        </p:nvCxnSpPr>
        <p:spPr>
          <a:xfrm flipV="1">
            <a:off x="6605771" y="9467850"/>
            <a:ext cx="1861135" cy="3839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Comment préserver les regroupements dans un affichage comportant un nombre inférieur de dimensions ?</a:t>
            </a:r>
          </a:p>
          <a:p>
            <a:endParaRPr lang="fr-CA" sz="4000" dirty="0"/>
          </a:p>
          <a:p>
            <a:r>
              <a:rPr lang="fr-CA" sz="4000" dirty="0"/>
              <a:t>Plus précisément, ici, comment projeter les regroupements en deux dimensions dans un affichage en une dimension.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3E28D-2F91-4632-B512-2A8A7C2821CF}"/>
                  </a:ext>
                </a:extLst>
              </p:cNvPr>
              <p:cNvSpPr txBox="1"/>
              <p:nvPr/>
            </p:nvSpPr>
            <p:spPr>
              <a:xfrm>
                <a:off x="8769182" y="741891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3E28D-2F91-4632-B512-2A8A7C282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82" y="7418914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34">
            <a:extLst>
              <a:ext uri="{FF2B5EF4-FFF2-40B4-BE49-F238E27FC236}">
                <a16:creationId xmlns:a16="http://schemas.microsoft.com/office/drawing/2014/main" id="{F49E72BF-92A5-4D56-935C-7608E47F7D83}"/>
              </a:ext>
            </a:extLst>
          </p:cNvPr>
          <p:cNvGrpSpPr/>
          <p:nvPr/>
        </p:nvGrpSpPr>
        <p:grpSpPr>
          <a:xfrm>
            <a:off x="4159205" y="4123848"/>
            <a:ext cx="4273561" cy="3379095"/>
            <a:chOff x="2895600" y="2819400"/>
            <a:chExt cx="2590800" cy="2590800"/>
          </a:xfrm>
        </p:grpSpPr>
        <p:cxnSp>
          <p:nvCxnSpPr>
            <p:cNvPr id="19" name="Connecteur droit 32">
              <a:extLst>
                <a:ext uri="{FF2B5EF4-FFF2-40B4-BE49-F238E27FC236}">
                  <a16:creationId xmlns:a16="http://schemas.microsoft.com/office/drawing/2014/main" id="{B9351245-5931-427D-84DA-8809B600EFDD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33">
              <a:extLst>
                <a:ext uri="{FF2B5EF4-FFF2-40B4-BE49-F238E27FC236}">
                  <a16:creationId xmlns:a16="http://schemas.microsoft.com/office/drawing/2014/main" id="{9AA7C223-3190-4B94-AFF8-78CD72D144F7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llipse 35">
            <a:extLst>
              <a:ext uri="{FF2B5EF4-FFF2-40B4-BE49-F238E27FC236}">
                <a16:creationId xmlns:a16="http://schemas.microsoft.com/office/drawing/2014/main" id="{28E6D8D5-3DF0-43EE-99AD-99C2EB1CA35F}"/>
              </a:ext>
            </a:extLst>
          </p:cNvPr>
          <p:cNvSpPr/>
          <p:nvPr/>
        </p:nvSpPr>
        <p:spPr>
          <a:xfrm>
            <a:off x="4559238" y="644744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Ellipse 36">
            <a:extLst>
              <a:ext uri="{FF2B5EF4-FFF2-40B4-BE49-F238E27FC236}">
                <a16:creationId xmlns:a16="http://schemas.microsoft.com/office/drawing/2014/main" id="{4B36F200-90B2-4D7C-8E90-01B245269981}"/>
              </a:ext>
            </a:extLst>
          </p:cNvPr>
          <p:cNvSpPr/>
          <p:nvPr/>
        </p:nvSpPr>
        <p:spPr>
          <a:xfrm>
            <a:off x="4901229" y="5333394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37">
            <a:extLst>
              <a:ext uri="{FF2B5EF4-FFF2-40B4-BE49-F238E27FC236}">
                <a16:creationId xmlns:a16="http://schemas.microsoft.com/office/drawing/2014/main" id="{E9CE7683-185A-4667-8D50-61FB5D60BDF0}"/>
              </a:ext>
            </a:extLst>
          </p:cNvPr>
          <p:cNvSpPr/>
          <p:nvPr/>
        </p:nvSpPr>
        <p:spPr>
          <a:xfrm>
            <a:off x="5000614" y="675797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llipse 40">
            <a:extLst>
              <a:ext uri="{FF2B5EF4-FFF2-40B4-BE49-F238E27FC236}">
                <a16:creationId xmlns:a16="http://schemas.microsoft.com/office/drawing/2014/main" id="{A5B17F87-7B87-4898-A447-5539156B116B}"/>
              </a:ext>
            </a:extLst>
          </p:cNvPr>
          <p:cNvSpPr/>
          <p:nvPr/>
        </p:nvSpPr>
        <p:spPr>
          <a:xfrm>
            <a:off x="6109893" y="4734911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6" name="Ellipse 41">
            <a:extLst>
              <a:ext uri="{FF2B5EF4-FFF2-40B4-BE49-F238E27FC236}">
                <a16:creationId xmlns:a16="http://schemas.microsoft.com/office/drawing/2014/main" id="{07F8BC05-308A-419C-8162-4B724224910F}"/>
              </a:ext>
            </a:extLst>
          </p:cNvPr>
          <p:cNvSpPr/>
          <p:nvPr/>
        </p:nvSpPr>
        <p:spPr>
          <a:xfrm>
            <a:off x="5093029" y="639474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42">
            <a:extLst>
              <a:ext uri="{FF2B5EF4-FFF2-40B4-BE49-F238E27FC236}">
                <a16:creationId xmlns:a16="http://schemas.microsoft.com/office/drawing/2014/main" id="{6AD7B858-FD59-4EBA-A665-7579447DDF23}"/>
              </a:ext>
            </a:extLst>
          </p:cNvPr>
          <p:cNvSpPr/>
          <p:nvPr/>
        </p:nvSpPr>
        <p:spPr>
          <a:xfrm>
            <a:off x="6040792" y="533055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Ellipse 48">
            <a:extLst>
              <a:ext uri="{FF2B5EF4-FFF2-40B4-BE49-F238E27FC236}">
                <a16:creationId xmlns:a16="http://schemas.microsoft.com/office/drawing/2014/main" id="{D8FF5993-9EB6-4F1A-9670-BBA431214972}"/>
              </a:ext>
            </a:extLst>
          </p:cNvPr>
          <p:cNvSpPr/>
          <p:nvPr/>
        </p:nvSpPr>
        <p:spPr>
          <a:xfrm>
            <a:off x="4979133" y="4588428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71456-9760-4DAC-A075-87A46038A0CF}"/>
                  </a:ext>
                </a:extLst>
              </p:cNvPr>
              <p:cNvSpPr txBox="1"/>
              <p:nvPr/>
            </p:nvSpPr>
            <p:spPr>
              <a:xfrm>
                <a:off x="3674403" y="378460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71456-9760-4DAC-A075-87A46038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3" y="3784600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42">
            <a:extLst>
              <a:ext uri="{FF2B5EF4-FFF2-40B4-BE49-F238E27FC236}">
                <a16:creationId xmlns:a16="http://schemas.microsoft.com/office/drawing/2014/main" id="{B4E8A548-7197-4B89-8B45-2082262FE08E}"/>
              </a:ext>
            </a:extLst>
          </p:cNvPr>
          <p:cNvSpPr/>
          <p:nvPr/>
        </p:nvSpPr>
        <p:spPr>
          <a:xfrm>
            <a:off x="4640992" y="5102014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Ellipse 40">
            <a:extLst>
              <a:ext uri="{FF2B5EF4-FFF2-40B4-BE49-F238E27FC236}">
                <a16:creationId xmlns:a16="http://schemas.microsoft.com/office/drawing/2014/main" id="{618695BA-4D6C-4DC7-B189-FAE33FC77FF8}"/>
              </a:ext>
            </a:extLst>
          </p:cNvPr>
          <p:cNvSpPr/>
          <p:nvPr/>
        </p:nvSpPr>
        <p:spPr>
          <a:xfrm>
            <a:off x="6524017" y="531680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2" name="Connecteur droit 32">
            <a:extLst>
              <a:ext uri="{FF2B5EF4-FFF2-40B4-BE49-F238E27FC236}">
                <a16:creationId xmlns:a16="http://schemas.microsoft.com/office/drawing/2014/main" id="{558CBFF6-B011-405F-9482-7D2C9A7F537F}"/>
              </a:ext>
            </a:extLst>
          </p:cNvPr>
          <p:cNvCxnSpPr/>
          <p:nvPr/>
        </p:nvCxnSpPr>
        <p:spPr>
          <a:xfrm>
            <a:off x="231925" y="8225830"/>
            <a:ext cx="0" cy="3379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35">
            <a:extLst>
              <a:ext uri="{FF2B5EF4-FFF2-40B4-BE49-F238E27FC236}">
                <a16:creationId xmlns:a16="http://schemas.microsoft.com/office/drawing/2014/main" id="{0713815C-32EF-47BB-907F-5FC6C3E1CE11}"/>
              </a:ext>
            </a:extLst>
          </p:cNvPr>
          <p:cNvSpPr/>
          <p:nvPr/>
        </p:nvSpPr>
        <p:spPr>
          <a:xfrm>
            <a:off x="136658" y="1054942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6">
            <a:extLst>
              <a:ext uri="{FF2B5EF4-FFF2-40B4-BE49-F238E27FC236}">
                <a16:creationId xmlns:a16="http://schemas.microsoft.com/office/drawing/2014/main" id="{DC2E28C9-6BBB-4E8D-83AA-32085D040802}"/>
              </a:ext>
            </a:extLst>
          </p:cNvPr>
          <p:cNvSpPr/>
          <p:nvPr/>
        </p:nvSpPr>
        <p:spPr>
          <a:xfrm>
            <a:off x="140829" y="943537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7">
            <a:extLst>
              <a:ext uri="{FF2B5EF4-FFF2-40B4-BE49-F238E27FC236}">
                <a16:creationId xmlns:a16="http://schemas.microsoft.com/office/drawing/2014/main" id="{7200D7EB-99DE-4F5D-BA8F-B6E3531B53D3}"/>
              </a:ext>
            </a:extLst>
          </p:cNvPr>
          <p:cNvSpPr/>
          <p:nvPr/>
        </p:nvSpPr>
        <p:spPr>
          <a:xfrm>
            <a:off x="131413" y="1085995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40">
            <a:extLst>
              <a:ext uri="{FF2B5EF4-FFF2-40B4-BE49-F238E27FC236}">
                <a16:creationId xmlns:a16="http://schemas.microsoft.com/office/drawing/2014/main" id="{6C05391F-7FF7-4002-A846-3879A919CD5E}"/>
              </a:ext>
            </a:extLst>
          </p:cNvPr>
          <p:cNvSpPr/>
          <p:nvPr/>
        </p:nvSpPr>
        <p:spPr>
          <a:xfrm>
            <a:off x="135373" y="883689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8" name="Ellipse 41">
            <a:extLst>
              <a:ext uri="{FF2B5EF4-FFF2-40B4-BE49-F238E27FC236}">
                <a16:creationId xmlns:a16="http://schemas.microsoft.com/office/drawing/2014/main" id="{D7735C2C-B2BD-4B95-B519-289FBC860356}"/>
              </a:ext>
            </a:extLst>
          </p:cNvPr>
          <p:cNvSpPr/>
          <p:nvPr/>
        </p:nvSpPr>
        <p:spPr>
          <a:xfrm>
            <a:off x="132806" y="1049672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42">
            <a:extLst>
              <a:ext uri="{FF2B5EF4-FFF2-40B4-BE49-F238E27FC236}">
                <a16:creationId xmlns:a16="http://schemas.microsoft.com/office/drawing/2014/main" id="{AF5CB6DF-BD79-4009-A9CF-2B07ED86A50C}"/>
              </a:ext>
            </a:extLst>
          </p:cNvPr>
          <p:cNvSpPr/>
          <p:nvPr/>
        </p:nvSpPr>
        <p:spPr>
          <a:xfrm>
            <a:off x="137392" y="943253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0" name="Ellipse 48">
            <a:extLst>
              <a:ext uri="{FF2B5EF4-FFF2-40B4-BE49-F238E27FC236}">
                <a16:creationId xmlns:a16="http://schemas.microsoft.com/office/drawing/2014/main" id="{3321D597-9191-443D-B0AC-4E26026BE2B3}"/>
              </a:ext>
            </a:extLst>
          </p:cNvPr>
          <p:cNvSpPr/>
          <p:nvPr/>
        </p:nvSpPr>
        <p:spPr>
          <a:xfrm>
            <a:off x="137453" y="869041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42F24A-B72C-4263-94CE-CF249DA84B41}"/>
                  </a:ext>
                </a:extLst>
              </p:cNvPr>
              <p:cNvSpPr txBox="1"/>
              <p:nvPr/>
            </p:nvSpPr>
            <p:spPr>
              <a:xfrm>
                <a:off x="-252877" y="788658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42F24A-B72C-4263-94CE-CF249DA8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877" y="788658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42">
            <a:extLst>
              <a:ext uri="{FF2B5EF4-FFF2-40B4-BE49-F238E27FC236}">
                <a16:creationId xmlns:a16="http://schemas.microsoft.com/office/drawing/2014/main" id="{8861CEB4-9CBC-4BFD-973B-5AE1D63BA46F}"/>
              </a:ext>
            </a:extLst>
          </p:cNvPr>
          <p:cNvSpPr/>
          <p:nvPr/>
        </p:nvSpPr>
        <p:spPr>
          <a:xfrm>
            <a:off x="134592" y="920399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Ellipse 40">
            <a:extLst>
              <a:ext uri="{FF2B5EF4-FFF2-40B4-BE49-F238E27FC236}">
                <a16:creationId xmlns:a16="http://schemas.microsoft.com/office/drawing/2014/main" id="{490C5921-16C0-4061-8FC4-191425A36AB6}"/>
              </a:ext>
            </a:extLst>
          </p:cNvPr>
          <p:cNvSpPr/>
          <p:nvPr/>
        </p:nvSpPr>
        <p:spPr>
          <a:xfrm>
            <a:off x="138017" y="941878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BF4D92-328E-4908-8DE1-183D1740CBC2}"/>
                  </a:ext>
                </a:extLst>
              </p:cNvPr>
              <p:cNvSpPr txBox="1"/>
              <p:nvPr/>
            </p:nvSpPr>
            <p:spPr>
              <a:xfrm>
                <a:off x="5495498" y="1160492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BF4D92-328E-4908-8DE1-183D1740C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498" y="11604925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33">
            <a:extLst>
              <a:ext uri="{FF2B5EF4-FFF2-40B4-BE49-F238E27FC236}">
                <a16:creationId xmlns:a16="http://schemas.microsoft.com/office/drawing/2014/main" id="{8A502C6C-9487-42E1-886D-872863E13029}"/>
              </a:ext>
            </a:extLst>
          </p:cNvPr>
          <p:cNvCxnSpPr/>
          <p:nvPr/>
        </p:nvCxnSpPr>
        <p:spPr>
          <a:xfrm rot="16200000">
            <a:off x="3272795" y="9468145"/>
            <a:ext cx="0" cy="42735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35">
            <a:extLst>
              <a:ext uri="{FF2B5EF4-FFF2-40B4-BE49-F238E27FC236}">
                <a16:creationId xmlns:a16="http://schemas.microsoft.com/office/drawing/2014/main" id="{EE53EED7-D212-4864-A844-5025920D64BC}"/>
              </a:ext>
            </a:extLst>
          </p:cNvPr>
          <p:cNvSpPr/>
          <p:nvPr/>
        </p:nvSpPr>
        <p:spPr>
          <a:xfrm>
            <a:off x="1536047" y="11496383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6">
            <a:extLst>
              <a:ext uri="{FF2B5EF4-FFF2-40B4-BE49-F238E27FC236}">
                <a16:creationId xmlns:a16="http://schemas.microsoft.com/office/drawing/2014/main" id="{6AB1F297-5782-46DD-9574-529E31575277}"/>
              </a:ext>
            </a:extLst>
          </p:cNvPr>
          <p:cNvSpPr/>
          <p:nvPr/>
        </p:nvSpPr>
        <p:spPr>
          <a:xfrm>
            <a:off x="1878038" y="1150547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7">
            <a:extLst>
              <a:ext uri="{FF2B5EF4-FFF2-40B4-BE49-F238E27FC236}">
                <a16:creationId xmlns:a16="http://schemas.microsoft.com/office/drawing/2014/main" id="{C81AD661-F6C6-49DC-84C7-F958174C570B}"/>
              </a:ext>
            </a:extLst>
          </p:cNvPr>
          <p:cNvSpPr/>
          <p:nvPr/>
        </p:nvSpPr>
        <p:spPr>
          <a:xfrm>
            <a:off x="1977423" y="11505288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40">
            <a:extLst>
              <a:ext uri="{FF2B5EF4-FFF2-40B4-BE49-F238E27FC236}">
                <a16:creationId xmlns:a16="http://schemas.microsoft.com/office/drawing/2014/main" id="{6FCEC0A9-D440-425E-BE87-B65D01F71281}"/>
              </a:ext>
            </a:extLst>
          </p:cNvPr>
          <p:cNvSpPr/>
          <p:nvPr/>
        </p:nvSpPr>
        <p:spPr>
          <a:xfrm>
            <a:off x="3086702" y="11500718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2" name="Ellipse 41">
            <a:extLst>
              <a:ext uri="{FF2B5EF4-FFF2-40B4-BE49-F238E27FC236}">
                <a16:creationId xmlns:a16="http://schemas.microsoft.com/office/drawing/2014/main" id="{A4E3B8ED-ECAA-4FD1-B9F2-6676CCFB2403}"/>
              </a:ext>
            </a:extLst>
          </p:cNvPr>
          <p:cNvSpPr/>
          <p:nvPr/>
        </p:nvSpPr>
        <p:spPr>
          <a:xfrm>
            <a:off x="2069838" y="11507183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42">
            <a:extLst>
              <a:ext uri="{FF2B5EF4-FFF2-40B4-BE49-F238E27FC236}">
                <a16:creationId xmlns:a16="http://schemas.microsoft.com/office/drawing/2014/main" id="{C9B42518-5AD7-4D25-BA50-9576EF44BAFC}"/>
              </a:ext>
            </a:extLst>
          </p:cNvPr>
          <p:cNvSpPr/>
          <p:nvPr/>
        </p:nvSpPr>
        <p:spPr>
          <a:xfrm>
            <a:off x="3017601" y="1150263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4" name="Ellipse 48">
            <a:extLst>
              <a:ext uri="{FF2B5EF4-FFF2-40B4-BE49-F238E27FC236}">
                <a16:creationId xmlns:a16="http://schemas.microsoft.com/office/drawing/2014/main" id="{B65A0ED5-A804-4718-91C0-D69DE16DD9CB}"/>
              </a:ext>
            </a:extLst>
          </p:cNvPr>
          <p:cNvSpPr/>
          <p:nvPr/>
        </p:nvSpPr>
        <p:spPr>
          <a:xfrm>
            <a:off x="1955942" y="1150346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Ellipse 42">
            <a:extLst>
              <a:ext uri="{FF2B5EF4-FFF2-40B4-BE49-F238E27FC236}">
                <a16:creationId xmlns:a16="http://schemas.microsoft.com/office/drawing/2014/main" id="{30254878-6C83-40BD-8CE0-5711A0C920B7}"/>
              </a:ext>
            </a:extLst>
          </p:cNvPr>
          <p:cNvSpPr/>
          <p:nvPr/>
        </p:nvSpPr>
        <p:spPr>
          <a:xfrm>
            <a:off x="1617801" y="11505871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Ellipse 40">
            <a:extLst>
              <a:ext uri="{FF2B5EF4-FFF2-40B4-BE49-F238E27FC236}">
                <a16:creationId xmlns:a16="http://schemas.microsoft.com/office/drawing/2014/main" id="{5DA14776-20AB-4A9A-A0CB-E0C666764B0C}"/>
              </a:ext>
            </a:extLst>
          </p:cNvPr>
          <p:cNvSpPr/>
          <p:nvPr/>
        </p:nvSpPr>
        <p:spPr>
          <a:xfrm>
            <a:off x="3500826" y="11504761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C7C74-94F3-4BB8-80F2-FE2C0FE70858}"/>
              </a:ext>
            </a:extLst>
          </p:cNvPr>
          <p:cNvSpPr txBox="1"/>
          <p:nvPr/>
        </p:nvSpPr>
        <p:spPr>
          <a:xfrm>
            <a:off x="541824" y="8261396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X</a:t>
            </a:r>
            <a:r>
              <a:rPr lang="fr-CA" sz="4000" b="1" baseline="30000" dirty="0"/>
              <a:t>(2) </a:t>
            </a:r>
            <a:r>
              <a:rPr lang="fr-CA" sz="40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2F1D69-167C-43B2-8F02-00A5E3B74637}"/>
                  </a:ext>
                </a:extLst>
              </p:cNvPr>
              <p:cNvSpPr txBox="1"/>
              <p:nvPr/>
            </p:nvSpPr>
            <p:spPr>
              <a:xfrm>
                <a:off x="11855490" y="11643936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2F1D69-167C-43B2-8F02-00A5E3B7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490" y="11643936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e 34">
            <a:extLst>
              <a:ext uri="{FF2B5EF4-FFF2-40B4-BE49-F238E27FC236}">
                <a16:creationId xmlns:a16="http://schemas.microsoft.com/office/drawing/2014/main" id="{671466F6-445D-4A07-8A8C-B6A218BD7911}"/>
              </a:ext>
            </a:extLst>
          </p:cNvPr>
          <p:cNvGrpSpPr/>
          <p:nvPr/>
        </p:nvGrpSpPr>
        <p:grpSpPr>
          <a:xfrm>
            <a:off x="7376614" y="8303647"/>
            <a:ext cx="4273561" cy="3379095"/>
            <a:chOff x="2895600" y="2819400"/>
            <a:chExt cx="2590800" cy="2590800"/>
          </a:xfrm>
        </p:grpSpPr>
        <p:cxnSp>
          <p:nvCxnSpPr>
            <p:cNvPr id="81" name="Connecteur droit 32">
              <a:extLst>
                <a:ext uri="{FF2B5EF4-FFF2-40B4-BE49-F238E27FC236}">
                  <a16:creationId xmlns:a16="http://schemas.microsoft.com/office/drawing/2014/main" id="{19C297A2-3D0C-4D8C-9DB6-A998F808416E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7E611C43-4A07-40C8-8F10-330133FA44D3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Ellipse 35">
            <a:extLst>
              <a:ext uri="{FF2B5EF4-FFF2-40B4-BE49-F238E27FC236}">
                <a16:creationId xmlns:a16="http://schemas.microsoft.com/office/drawing/2014/main" id="{01EAF0A0-D092-44E1-9738-F6A34B40FFC2}"/>
              </a:ext>
            </a:extLst>
          </p:cNvPr>
          <p:cNvSpPr/>
          <p:nvPr/>
        </p:nvSpPr>
        <p:spPr>
          <a:xfrm>
            <a:off x="6805127" y="1257920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Ellipse 36">
            <a:extLst>
              <a:ext uri="{FF2B5EF4-FFF2-40B4-BE49-F238E27FC236}">
                <a16:creationId xmlns:a16="http://schemas.microsoft.com/office/drawing/2014/main" id="{F095D820-A947-46DE-A319-24B8EC3FB840}"/>
              </a:ext>
            </a:extLst>
          </p:cNvPr>
          <p:cNvSpPr/>
          <p:nvPr/>
        </p:nvSpPr>
        <p:spPr>
          <a:xfrm>
            <a:off x="7341638" y="11483972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Ellipse 37">
            <a:extLst>
              <a:ext uri="{FF2B5EF4-FFF2-40B4-BE49-F238E27FC236}">
                <a16:creationId xmlns:a16="http://schemas.microsoft.com/office/drawing/2014/main" id="{E3F91B65-6C35-4721-93AA-694EC7431057}"/>
              </a:ext>
            </a:extLst>
          </p:cNvPr>
          <p:cNvSpPr/>
          <p:nvPr/>
        </p:nvSpPr>
        <p:spPr>
          <a:xfrm>
            <a:off x="6768282" y="12661222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Ellipse 40">
            <a:extLst>
              <a:ext uri="{FF2B5EF4-FFF2-40B4-BE49-F238E27FC236}">
                <a16:creationId xmlns:a16="http://schemas.microsoft.com/office/drawing/2014/main" id="{D0ED87F3-25B0-40E8-B5FD-FF9DA6857CCA}"/>
              </a:ext>
            </a:extLst>
          </p:cNvPr>
          <p:cNvSpPr/>
          <p:nvPr/>
        </p:nvSpPr>
        <p:spPr>
          <a:xfrm>
            <a:off x="7830287" y="1048724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7" name="Ellipse 41">
            <a:extLst>
              <a:ext uri="{FF2B5EF4-FFF2-40B4-BE49-F238E27FC236}">
                <a16:creationId xmlns:a16="http://schemas.microsoft.com/office/drawing/2014/main" id="{0BA29BE3-F0AB-4A82-876C-357EA8A1F030}"/>
              </a:ext>
            </a:extLst>
          </p:cNvPr>
          <p:cNvSpPr/>
          <p:nvPr/>
        </p:nvSpPr>
        <p:spPr>
          <a:xfrm>
            <a:off x="6960702" y="1227551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Ellipse 42">
            <a:extLst>
              <a:ext uri="{FF2B5EF4-FFF2-40B4-BE49-F238E27FC236}">
                <a16:creationId xmlns:a16="http://schemas.microsoft.com/office/drawing/2014/main" id="{C710D4D7-B53C-4135-8D4F-080E01F3B9F9}"/>
              </a:ext>
            </a:extLst>
          </p:cNvPr>
          <p:cNvSpPr/>
          <p:nvPr/>
        </p:nvSpPr>
        <p:spPr>
          <a:xfrm>
            <a:off x="7558632" y="1105099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FA85C0-2AD2-411A-8FA9-B59816434208}"/>
                  </a:ext>
                </a:extLst>
              </p:cNvPr>
              <p:cNvSpPr txBox="1"/>
              <p:nvPr/>
            </p:nvSpPr>
            <p:spPr>
              <a:xfrm>
                <a:off x="6891812" y="796439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FA85C0-2AD2-411A-8FA9-B5981643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812" y="7964399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Ellipse 42">
            <a:extLst>
              <a:ext uri="{FF2B5EF4-FFF2-40B4-BE49-F238E27FC236}">
                <a16:creationId xmlns:a16="http://schemas.microsoft.com/office/drawing/2014/main" id="{ECBA83D3-5D45-42E5-83D6-38C9D2E35C44}"/>
              </a:ext>
            </a:extLst>
          </p:cNvPr>
          <p:cNvSpPr/>
          <p:nvPr/>
        </p:nvSpPr>
        <p:spPr>
          <a:xfrm>
            <a:off x="7378912" y="11401185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Ellipse 40">
            <a:extLst>
              <a:ext uri="{FF2B5EF4-FFF2-40B4-BE49-F238E27FC236}">
                <a16:creationId xmlns:a16="http://schemas.microsoft.com/office/drawing/2014/main" id="{E88203F2-8393-4E0E-92B3-004D6437C15E}"/>
              </a:ext>
            </a:extLst>
          </p:cNvPr>
          <p:cNvSpPr/>
          <p:nvPr/>
        </p:nvSpPr>
        <p:spPr>
          <a:xfrm>
            <a:off x="7644619" y="1085646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54F96C-513B-40BB-85A7-D2DE2E85E2B0}"/>
              </a:ext>
            </a:extLst>
          </p:cNvPr>
          <p:cNvSpPr txBox="1"/>
          <p:nvPr/>
        </p:nvSpPr>
        <p:spPr>
          <a:xfrm>
            <a:off x="3186087" y="10123008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X</a:t>
            </a:r>
            <a:r>
              <a:rPr lang="fr-CA" sz="4000" b="1" baseline="30000" dirty="0"/>
              <a:t>(1) </a:t>
            </a:r>
            <a:r>
              <a:rPr lang="fr-CA" sz="4000" b="1" dirty="0"/>
              <a:t>?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5EA14F-EC9B-4393-95EE-B5F7D979BA50}"/>
              </a:ext>
            </a:extLst>
          </p:cNvPr>
          <p:cNvSpPr txBox="1"/>
          <p:nvPr/>
        </p:nvSpPr>
        <p:spPr>
          <a:xfrm>
            <a:off x="9116106" y="8590138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PCA</a:t>
            </a:r>
            <a:r>
              <a:rPr lang="fr-CA" sz="4000" b="1" baseline="30000" dirty="0"/>
              <a:t> </a:t>
            </a:r>
            <a:r>
              <a:rPr lang="fr-CA" sz="4000" b="1" dirty="0"/>
              <a:t>?</a:t>
            </a:r>
          </a:p>
        </p:txBody>
      </p:sp>
      <p:sp>
        <p:nvSpPr>
          <p:cNvPr id="89" name="Ellipse 48">
            <a:extLst>
              <a:ext uri="{FF2B5EF4-FFF2-40B4-BE49-F238E27FC236}">
                <a16:creationId xmlns:a16="http://schemas.microsoft.com/office/drawing/2014/main" id="{0494E896-5066-48B2-AE49-5C24844816A8}"/>
              </a:ext>
            </a:extLst>
          </p:cNvPr>
          <p:cNvSpPr/>
          <p:nvPr/>
        </p:nvSpPr>
        <p:spPr>
          <a:xfrm>
            <a:off x="7624447" y="10901871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10630</TotalTime>
  <Words>2552</Words>
  <Application>Microsoft Office PowerPoint</Application>
  <PresentationFormat>Widescreen</PresentationFormat>
  <Paragraphs>751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639</cp:revision>
  <dcterms:created xsi:type="dcterms:W3CDTF">2019-10-19T13:38:13Z</dcterms:created>
  <dcterms:modified xsi:type="dcterms:W3CDTF">2019-11-18T15:03:22Z</dcterms:modified>
</cp:coreProperties>
</file>