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63" r:id="rId2"/>
    <p:sldId id="362" r:id="rId3"/>
    <p:sldId id="375" r:id="rId4"/>
    <p:sldId id="340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52" r:id="rId14"/>
    <p:sldId id="346" r:id="rId15"/>
    <p:sldId id="365" r:id="rId16"/>
    <p:sldId id="366" r:id="rId17"/>
    <p:sldId id="367" r:id="rId18"/>
    <p:sldId id="343" r:id="rId19"/>
    <p:sldId id="368" r:id="rId20"/>
    <p:sldId id="369" r:id="rId21"/>
    <p:sldId id="370" r:id="rId22"/>
    <p:sldId id="371" r:id="rId23"/>
    <p:sldId id="374" r:id="rId24"/>
    <p:sldId id="345" r:id="rId25"/>
    <p:sldId id="372" r:id="rId26"/>
    <p:sldId id="341" r:id="rId27"/>
    <p:sldId id="342" r:id="rId28"/>
    <p:sldId id="373" r:id="rId29"/>
    <p:sldId id="350" r:id="rId30"/>
    <p:sldId id="376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00000"/>
    <a:srgbClr val="0070C0"/>
    <a:srgbClr val="08519C"/>
    <a:srgbClr val="238B45"/>
    <a:srgbClr val="4472C4"/>
    <a:srgbClr val="006D2C"/>
    <a:srgbClr val="FF0000"/>
    <a:srgbClr val="E6E6E6"/>
    <a:srgbClr val="41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8" autoAdjust="0"/>
    <p:restoredTop sz="95053" autoAdjust="0"/>
  </p:normalViewPr>
  <p:slideViewPr>
    <p:cSldViewPr snapToGrid="0">
      <p:cViewPr>
        <p:scale>
          <a:sx n="25" d="100"/>
          <a:sy n="25" d="100"/>
        </p:scale>
        <p:origin x="2106" y="18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DCEE0-1C9B-4B02-9EE0-A573ACA05D6E}" type="datetimeFigureOut">
              <a:rPr lang="fr-CA" smtClean="0"/>
              <a:t>2019-11-16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F8AC-CE29-474A-8EF3-B92DD467D45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277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MC_1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5522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495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SNE_1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6545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R_</a:t>
            </a:r>
            <a:r>
              <a:rPr lang="fr-CA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5197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2345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KM_1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30774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KM_2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0367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DM_1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805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DM_2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8273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DB_1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9707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DB_2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1774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Cours_4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9205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DB_3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56934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DB_4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8828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MG_1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9408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MG_2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07539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MG_3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64993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MG_4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67145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RH_1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64923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RH_2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8829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RH_3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376750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S_0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8518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Cours_4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918601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RH_2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356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RD_0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4164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76258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1112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1991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3212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42983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AC51-A95D-4FBE-8B31-DD93D8DEF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1B097-8FC5-4BF2-8A1F-E36A7EFD3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385C-0565-4B0C-A08A-14CDC655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0F9C-CEA1-4033-B127-E2BCDE05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DC6D-D60B-481C-B770-60C4FEA3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197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C890-3DDD-4CE7-B8C5-E6FB0E40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57550-4791-4D15-B1EF-1FB985E9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8191-B36E-4234-949A-76843D49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D2AC-FEE0-4B00-AA33-DB70E3C6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1B5B-FF5E-4A21-9A07-58DB5865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81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F29DC-02FD-4B12-9276-C4E1D2559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0C37E-83DD-474E-9C7E-5731F927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5A20-9D3F-46E2-94D8-1379C2E5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F21D-BF4C-483B-8C62-A4B14221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A6B53-4A7E-4C13-BE38-594C94C3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644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7A2A-1CC8-4C33-9907-334C1668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BD6-CA17-4D2D-99B2-3FE709CF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FBA7-9034-4CD4-9CCB-7727AE67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A673-8211-405B-8B5D-3F269895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7A82-AD95-4147-8532-E4E5AB17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2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F360-0BE0-46AB-B6DD-02670E06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5E4E-D190-4BDA-AEB6-93DF29475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3E8E-01ED-46AB-A3A0-B5CDB855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A4EE-9A24-4789-86A8-A31E020C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9D9C-C721-4C78-83D7-EDEAD023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05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D2D7-1EF4-45C3-9F94-AD9DC66F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7A47-AD14-4683-A1EA-274F06E3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21C39-A0A0-449D-87EB-DD9910ECF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9235-B79D-49B5-9898-1DE7EF99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2019-11-16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D1CD-7593-4CC3-A31C-247D82D8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B5ECC-9F67-4BFD-A1A4-0A0DE7EF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945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CA56-F121-4419-8D68-4D7817AD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D4F3-2270-4876-BF53-8BE1EE1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07B83-40F0-4587-AA06-F33327E68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EC516-EB74-488F-ABDC-784EBC11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F57E-BB0C-42AB-BA4D-2B3A9DF33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2C12B-5FB2-4D88-B890-E501B3E8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2019-11-16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8A882-2EFB-4EB9-B18D-C1F9627E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04510-32D8-42D1-892B-9970D800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9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66D-ED7D-4176-BD10-1CC0322E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D0DCE-DA02-47CD-9717-8728C7E4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2019-11-16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72638-0297-4650-A6E9-52134A9C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DF4FD-9A0C-423E-A102-796ABF0D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842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C0325-AB84-445C-AF7B-DCBE99F6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2019-11-16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CA684-2A5D-44D1-A5ED-868BC7A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1503D-F416-462B-8CE1-86F8E382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871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A9A7-0AD0-4215-9FA5-2A1761E6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FEAE-8F48-4000-B36A-090CB9BA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530F3-EBBC-4F5B-A1C7-6F357E5B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9D860-7FEE-4382-A272-75DBC9FB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2019-11-16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A562-3440-4F5E-825E-DD7B16D3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3749F-92D6-4DEA-B4EB-0C22CF7D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460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001B-E327-4140-B8B1-659EFD92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A0B13-0C04-4EB8-BE32-76F67712C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2F99E-F178-4C7D-8819-3C8F4BE63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50A3-2DA3-4407-ABF5-F7C0F034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2019-11-16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BC5E8-56AE-4D75-BCA8-AA80AE9B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98B2-2F51-49D4-BD41-BE74C90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87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BFD4-84C8-4B94-9E19-70CAAFF2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F2BD7-E591-4358-8B99-F38D85E9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8FA4-0FD4-405C-BB8C-5A6B3F8D6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8EBC-0555-4B87-8A1F-3ADBF9B7C52B}" type="datetimeFigureOut">
              <a:rPr lang="fr-CA" smtClean="0"/>
              <a:t>2019-11-16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4A3A-AF59-4978-BC71-B324F35A2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26A2-4507-4425-9951-D37FC2466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3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" Type="http://schemas.openxmlformats.org/officeDocument/2006/relationships/image" Target="../media/image61.png"/><Relationship Id="rId21" Type="http://schemas.openxmlformats.org/officeDocument/2006/relationships/image" Target="../media/image79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24" Type="http://schemas.openxmlformats.org/officeDocument/2006/relationships/image" Target="../media/image82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31" Type="http://schemas.openxmlformats.org/officeDocument/2006/relationships/image" Target="../media/image89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Relationship Id="rId30" Type="http://schemas.openxmlformats.org/officeDocument/2006/relationships/image" Target="../media/image8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26" Type="http://schemas.openxmlformats.org/officeDocument/2006/relationships/image" Target="../media/image113.png"/><Relationship Id="rId3" Type="http://schemas.openxmlformats.org/officeDocument/2006/relationships/image" Target="../media/image90.png"/><Relationship Id="rId21" Type="http://schemas.openxmlformats.org/officeDocument/2006/relationships/image" Target="../media/image108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2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29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24" Type="http://schemas.openxmlformats.org/officeDocument/2006/relationships/image" Target="../media/image111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23" Type="http://schemas.openxmlformats.org/officeDocument/2006/relationships/image" Target="../media/image110.png"/><Relationship Id="rId28" Type="http://schemas.openxmlformats.org/officeDocument/2006/relationships/image" Target="../media/image115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Relationship Id="rId22" Type="http://schemas.openxmlformats.org/officeDocument/2006/relationships/image" Target="../media/image109.png"/><Relationship Id="rId27" Type="http://schemas.openxmlformats.org/officeDocument/2006/relationships/image" Target="../media/image114.png"/><Relationship Id="rId30" Type="http://schemas.openxmlformats.org/officeDocument/2006/relationships/image" Target="../media/image1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CLASSIFICATION MULTICLASSE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6527601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Chacun des algorithmes de classification présentés peuvent fonctionner avec plus de deux classes.</a:t>
            </a:r>
          </a:p>
          <a:p>
            <a:endParaRPr lang="fr-CA" sz="4000" dirty="0"/>
          </a:p>
          <a:p>
            <a:r>
              <a:rPr lang="fr-CA" sz="4000" dirty="0"/>
              <a:t>Toutefois, la stratégie est différente selon le type d’algorithme.</a:t>
            </a:r>
          </a:p>
          <a:p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Régression logistique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Un contre tous (</a:t>
            </a:r>
            <a:r>
              <a:rPr lang="fr-CA" sz="3600" i="1" dirty="0"/>
              <a:t>one vs </a:t>
            </a:r>
            <a:r>
              <a:rPr lang="fr-CA" sz="3600" i="1" dirty="0" err="1"/>
              <a:t>rest</a:t>
            </a:r>
            <a:r>
              <a:rPr lang="fr-CA" sz="3600" dirty="0"/>
              <a:t>) : </a:t>
            </a:r>
            <a:r>
              <a:rPr lang="fr-CA" sz="3600" i="1" dirty="0" err="1"/>
              <a:t>multi_class</a:t>
            </a:r>
            <a:r>
              <a:rPr lang="fr-CA" sz="3600" i="1" dirty="0"/>
              <a:t>=‘</a:t>
            </a:r>
            <a:r>
              <a:rPr lang="fr-CA" sz="3600" i="1" dirty="0" err="1"/>
              <a:t>ovr</a:t>
            </a:r>
            <a:r>
              <a:rPr lang="fr-CA" sz="3600" i="1" dirty="0"/>
              <a:t>’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Multinomiale (</a:t>
            </a:r>
            <a:r>
              <a:rPr lang="fr-CA" sz="3600" i="1" dirty="0"/>
              <a:t>multinomial</a:t>
            </a:r>
            <a:r>
              <a:rPr lang="fr-CA" sz="3600" dirty="0"/>
              <a:t>) : </a:t>
            </a:r>
            <a:r>
              <a:rPr lang="fr-CA" sz="3600" i="1" dirty="0" err="1"/>
              <a:t>mutli_class</a:t>
            </a:r>
            <a:r>
              <a:rPr lang="fr-CA" sz="3600" i="1" dirty="0"/>
              <a:t>=‘multinomial’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i="1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Machines à vecteurs de supports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Un contre un (</a:t>
            </a:r>
            <a:r>
              <a:rPr lang="fr-CA" sz="3600" i="1" dirty="0"/>
              <a:t>one vs one</a:t>
            </a:r>
            <a:r>
              <a:rPr lang="fr-CA" sz="3600" dirty="0"/>
              <a:t>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Arbres de décisions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Extension naturelle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Forêts aléatoires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Extension naturelle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 err="1"/>
              <a:t>Boosting</a:t>
            </a:r>
            <a:r>
              <a:rPr lang="fr-CA" sz="4000" dirty="0"/>
              <a:t> de gradient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Extension naturelle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Classification naïve </a:t>
            </a:r>
            <a:r>
              <a:rPr lang="fr-CA" sz="4000" dirty="0" err="1"/>
              <a:t>bayesienne</a:t>
            </a:r>
            <a:endParaRPr lang="fr-CA" sz="40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Multinomiale : utiliser </a:t>
            </a:r>
            <a:r>
              <a:rPr lang="fr-CA" sz="3600" i="1" dirty="0" err="1"/>
              <a:t>MultinomialNB</a:t>
            </a:r>
            <a:r>
              <a:rPr lang="fr-CA" sz="3600" i="1" dirty="0"/>
              <a:t>() plutôt que </a:t>
            </a:r>
            <a:r>
              <a:rPr lang="fr-CA" sz="3600" i="1" dirty="0" err="1"/>
              <a:t>GaussianNB</a:t>
            </a:r>
            <a:r>
              <a:rPr lang="fr-CA" sz="3600" i="1" dirty="0"/>
              <a:t>()</a:t>
            </a: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K plus proches voisins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Extension naturelle</a:t>
            </a:r>
          </a:p>
        </p:txBody>
      </p:sp>
    </p:spTree>
    <p:extLst>
      <p:ext uri="{BB962C8B-B14F-4D97-AF65-F5344CB8AC3E}">
        <p14:creationId xmlns:p14="http://schemas.microsoft.com/office/powerpoint/2010/main" val="202876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29540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Advenant qu’on ait plutôt débuté avec 5 caractéristiques..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i.e. 5 variables indépendantes.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i.e. 5 axes originaux.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r>
              <a:rPr lang="fr-CA" sz="4000" dirty="0"/>
              <a:t>..alors, on aurait pu trouver jusqu’à 5 </a:t>
            </a:r>
            <a:br>
              <a:rPr lang="fr-CA" sz="4000" dirty="0"/>
            </a:br>
            <a:r>
              <a:rPr lang="fr-CA" sz="4000" dirty="0"/>
              <a:t>composantes principales.</a:t>
            </a:r>
          </a:p>
          <a:p>
            <a:endParaRPr lang="fr-CA" sz="4000" dirty="0"/>
          </a:p>
          <a:p>
            <a:r>
              <a:rPr lang="fr-CA" sz="4000" dirty="0"/>
              <a:t>Toutefois, on aurait aussi pu s’arrêter avant </a:t>
            </a:r>
            <a:br>
              <a:rPr lang="fr-CA" sz="4000" dirty="0"/>
            </a:br>
            <a:r>
              <a:rPr lang="fr-CA" sz="4000" dirty="0"/>
              <a:t>(e.g. après deux composantes principales).</a:t>
            </a:r>
          </a:p>
          <a:p>
            <a:endParaRPr lang="fr-CA" sz="4000" dirty="0"/>
          </a:p>
          <a:p>
            <a:r>
              <a:rPr lang="fr-CA" sz="4000" dirty="0"/>
              <a:t>Plus la portion de la variance des données qui est expliquée par ces deux composantes principales est grande, plus ces composantes seront utiles…:</a:t>
            </a:r>
          </a:p>
          <a:p>
            <a:endParaRPr lang="fr-CA" sz="36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…pour visualiser la distribution des données.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…pour utiliser comme caractéristiques d’entrées d’un autre algorithme d’apprentissage automatique (e.g. régression, classification ou regroupement).</a:t>
            </a:r>
          </a:p>
        </p:txBody>
      </p:sp>
    </p:spTree>
    <p:extLst>
      <p:ext uri="{BB962C8B-B14F-4D97-AF65-F5344CB8AC3E}">
        <p14:creationId xmlns:p14="http://schemas.microsoft.com/office/powerpoint/2010/main" val="97704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1.2. t-SNE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39377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27211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REGROUPEMENT</a:t>
            </a:r>
          </a:p>
        </p:txBody>
      </p:sp>
    </p:spTree>
    <p:extLst>
      <p:ext uri="{BB962C8B-B14F-4D97-AF65-F5344CB8AC3E}">
        <p14:creationId xmlns:p14="http://schemas.microsoft.com/office/powerpoint/2010/main" val="138751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 REGROUPEMENT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671226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b="1" dirty="0"/>
              <a:t>Évaluation</a:t>
            </a:r>
            <a:r>
              <a:rPr lang="fr-CA" sz="4000" dirty="0"/>
              <a:t> d’un algorithme de regroupement:</a:t>
            </a:r>
          </a:p>
          <a:p>
            <a:pPr lvl="3"/>
            <a:endParaRPr lang="fr-CA" sz="4000" dirty="0"/>
          </a:p>
          <a:p>
            <a:r>
              <a:rPr lang="fr-CA" sz="4000" dirty="0"/>
              <a:t>Trois types :</a:t>
            </a:r>
            <a:endParaRPr lang="fr-CA" sz="3600" i="1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b="1" dirty="0"/>
              <a:t>Évaluation interne 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3600" dirty="0"/>
              <a:t>Grande similarité intragroupe.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3600" dirty="0"/>
              <a:t>Faible similarité intergroupe.</a:t>
            </a:r>
            <a:endParaRPr lang="fr-CA" sz="1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3600" dirty="0"/>
              <a:t>Exemples: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200" b="1" i="1" dirty="0"/>
              <a:t>Coefficient Silhouette (e.g. dans </a:t>
            </a:r>
            <a:r>
              <a:rPr lang="fr-CA" sz="3200" b="1" i="1" dirty="0" err="1"/>
              <a:t>scikit</a:t>
            </a:r>
            <a:r>
              <a:rPr lang="fr-CA" sz="3200" b="1" i="1" dirty="0"/>
              <a:t> </a:t>
            </a:r>
            <a:r>
              <a:rPr lang="fr-CA" sz="3200" b="1" i="1" dirty="0" err="1"/>
              <a:t>learn</a:t>
            </a:r>
            <a:r>
              <a:rPr lang="fr-CA" sz="3200" b="1" i="1" dirty="0"/>
              <a:t>)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200" i="1" dirty="0"/>
              <a:t>Index </a:t>
            </a:r>
            <a:r>
              <a:rPr lang="fr-CA" sz="3200" i="1" dirty="0" err="1"/>
              <a:t>Calinski-Harabasz</a:t>
            </a:r>
            <a:endParaRPr lang="fr-CA" sz="3200" i="1" dirty="0"/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200" i="1" dirty="0"/>
              <a:t>Index Davies </a:t>
            </a:r>
            <a:r>
              <a:rPr lang="fr-CA" sz="3200" i="1" dirty="0" err="1"/>
              <a:t>Bouldin</a:t>
            </a:r>
            <a:endParaRPr lang="fr-CA" sz="3200" i="1" dirty="0"/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200" i="1" dirty="0"/>
              <a:t>Matrice de contingence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endParaRPr lang="fr-CA" sz="4000" i="1" dirty="0"/>
          </a:p>
          <a:p>
            <a:pPr marL="1943100" lvl="3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b="1" dirty="0"/>
              <a:t>Évaluation externe 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3600" dirty="0"/>
              <a:t>Comparaison à une classification réelle.</a:t>
            </a:r>
            <a:endParaRPr lang="fr-CA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3600" dirty="0"/>
              <a:t>Exemples: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b="1" i="1" dirty="0"/>
              <a:t>Rand index ajusté (e.g. dans </a:t>
            </a:r>
            <a:r>
              <a:rPr lang="fr-CA" sz="3600" b="1" i="1" dirty="0" err="1"/>
              <a:t>scikit</a:t>
            </a:r>
            <a:r>
              <a:rPr lang="fr-CA" sz="3600" b="1" i="1" dirty="0"/>
              <a:t> </a:t>
            </a:r>
            <a:r>
              <a:rPr lang="fr-CA" sz="3600" b="1" i="1" dirty="0" err="1"/>
              <a:t>learn</a:t>
            </a:r>
            <a:r>
              <a:rPr lang="fr-CA" sz="3600" b="1" i="1" dirty="0"/>
              <a:t>)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i="1" dirty="0"/>
              <a:t>Scores basés sur l’information mutuelle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i="1" dirty="0"/>
              <a:t>Mesure V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i="1" dirty="0"/>
              <a:t>Score </a:t>
            </a:r>
            <a:r>
              <a:rPr lang="fr-CA" sz="3600" i="1" dirty="0" err="1"/>
              <a:t>Fowlkes-Mallows</a:t>
            </a:r>
            <a:endParaRPr lang="fr-CA" sz="3600" i="1" dirty="0"/>
          </a:p>
          <a:p>
            <a:pPr marL="1943100" lvl="3" indent="-571500">
              <a:buFont typeface="Wingdings" panose="05000000000000000000" pitchFamily="2" charset="2"/>
              <a:buChar char="Ø"/>
            </a:pPr>
            <a:endParaRPr lang="fr-CA" sz="3600" i="1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b="1" dirty="0"/>
              <a:t>Évaluation relative 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3600" dirty="0"/>
              <a:t>Grande similarité intragroupe.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3600" dirty="0"/>
              <a:t>Faible similarité intergroupe.</a:t>
            </a:r>
            <a:endParaRPr lang="fr-CA" sz="1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3600" dirty="0"/>
              <a:t>Exemples: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200" b="1" i="1" dirty="0"/>
              <a:t>Coefficient Silhouette (e.g. dans </a:t>
            </a:r>
            <a:r>
              <a:rPr lang="fr-CA" sz="3200" b="1" i="1" dirty="0" err="1"/>
              <a:t>scikit</a:t>
            </a:r>
            <a:r>
              <a:rPr lang="fr-CA" sz="3200" b="1" i="1" dirty="0"/>
              <a:t> </a:t>
            </a:r>
            <a:r>
              <a:rPr lang="fr-CA" sz="3200" b="1" i="1" dirty="0" err="1"/>
              <a:t>learn</a:t>
            </a:r>
            <a:r>
              <a:rPr lang="fr-CA" sz="3200" b="1" i="1" dirty="0"/>
              <a:t>)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200" i="1" dirty="0"/>
              <a:t>Index </a:t>
            </a:r>
            <a:r>
              <a:rPr lang="fr-CA" sz="3200" i="1" dirty="0" err="1"/>
              <a:t>Calinski-Harabasz</a:t>
            </a:r>
            <a:endParaRPr lang="fr-CA" sz="3200" i="1" dirty="0"/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200" i="1" dirty="0"/>
              <a:t>Index Davies </a:t>
            </a:r>
            <a:r>
              <a:rPr lang="fr-CA" sz="3200" i="1" dirty="0" err="1"/>
              <a:t>Bouldin</a:t>
            </a:r>
            <a:endParaRPr lang="fr-CA" sz="3200" i="1" dirty="0"/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200" i="1" dirty="0"/>
              <a:t>Matrice de contingence</a:t>
            </a:r>
          </a:p>
        </p:txBody>
      </p:sp>
    </p:spTree>
    <p:extLst>
      <p:ext uri="{BB962C8B-B14F-4D97-AF65-F5344CB8AC3E}">
        <p14:creationId xmlns:p14="http://schemas.microsoft.com/office/powerpoint/2010/main" val="1508524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2.1. K-MOYENNES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963340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Étapes :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Sélectionner </a:t>
            </a:r>
            <a:r>
              <a:rPr lang="fr-CA" sz="4000" b="1" i="1" dirty="0"/>
              <a:t>k</a:t>
            </a:r>
            <a:r>
              <a:rPr lang="fr-CA" sz="4000" dirty="0"/>
              <a:t>, le nombre de groupes.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Choisir au hasard </a:t>
            </a:r>
            <a:r>
              <a:rPr lang="fr-CA" sz="4000" b="1" i="1" dirty="0"/>
              <a:t>k </a:t>
            </a:r>
            <a:r>
              <a:rPr lang="fr-CA" sz="4000" dirty="0"/>
              <a:t>exemples pour devenir les premiers centroïdes.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Assigner chaque point au groupe ayant le centroïde le plus proche.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Recalculer les positions des centroïdes.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Position moyenne de tous les points ayant été assignés à un même groupe.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Répéter les étapes 3 et 4 jusqu’à ce les positions des centroïdes soient les mêmes durant deux itérations consécutives.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r>
              <a:rPr lang="fr-CA" sz="4000" dirty="0"/>
              <a:t>Hyperparamètre principal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b="1" i="1" dirty="0"/>
              <a:t>k</a:t>
            </a:r>
            <a:r>
              <a:rPr lang="fr-CA" sz="3600" dirty="0"/>
              <a:t>, le nombre de groupes.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</a:t>
            </a:r>
            <a:r>
              <a:rPr lang="fr-CA" sz="3200" i="1" dirty="0"/>
              <a:t>: </a:t>
            </a:r>
            <a:r>
              <a:rPr lang="fr-CA" sz="3200" b="1" i="1" dirty="0" err="1"/>
              <a:t>n_clusters</a:t>
            </a:r>
            <a:r>
              <a:rPr lang="fr-CA" sz="3200" b="1" i="1" dirty="0"/>
              <a:t> </a:t>
            </a:r>
            <a:r>
              <a:rPr lang="fr-CA" sz="3200" dirty="0"/>
              <a:t>(valeur par défaut : 8)</a:t>
            </a:r>
            <a:endParaRPr lang="fr-CA" sz="3200" b="1" i="1" dirty="0"/>
          </a:p>
        </p:txBody>
      </p:sp>
    </p:spTree>
    <p:extLst>
      <p:ext uri="{BB962C8B-B14F-4D97-AF65-F5344CB8AC3E}">
        <p14:creationId xmlns:p14="http://schemas.microsoft.com/office/powerpoint/2010/main" val="3434988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2.1. K-MOYENNES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3877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avec deux groupes :</a:t>
            </a:r>
          </a:p>
          <a:p>
            <a:endParaRPr lang="fr-C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3A506F8-658D-4855-A8FE-103B74A0F442}"/>
                  </a:ext>
                </a:extLst>
              </p:cNvPr>
              <p:cNvSpPr/>
              <p:nvPr/>
            </p:nvSpPr>
            <p:spPr>
              <a:xfrm>
                <a:off x="0" y="670093"/>
                <a:ext cx="77980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CA" sz="2800" dirty="0"/>
                  <a:t>1. Sélectionner </a:t>
                </a:r>
                <a:r>
                  <a:rPr lang="fr-CA" sz="2800" b="1" i="1" dirty="0"/>
                  <a:t>k</a:t>
                </a:r>
                <a:r>
                  <a:rPr lang="fr-CA" sz="2800" dirty="0"/>
                  <a:t>, le nombre de groupes : ici, </a:t>
                </a:r>
                <a14:m>
                  <m:oMath xmlns:m="http://schemas.openxmlformats.org/officeDocument/2006/math">
                    <m:r>
                      <a:rPr lang="fr-CA" sz="28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fr-CA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28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fr-CA" sz="2800" dirty="0"/>
                  <a:t>.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3A506F8-658D-4855-A8FE-103B74A0F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70093"/>
                <a:ext cx="7798097" cy="523220"/>
              </a:xfrm>
              <a:prstGeom prst="rect">
                <a:avLst/>
              </a:prstGeom>
              <a:blipFill>
                <a:blip r:embed="rId3"/>
                <a:stretch>
                  <a:fillRect l="-1564" t="-11628" b="-3255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37876355-2F3C-4E70-838F-B2D04C9674F4}"/>
              </a:ext>
            </a:extLst>
          </p:cNvPr>
          <p:cNvSpPr/>
          <p:nvPr/>
        </p:nvSpPr>
        <p:spPr>
          <a:xfrm>
            <a:off x="0" y="1180321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2. Choisir au hasard </a:t>
            </a:r>
            <a:r>
              <a:rPr lang="fr-CA" sz="2800" b="1" i="1" dirty="0"/>
              <a:t>k </a:t>
            </a:r>
            <a:r>
              <a:rPr lang="fr-CA" sz="2800" dirty="0"/>
              <a:t>exemples pour devenir les premiers centroïdes.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03BA98-461E-4D13-83E0-6D825A363D73}"/>
              </a:ext>
            </a:extLst>
          </p:cNvPr>
          <p:cNvSpPr/>
          <p:nvPr/>
        </p:nvSpPr>
        <p:spPr>
          <a:xfrm>
            <a:off x="6275921" y="1180321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3. Assigner chaque point au groupe ayant le centroïde le plus proche.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F222171-2D7C-4C4F-8A87-5FBB841F3AD9}"/>
              </a:ext>
            </a:extLst>
          </p:cNvPr>
          <p:cNvGrpSpPr/>
          <p:nvPr/>
        </p:nvGrpSpPr>
        <p:grpSpPr>
          <a:xfrm>
            <a:off x="417879" y="6403292"/>
            <a:ext cx="3828412" cy="3071278"/>
            <a:chOff x="152708" y="2110322"/>
            <a:chExt cx="5309497" cy="425945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D1011F3-60B3-403A-B2E5-C124308595C4}"/>
                </a:ext>
              </a:extLst>
            </p:cNvPr>
            <p:cNvGrpSpPr/>
            <p:nvPr/>
          </p:nvGrpSpPr>
          <p:grpSpPr>
            <a:xfrm>
              <a:off x="152708" y="2110322"/>
              <a:ext cx="5309497" cy="4259453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CF51E17-A9A5-428F-944A-E6F2E04DACC1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CF51E17-A9A5-428F-944A-E6F2E04DAC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7500" r="-40000" b="-4688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32">
                <a:extLst>
                  <a:ext uri="{FF2B5EF4-FFF2-40B4-BE49-F238E27FC236}">
                    <a16:creationId xmlns:a16="http://schemas.microsoft.com/office/drawing/2014/main" id="{A70186BD-2FA3-486C-8F94-20A85889217D}"/>
                  </a:ext>
                </a:extLst>
              </p:cNvPr>
              <p:cNvCxnSpPr/>
              <p:nvPr/>
            </p:nvCxnSpPr>
            <p:spPr>
              <a:xfrm>
                <a:off x="7087703" y="2090040"/>
                <a:ext cx="0" cy="337909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CC37331-BECF-41D0-BD6A-53AE625A045F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55" name="Ellipse 35">
                  <a:extLst>
                    <a:ext uri="{FF2B5EF4-FFF2-40B4-BE49-F238E27FC236}">
                      <a16:creationId xmlns:a16="http://schemas.microsoft.com/office/drawing/2014/main" id="{ACA85AF5-A3C0-4947-BDE9-7BDE1DE08E48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6" name="Ellipse 36">
                  <a:extLst>
                    <a:ext uri="{FF2B5EF4-FFF2-40B4-BE49-F238E27FC236}">
                      <a16:creationId xmlns:a16="http://schemas.microsoft.com/office/drawing/2014/main" id="{637A52DF-E315-4BBD-81F0-B720E712A533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7" name="Ellipse 37">
                  <a:extLst>
                    <a:ext uri="{FF2B5EF4-FFF2-40B4-BE49-F238E27FC236}">
                      <a16:creationId xmlns:a16="http://schemas.microsoft.com/office/drawing/2014/main" id="{86C15FF4-2F3B-4A93-AAF3-2BC5948D8A71}"/>
                    </a:ext>
                  </a:extLst>
                </p:cNvPr>
                <p:cNvSpPr/>
                <p:nvPr/>
              </p:nvSpPr>
              <p:spPr>
                <a:xfrm>
                  <a:off x="5201534" y="377163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8" name="Ellipse 38">
                  <a:extLst>
                    <a:ext uri="{FF2B5EF4-FFF2-40B4-BE49-F238E27FC236}">
                      <a16:creationId xmlns:a16="http://schemas.microsoft.com/office/drawing/2014/main" id="{E12CB992-2FAE-41D2-81F5-B153A3FDA3FD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9" name="Ellipse 39">
                  <a:extLst>
                    <a:ext uri="{FF2B5EF4-FFF2-40B4-BE49-F238E27FC236}">
                      <a16:creationId xmlns:a16="http://schemas.microsoft.com/office/drawing/2014/main" id="{FAB19CFB-585F-4769-8053-114D8C07B67F}"/>
                    </a:ext>
                  </a:extLst>
                </p:cNvPr>
                <p:cNvSpPr/>
                <p:nvPr/>
              </p:nvSpPr>
              <p:spPr>
                <a:xfrm>
                  <a:off x="5897230" y="3274713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0" name="Ellipse 40">
                  <a:extLst>
                    <a:ext uri="{FF2B5EF4-FFF2-40B4-BE49-F238E27FC236}">
                      <a16:creationId xmlns:a16="http://schemas.microsoft.com/office/drawing/2014/main" id="{166FD58E-50C6-4E97-942E-B35EE6D31C9F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1" name="Ellipse 41">
                  <a:extLst>
                    <a:ext uri="{FF2B5EF4-FFF2-40B4-BE49-F238E27FC236}">
                      <a16:creationId xmlns:a16="http://schemas.microsoft.com/office/drawing/2014/main" id="{A21D0B4A-D507-4734-851B-553E189ACB0F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" name="Ellipse 42">
                  <a:extLst>
                    <a:ext uri="{FF2B5EF4-FFF2-40B4-BE49-F238E27FC236}">
                      <a16:creationId xmlns:a16="http://schemas.microsoft.com/office/drawing/2014/main" id="{5F6FE8A1-4E4D-4744-A01C-DC4E6EF1BCFF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" name="Ellipse 48">
                  <a:extLst>
                    <a:ext uri="{FF2B5EF4-FFF2-40B4-BE49-F238E27FC236}">
                      <a16:creationId xmlns:a16="http://schemas.microsoft.com/office/drawing/2014/main" id="{25BB7449-439B-4685-A697-AF317D2A6667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F381BB7-B037-4094-9A72-175DFD9D2796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F381BB7-B037-4094-9A72-175DFD9D2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9744" r="-41026" b="-4688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9" name="Ellipse 42">
              <a:extLst>
                <a:ext uri="{FF2B5EF4-FFF2-40B4-BE49-F238E27FC236}">
                  <a16:creationId xmlns:a16="http://schemas.microsoft.com/office/drawing/2014/main" id="{ECFC8AF6-5D5E-4AEA-98D4-454CC987696D}"/>
                </a:ext>
              </a:extLst>
            </p:cNvPr>
            <p:cNvSpPr/>
            <p:nvPr/>
          </p:nvSpPr>
          <p:spPr>
            <a:xfrm>
              <a:off x="3304548" y="3388637"/>
              <a:ext cx="360000" cy="36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0" name="Ellipse 42">
              <a:extLst>
                <a:ext uri="{FF2B5EF4-FFF2-40B4-BE49-F238E27FC236}">
                  <a16:creationId xmlns:a16="http://schemas.microsoft.com/office/drawing/2014/main" id="{AAB630BE-22B3-4BBC-AA4F-F2530C123940}"/>
                </a:ext>
              </a:extLst>
            </p:cNvPr>
            <p:cNvSpPr/>
            <p:nvPr/>
          </p:nvSpPr>
          <p:spPr>
            <a:xfrm>
              <a:off x="1781738" y="4639892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202185E-3518-46EB-9E9C-86ADB8FA88BB}"/>
              </a:ext>
            </a:extLst>
          </p:cNvPr>
          <p:cNvSpPr/>
          <p:nvPr/>
        </p:nvSpPr>
        <p:spPr>
          <a:xfrm>
            <a:off x="0" y="5407636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4. Recalculer les positions des centroïdes.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5AA868E-5647-4E4F-8727-57A071CACB52}"/>
              </a:ext>
            </a:extLst>
          </p:cNvPr>
          <p:cNvSpPr/>
          <p:nvPr/>
        </p:nvSpPr>
        <p:spPr>
          <a:xfrm>
            <a:off x="6275921" y="5397384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5a. Répéter les étapes 3 et 4 jusqu’à </a:t>
            </a:r>
            <a:br>
              <a:rPr lang="fr-CA" sz="2800" dirty="0"/>
            </a:br>
            <a:r>
              <a:rPr lang="fr-CA" sz="2800" dirty="0"/>
              <a:t>ce que la solution converge.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71E7B58-7902-49ED-A697-DDDA3DCFAA86}"/>
              </a:ext>
            </a:extLst>
          </p:cNvPr>
          <p:cNvSpPr/>
          <p:nvPr/>
        </p:nvSpPr>
        <p:spPr>
          <a:xfrm>
            <a:off x="6275921" y="9090477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5b. Répéter les étapes 3 et 4 jusqu’à </a:t>
            </a:r>
            <a:br>
              <a:rPr lang="fr-CA" sz="2800" dirty="0"/>
            </a:br>
            <a:r>
              <a:rPr lang="fr-CA" sz="2800" dirty="0"/>
              <a:t>ce que la solution converge.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25EC4DE-2A97-4B9E-A054-A0688DA16545}"/>
              </a:ext>
            </a:extLst>
          </p:cNvPr>
          <p:cNvSpPr/>
          <p:nvPr/>
        </p:nvSpPr>
        <p:spPr>
          <a:xfrm>
            <a:off x="5161935" y="3343056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D1C5EE64-5626-4F4D-BEC4-ACA9D0BAE5E4}"/>
              </a:ext>
            </a:extLst>
          </p:cNvPr>
          <p:cNvSpPr/>
          <p:nvPr/>
        </p:nvSpPr>
        <p:spPr>
          <a:xfrm rot="8617625">
            <a:off x="5161935" y="4977486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BBF0531D-4DF4-491D-B715-CDF40FBDB5E1}"/>
              </a:ext>
            </a:extLst>
          </p:cNvPr>
          <p:cNvSpPr/>
          <p:nvPr/>
        </p:nvSpPr>
        <p:spPr>
          <a:xfrm>
            <a:off x="5220382" y="7066249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881E3127-2918-4734-83C7-D1BC41ED17CD}"/>
              </a:ext>
            </a:extLst>
          </p:cNvPr>
          <p:cNvSpPr/>
          <p:nvPr/>
        </p:nvSpPr>
        <p:spPr>
          <a:xfrm rot="5400000">
            <a:off x="10205102" y="8436304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7" name="Arrow: Right 186">
            <a:extLst>
              <a:ext uri="{FF2B5EF4-FFF2-40B4-BE49-F238E27FC236}">
                <a16:creationId xmlns:a16="http://schemas.microsoft.com/office/drawing/2014/main" id="{4E8EC7E3-4962-4989-ADD8-4BC6D588A033}"/>
              </a:ext>
            </a:extLst>
          </p:cNvPr>
          <p:cNvSpPr/>
          <p:nvPr/>
        </p:nvSpPr>
        <p:spPr>
          <a:xfrm rot="10800000">
            <a:off x="5220772" y="10703457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CCB766A-4195-4546-BC42-E3024D75D335}"/>
              </a:ext>
            </a:extLst>
          </p:cNvPr>
          <p:cNvSpPr/>
          <p:nvPr/>
        </p:nvSpPr>
        <p:spPr>
          <a:xfrm>
            <a:off x="354075" y="9438436"/>
            <a:ext cx="3469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800" b="1" dirty="0"/>
              <a:t>Groupements finaux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304958B-2F5F-4BA1-A994-36B0EF99853D}"/>
              </a:ext>
            </a:extLst>
          </p:cNvPr>
          <p:cNvGrpSpPr/>
          <p:nvPr/>
        </p:nvGrpSpPr>
        <p:grpSpPr>
          <a:xfrm>
            <a:off x="417879" y="2175977"/>
            <a:ext cx="3828412" cy="3071278"/>
            <a:chOff x="417879" y="2175977"/>
            <a:chExt cx="3828412" cy="307127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9DBAAB2-1C43-4B1E-B939-9A89905F08DC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6E45EF6-4812-4CC3-8ADC-9644DD7D7EA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" name="Groupe 34">
                  <a:extLst>
                    <a:ext uri="{FF2B5EF4-FFF2-40B4-BE49-F238E27FC236}">
                      <a16:creationId xmlns:a16="http://schemas.microsoft.com/office/drawing/2014/main" id="{C8FE70D7-25F9-4DB7-B537-9C1AC6ED295A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1" cy="3379095"/>
                  <a:chOff x="2895600" y="2819400"/>
                  <a:chExt cx="2590800" cy="2590800"/>
                </a:xfrm>
              </p:grpSpPr>
              <p:cxnSp>
                <p:nvCxnSpPr>
                  <p:cNvPr id="18" name="Connecteur droit 32">
                    <a:extLst>
                      <a:ext uri="{FF2B5EF4-FFF2-40B4-BE49-F238E27FC236}">
                        <a16:creationId xmlns:a16="http://schemas.microsoft.com/office/drawing/2014/main" id="{8ABBDEE3-A091-4361-BDCA-CE240C7B2038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necteur droit 33">
                    <a:extLst>
                      <a:ext uri="{FF2B5EF4-FFF2-40B4-BE49-F238E27FC236}">
                        <a16:creationId xmlns:a16="http://schemas.microsoft.com/office/drawing/2014/main" id="{802156A1-665A-47E6-AF67-8489257B35C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0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1F382CB8-78FF-4221-8150-3B186D5DB6CC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9" name="Ellipse 35">
                    <a:extLst>
                      <a:ext uri="{FF2B5EF4-FFF2-40B4-BE49-F238E27FC236}">
                        <a16:creationId xmlns:a16="http://schemas.microsoft.com/office/drawing/2014/main" id="{705367D1-D22F-4A28-A232-CCDB08F5183C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0" name="Ellipse 36">
                    <a:extLst>
                      <a:ext uri="{FF2B5EF4-FFF2-40B4-BE49-F238E27FC236}">
                        <a16:creationId xmlns:a16="http://schemas.microsoft.com/office/drawing/2014/main" id="{B8E17808-D2E1-4EAD-A09B-31531CFD0F6D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1" name="Ellipse 37">
                    <a:extLst>
                      <a:ext uri="{FF2B5EF4-FFF2-40B4-BE49-F238E27FC236}">
                        <a16:creationId xmlns:a16="http://schemas.microsoft.com/office/drawing/2014/main" id="{CFAEE215-D950-44DE-AE7F-CD6CC432586C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2" name="Ellipse 38">
                    <a:extLst>
                      <a:ext uri="{FF2B5EF4-FFF2-40B4-BE49-F238E27FC236}">
                        <a16:creationId xmlns:a16="http://schemas.microsoft.com/office/drawing/2014/main" id="{1800BB74-5599-4F93-9D6A-CC7FA8AEBC82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3" name="Ellipse 39">
                    <a:extLst>
                      <a:ext uri="{FF2B5EF4-FFF2-40B4-BE49-F238E27FC236}">
                        <a16:creationId xmlns:a16="http://schemas.microsoft.com/office/drawing/2014/main" id="{B939157E-7265-495A-80F7-3576E16CAAD8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" name="Ellipse 40">
                    <a:extLst>
                      <a:ext uri="{FF2B5EF4-FFF2-40B4-BE49-F238E27FC236}">
                        <a16:creationId xmlns:a16="http://schemas.microsoft.com/office/drawing/2014/main" id="{12E5AD2E-A67F-49A1-A9B8-2456EAD0F805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5" name="Ellipse 41">
                    <a:extLst>
                      <a:ext uri="{FF2B5EF4-FFF2-40B4-BE49-F238E27FC236}">
                        <a16:creationId xmlns:a16="http://schemas.microsoft.com/office/drawing/2014/main" id="{B605F574-35E6-4F8A-B88B-76C99859105C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" name="Ellipse 42">
                    <a:extLst>
                      <a:ext uri="{FF2B5EF4-FFF2-40B4-BE49-F238E27FC236}">
                        <a16:creationId xmlns:a16="http://schemas.microsoft.com/office/drawing/2014/main" id="{D1F52C9F-4E6B-4684-AB2E-68A2FA010AE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" name="Ellipse 48">
                    <a:extLst>
                      <a:ext uri="{FF2B5EF4-FFF2-40B4-BE49-F238E27FC236}">
                        <a16:creationId xmlns:a16="http://schemas.microsoft.com/office/drawing/2014/main" id="{4CF4DEAE-27DF-497F-8B24-48FDFB80587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0" name="Ellipse 42">
                <a:extLst>
                  <a:ext uri="{FF2B5EF4-FFF2-40B4-BE49-F238E27FC236}">
                    <a16:creationId xmlns:a16="http://schemas.microsoft.com/office/drawing/2014/main" id="{7CAF7734-06EB-4692-B527-C7C6E1A345BA}"/>
                  </a:ext>
                </a:extLst>
              </p:cNvPr>
              <p:cNvSpPr/>
              <p:nvPr/>
            </p:nvSpPr>
            <p:spPr>
              <a:xfrm>
                <a:off x="3522090" y="3058434"/>
                <a:ext cx="360000" cy="36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" name="Ellipse 42">
                <a:extLst>
                  <a:ext uri="{FF2B5EF4-FFF2-40B4-BE49-F238E27FC236}">
                    <a16:creationId xmlns:a16="http://schemas.microsoft.com/office/drawing/2014/main" id="{E198B468-6D64-481E-AACD-96E99534948A}"/>
                  </a:ext>
                </a:extLst>
              </p:cNvPr>
              <p:cNvSpPr/>
              <p:nvPr/>
            </p:nvSpPr>
            <p:spPr>
              <a:xfrm>
                <a:off x="2329467" y="4642141"/>
                <a:ext cx="360000" cy="36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A07EE3-0BF8-4FFC-AA42-1898550FA9B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3" name="Ellipse 36">
                <a:extLst>
                  <a:ext uri="{FF2B5EF4-FFF2-40B4-BE49-F238E27FC236}">
                    <a16:creationId xmlns:a16="http://schemas.microsoft.com/office/drawing/2014/main" id="{739ACECC-7D22-4860-BC22-47C4B36028B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36">
                <a:extLst>
                  <a:ext uri="{FF2B5EF4-FFF2-40B4-BE49-F238E27FC236}">
                    <a16:creationId xmlns:a16="http://schemas.microsoft.com/office/drawing/2014/main" id="{392BF8D7-DAAB-4679-A21C-ECEA7C8DA451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Ellipse 36">
                <a:extLst>
                  <a:ext uri="{FF2B5EF4-FFF2-40B4-BE49-F238E27FC236}">
                    <a16:creationId xmlns:a16="http://schemas.microsoft.com/office/drawing/2014/main" id="{8594A411-C33B-412B-90B9-9B57EFFEC9CA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Ellipse 36">
                <a:extLst>
                  <a:ext uri="{FF2B5EF4-FFF2-40B4-BE49-F238E27FC236}">
                    <a16:creationId xmlns:a16="http://schemas.microsoft.com/office/drawing/2014/main" id="{00A4E77D-3C9F-4BB6-A76E-628A5D4B95DA}"/>
                  </a:ext>
                </a:extLst>
              </p:cNvPr>
              <p:cNvSpPr/>
              <p:nvPr/>
            </p:nvSpPr>
            <p:spPr>
              <a:xfrm>
                <a:off x="1919652" y="44156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" name="Ellipse 36">
                <a:extLst>
                  <a:ext uri="{FF2B5EF4-FFF2-40B4-BE49-F238E27FC236}">
                    <a16:creationId xmlns:a16="http://schemas.microsoft.com/office/drawing/2014/main" id="{FCFE21CB-493E-456B-A332-C8116733635F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" name="Ellipse 36">
                <a:extLst>
                  <a:ext uri="{FF2B5EF4-FFF2-40B4-BE49-F238E27FC236}">
                    <a16:creationId xmlns:a16="http://schemas.microsoft.com/office/drawing/2014/main" id="{36D25AFB-DF1C-47AD-97CF-FDB5D1E18618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3" name="Ellipse 36">
                <a:extLst>
                  <a:ext uri="{FF2B5EF4-FFF2-40B4-BE49-F238E27FC236}">
                    <a16:creationId xmlns:a16="http://schemas.microsoft.com/office/drawing/2014/main" id="{9F38ADC2-1455-44DD-916C-29C9AA69A3C2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4" name="Ellipse 36">
                <a:extLst>
                  <a:ext uri="{FF2B5EF4-FFF2-40B4-BE49-F238E27FC236}">
                    <a16:creationId xmlns:a16="http://schemas.microsoft.com/office/drawing/2014/main" id="{A62BCCA7-265F-4EFB-8C6E-1F63A65BD760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5" name="Ellipse 36">
                <a:extLst>
                  <a:ext uri="{FF2B5EF4-FFF2-40B4-BE49-F238E27FC236}">
                    <a16:creationId xmlns:a16="http://schemas.microsoft.com/office/drawing/2014/main" id="{10F1DAF0-56B9-4C24-A81D-B5E77F82BC0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6" name="Ellipse 36">
                <a:extLst>
                  <a:ext uri="{FF2B5EF4-FFF2-40B4-BE49-F238E27FC236}">
                    <a16:creationId xmlns:a16="http://schemas.microsoft.com/office/drawing/2014/main" id="{017345D9-DFF1-47A3-8912-E5AB15A112B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7" name="Ellipse 36">
                <a:extLst>
                  <a:ext uri="{FF2B5EF4-FFF2-40B4-BE49-F238E27FC236}">
                    <a16:creationId xmlns:a16="http://schemas.microsoft.com/office/drawing/2014/main" id="{69697C03-6E35-464C-A951-9C292E616D2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8" name="Ellipse 36">
                <a:extLst>
                  <a:ext uri="{FF2B5EF4-FFF2-40B4-BE49-F238E27FC236}">
                    <a16:creationId xmlns:a16="http://schemas.microsoft.com/office/drawing/2014/main" id="{EBF041E2-FEBD-499C-8902-B775C6FF3D4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548300FC-DC3B-4447-92EB-1030A8FF36BF}"/>
              </a:ext>
            </a:extLst>
          </p:cNvPr>
          <p:cNvGrpSpPr/>
          <p:nvPr/>
        </p:nvGrpSpPr>
        <p:grpSpPr>
          <a:xfrm>
            <a:off x="6703824" y="2178700"/>
            <a:ext cx="3828412" cy="3071278"/>
            <a:chOff x="417879" y="2175977"/>
            <a:chExt cx="3828412" cy="3071278"/>
          </a:xfrm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90681F52-C7D1-4449-B170-D0F323D60E4B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4D46A0B7-0EA2-4B8D-8DB0-9BE7750A7EC0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3" name="TextBox 282">
                      <a:extLst>
                        <a:ext uri="{FF2B5EF4-FFF2-40B4-BE49-F238E27FC236}">
                          <a16:creationId xmlns:a16="http://schemas.microsoft.com/office/drawing/2014/main" id="{5AD80B7A-CAB1-41DC-BEB9-8D9E8BC07E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3" name="TextBox 282">
                      <a:extLst>
                        <a:ext uri="{FF2B5EF4-FFF2-40B4-BE49-F238E27FC236}">
                          <a16:creationId xmlns:a16="http://schemas.microsoft.com/office/drawing/2014/main" id="{5AD80B7A-CAB1-41DC-BEB9-8D9E8BC07E9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7500" r="-4000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84" name="Groupe 34">
                  <a:extLst>
                    <a:ext uri="{FF2B5EF4-FFF2-40B4-BE49-F238E27FC236}">
                      <a16:creationId xmlns:a16="http://schemas.microsoft.com/office/drawing/2014/main" id="{AD55BF54-92D3-4B92-A84D-993E23F92D41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1" cy="3379095"/>
                  <a:chOff x="2895600" y="2819400"/>
                  <a:chExt cx="2590800" cy="2590800"/>
                </a:xfrm>
              </p:grpSpPr>
              <p:cxnSp>
                <p:nvCxnSpPr>
                  <p:cNvPr id="296" name="Connecteur droit 32">
                    <a:extLst>
                      <a:ext uri="{FF2B5EF4-FFF2-40B4-BE49-F238E27FC236}">
                        <a16:creationId xmlns:a16="http://schemas.microsoft.com/office/drawing/2014/main" id="{B66655C4-B2A9-4445-BEE8-3A5B438160A6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Connecteur droit 33">
                    <a:extLst>
                      <a:ext uri="{FF2B5EF4-FFF2-40B4-BE49-F238E27FC236}">
                        <a16:creationId xmlns:a16="http://schemas.microsoft.com/office/drawing/2014/main" id="{48456681-34D0-4288-8368-546AEDF05F6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0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96F30186-553F-42B9-A425-24E8C20EE2EA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287" name="Ellipse 35">
                    <a:extLst>
                      <a:ext uri="{FF2B5EF4-FFF2-40B4-BE49-F238E27FC236}">
                        <a16:creationId xmlns:a16="http://schemas.microsoft.com/office/drawing/2014/main" id="{BB99D21E-D09E-43F3-8739-5B67D8BF1FC3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88" name="Ellipse 36">
                    <a:extLst>
                      <a:ext uri="{FF2B5EF4-FFF2-40B4-BE49-F238E27FC236}">
                        <a16:creationId xmlns:a16="http://schemas.microsoft.com/office/drawing/2014/main" id="{AF18D9A0-C571-48A4-9FA9-812A503E3486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89" name="Ellipse 37">
                    <a:extLst>
                      <a:ext uri="{FF2B5EF4-FFF2-40B4-BE49-F238E27FC236}">
                        <a16:creationId xmlns:a16="http://schemas.microsoft.com/office/drawing/2014/main" id="{5FDC6179-7187-42EE-A7EF-DBCEF34CF305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0" name="Ellipse 38">
                    <a:extLst>
                      <a:ext uri="{FF2B5EF4-FFF2-40B4-BE49-F238E27FC236}">
                        <a16:creationId xmlns:a16="http://schemas.microsoft.com/office/drawing/2014/main" id="{3BE6F79A-8ADD-46BC-869B-66949199B793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1" name="Ellipse 39">
                    <a:extLst>
                      <a:ext uri="{FF2B5EF4-FFF2-40B4-BE49-F238E27FC236}">
                        <a16:creationId xmlns:a16="http://schemas.microsoft.com/office/drawing/2014/main" id="{5A1CCB1F-7782-4A7E-AF4A-6A3F2E46822D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2" name="Ellipse 40">
                    <a:extLst>
                      <a:ext uri="{FF2B5EF4-FFF2-40B4-BE49-F238E27FC236}">
                        <a16:creationId xmlns:a16="http://schemas.microsoft.com/office/drawing/2014/main" id="{F2DCAE4F-DA0D-4D35-9F8E-4D5AAC322D14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3" name="Ellipse 41">
                    <a:extLst>
                      <a:ext uri="{FF2B5EF4-FFF2-40B4-BE49-F238E27FC236}">
                        <a16:creationId xmlns:a16="http://schemas.microsoft.com/office/drawing/2014/main" id="{9F01FCCE-693C-4FE7-BA4C-BAA6DE6BB413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4" name="Ellipse 42">
                    <a:extLst>
                      <a:ext uri="{FF2B5EF4-FFF2-40B4-BE49-F238E27FC236}">
                        <a16:creationId xmlns:a16="http://schemas.microsoft.com/office/drawing/2014/main" id="{0B185552-FE50-40BB-A393-CCB1751C20D4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5" name="Ellipse 48">
                    <a:extLst>
                      <a:ext uri="{FF2B5EF4-FFF2-40B4-BE49-F238E27FC236}">
                        <a16:creationId xmlns:a16="http://schemas.microsoft.com/office/drawing/2014/main" id="{5684B831-4BAF-457A-98B0-9E200FAB1337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6" name="TextBox 285">
                      <a:extLst>
                        <a:ext uri="{FF2B5EF4-FFF2-40B4-BE49-F238E27FC236}">
                          <a16:creationId xmlns:a16="http://schemas.microsoft.com/office/drawing/2014/main" id="{75BA9244-3E92-4AF3-BD59-D96D4956E3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6" name="TextBox 285">
                      <a:extLst>
                        <a:ext uri="{FF2B5EF4-FFF2-40B4-BE49-F238E27FC236}">
                          <a16:creationId xmlns:a16="http://schemas.microsoft.com/office/drawing/2014/main" id="{75BA9244-3E92-4AF3-BD59-D96D4956E3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9744" r="-4359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81" name="Ellipse 42">
                <a:extLst>
                  <a:ext uri="{FF2B5EF4-FFF2-40B4-BE49-F238E27FC236}">
                    <a16:creationId xmlns:a16="http://schemas.microsoft.com/office/drawing/2014/main" id="{AFD20213-1C3D-4269-BD65-087E1AB1AE7D}"/>
                  </a:ext>
                </a:extLst>
              </p:cNvPr>
              <p:cNvSpPr/>
              <p:nvPr/>
            </p:nvSpPr>
            <p:spPr>
              <a:xfrm>
                <a:off x="3522090" y="3058434"/>
                <a:ext cx="360000" cy="36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2" name="Ellipse 42">
                <a:extLst>
                  <a:ext uri="{FF2B5EF4-FFF2-40B4-BE49-F238E27FC236}">
                    <a16:creationId xmlns:a16="http://schemas.microsoft.com/office/drawing/2014/main" id="{12AB2722-C045-42A0-A1C5-2CB3C4DA0C0B}"/>
                  </a:ext>
                </a:extLst>
              </p:cNvPr>
              <p:cNvSpPr/>
              <p:nvPr/>
            </p:nvSpPr>
            <p:spPr>
              <a:xfrm>
                <a:off x="2329467" y="4642141"/>
                <a:ext cx="360000" cy="36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AFADA821-258F-40D5-BE03-7C8C91044D66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268" name="Ellipse 36">
                <a:extLst>
                  <a:ext uri="{FF2B5EF4-FFF2-40B4-BE49-F238E27FC236}">
                    <a16:creationId xmlns:a16="http://schemas.microsoft.com/office/drawing/2014/main" id="{86C7285D-F38F-4F03-A540-4C478D03F2A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9" name="Ellipse 36">
                <a:extLst>
                  <a:ext uri="{FF2B5EF4-FFF2-40B4-BE49-F238E27FC236}">
                    <a16:creationId xmlns:a16="http://schemas.microsoft.com/office/drawing/2014/main" id="{34824345-D417-4E4B-B2F7-DA59607C0E6A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0" name="Ellipse 36">
                <a:extLst>
                  <a:ext uri="{FF2B5EF4-FFF2-40B4-BE49-F238E27FC236}">
                    <a16:creationId xmlns:a16="http://schemas.microsoft.com/office/drawing/2014/main" id="{A12D643B-212B-4897-9C24-E705E87BE4A0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1" name="Ellipse 36">
                <a:extLst>
                  <a:ext uri="{FF2B5EF4-FFF2-40B4-BE49-F238E27FC236}">
                    <a16:creationId xmlns:a16="http://schemas.microsoft.com/office/drawing/2014/main" id="{37E93E22-EFB3-470E-B761-1FED2D5A3136}"/>
                  </a:ext>
                </a:extLst>
              </p:cNvPr>
              <p:cNvSpPr/>
              <p:nvPr/>
            </p:nvSpPr>
            <p:spPr>
              <a:xfrm>
                <a:off x="1919652" y="441568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2" name="Ellipse 36">
                <a:extLst>
                  <a:ext uri="{FF2B5EF4-FFF2-40B4-BE49-F238E27FC236}">
                    <a16:creationId xmlns:a16="http://schemas.microsoft.com/office/drawing/2014/main" id="{2C542458-6CA0-4789-9771-EEE0BEFA80D4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3" name="Ellipse 36">
                <a:extLst>
                  <a:ext uri="{FF2B5EF4-FFF2-40B4-BE49-F238E27FC236}">
                    <a16:creationId xmlns:a16="http://schemas.microsoft.com/office/drawing/2014/main" id="{06ADADF3-4FCB-4986-BF20-7CB94BD06E25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4" name="Ellipse 36">
                <a:extLst>
                  <a:ext uri="{FF2B5EF4-FFF2-40B4-BE49-F238E27FC236}">
                    <a16:creationId xmlns:a16="http://schemas.microsoft.com/office/drawing/2014/main" id="{2F0F26C9-DBE4-4F2B-884D-83CDDDB2914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5" name="Ellipse 36">
                <a:extLst>
                  <a:ext uri="{FF2B5EF4-FFF2-40B4-BE49-F238E27FC236}">
                    <a16:creationId xmlns:a16="http://schemas.microsoft.com/office/drawing/2014/main" id="{76A2DC73-16A5-4A8A-995B-84EFE02056C1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6" name="Ellipse 36">
                <a:extLst>
                  <a:ext uri="{FF2B5EF4-FFF2-40B4-BE49-F238E27FC236}">
                    <a16:creationId xmlns:a16="http://schemas.microsoft.com/office/drawing/2014/main" id="{D4880A79-1042-4068-AA98-6B8C3BF5AE6E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7" name="Ellipse 36">
                <a:extLst>
                  <a:ext uri="{FF2B5EF4-FFF2-40B4-BE49-F238E27FC236}">
                    <a16:creationId xmlns:a16="http://schemas.microsoft.com/office/drawing/2014/main" id="{13F29079-F02B-4C74-A91D-F776246AF0D8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8" name="Ellipse 36">
                <a:extLst>
                  <a:ext uri="{FF2B5EF4-FFF2-40B4-BE49-F238E27FC236}">
                    <a16:creationId xmlns:a16="http://schemas.microsoft.com/office/drawing/2014/main" id="{97907128-D91D-4D6B-A641-25FC316AFFAA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9" name="Ellipse 36">
                <a:extLst>
                  <a:ext uri="{FF2B5EF4-FFF2-40B4-BE49-F238E27FC236}">
                    <a16:creationId xmlns:a16="http://schemas.microsoft.com/office/drawing/2014/main" id="{2624351D-BBF3-42E2-BF1E-995A2C926EF8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B2527693-E29F-445F-9203-E7A3479E2793}"/>
              </a:ext>
            </a:extLst>
          </p:cNvPr>
          <p:cNvGrpSpPr/>
          <p:nvPr/>
        </p:nvGrpSpPr>
        <p:grpSpPr>
          <a:xfrm>
            <a:off x="424082" y="6406584"/>
            <a:ext cx="3828412" cy="3071278"/>
            <a:chOff x="417879" y="2175977"/>
            <a:chExt cx="3828412" cy="3071278"/>
          </a:xfrm>
        </p:grpSpPr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B84D6605-38DC-4528-B932-5E936C3DAA0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605024A9-C059-4B12-8911-462B6572022B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605024A9-C059-4B12-8911-462B657202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51" name="Groupe 34">
                <a:extLst>
                  <a:ext uri="{FF2B5EF4-FFF2-40B4-BE49-F238E27FC236}">
                    <a16:creationId xmlns:a16="http://schemas.microsoft.com/office/drawing/2014/main" id="{A5ADCB29-AF04-42ED-B48A-25872315E69F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1" cy="3379095"/>
                <a:chOff x="2895600" y="2819400"/>
                <a:chExt cx="2590800" cy="2590800"/>
              </a:xfrm>
            </p:grpSpPr>
            <p:cxnSp>
              <p:nvCxnSpPr>
                <p:cNvPr id="363" name="Connecteur droit 32">
                  <a:extLst>
                    <a:ext uri="{FF2B5EF4-FFF2-40B4-BE49-F238E27FC236}">
                      <a16:creationId xmlns:a16="http://schemas.microsoft.com/office/drawing/2014/main" id="{0E3803FF-FA56-43BB-8037-6C5130BB9812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Connecteur droit 33">
                  <a:extLst>
                    <a:ext uri="{FF2B5EF4-FFF2-40B4-BE49-F238E27FC236}">
                      <a16:creationId xmlns:a16="http://schemas.microsoft.com/office/drawing/2014/main" id="{E99ED8A0-B6E8-43ED-B08B-2F2733DA782B}"/>
                    </a:ext>
                  </a:extLst>
                </p:cNvPr>
                <p:cNvCxnSpPr/>
                <p:nvPr/>
              </p:nvCxnSpPr>
              <p:spPr>
                <a:xfrm rot="16200000">
                  <a:off x="4191000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>
                <a:extLst>
                  <a:ext uri="{FF2B5EF4-FFF2-40B4-BE49-F238E27FC236}">
                    <a16:creationId xmlns:a16="http://schemas.microsoft.com/office/drawing/2014/main" id="{C4C07BE4-9890-4920-8C52-44CB8B9DC59B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354" name="Ellipse 35">
                  <a:extLst>
                    <a:ext uri="{FF2B5EF4-FFF2-40B4-BE49-F238E27FC236}">
                      <a16:creationId xmlns:a16="http://schemas.microsoft.com/office/drawing/2014/main" id="{016D2063-809E-4160-86CD-09BF7D571BDF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5" name="Ellipse 36">
                  <a:extLst>
                    <a:ext uri="{FF2B5EF4-FFF2-40B4-BE49-F238E27FC236}">
                      <a16:creationId xmlns:a16="http://schemas.microsoft.com/office/drawing/2014/main" id="{77DA11FF-DDE7-405E-9C6D-2A4F3CF466B2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6" name="Ellipse 37">
                  <a:extLst>
                    <a:ext uri="{FF2B5EF4-FFF2-40B4-BE49-F238E27FC236}">
                      <a16:creationId xmlns:a16="http://schemas.microsoft.com/office/drawing/2014/main" id="{E820926D-6248-43AE-BEEE-150CF81E51D8}"/>
                    </a:ext>
                  </a:extLst>
                </p:cNvPr>
                <p:cNvSpPr/>
                <p:nvPr/>
              </p:nvSpPr>
              <p:spPr>
                <a:xfrm>
                  <a:off x="5201534" y="377163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7" name="Ellipse 38">
                  <a:extLst>
                    <a:ext uri="{FF2B5EF4-FFF2-40B4-BE49-F238E27FC236}">
                      <a16:creationId xmlns:a16="http://schemas.microsoft.com/office/drawing/2014/main" id="{058A5C95-CABF-412A-A7C1-7DF42A8F95C1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8" name="Ellipse 39">
                  <a:extLst>
                    <a:ext uri="{FF2B5EF4-FFF2-40B4-BE49-F238E27FC236}">
                      <a16:creationId xmlns:a16="http://schemas.microsoft.com/office/drawing/2014/main" id="{7B784326-1424-408F-AB26-BFA5F4A540C0}"/>
                    </a:ext>
                  </a:extLst>
                </p:cNvPr>
                <p:cNvSpPr/>
                <p:nvPr/>
              </p:nvSpPr>
              <p:spPr>
                <a:xfrm>
                  <a:off x="5897230" y="3274713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9" name="Ellipse 40">
                  <a:extLst>
                    <a:ext uri="{FF2B5EF4-FFF2-40B4-BE49-F238E27FC236}">
                      <a16:creationId xmlns:a16="http://schemas.microsoft.com/office/drawing/2014/main" id="{616810EE-339B-47AB-9F7B-681CC5C193B5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0" name="Ellipse 41">
                  <a:extLst>
                    <a:ext uri="{FF2B5EF4-FFF2-40B4-BE49-F238E27FC236}">
                      <a16:creationId xmlns:a16="http://schemas.microsoft.com/office/drawing/2014/main" id="{BFDA78A6-64A7-4DF6-B4BD-72950CED3E0F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1" name="Ellipse 42">
                  <a:extLst>
                    <a:ext uri="{FF2B5EF4-FFF2-40B4-BE49-F238E27FC236}">
                      <a16:creationId xmlns:a16="http://schemas.microsoft.com/office/drawing/2014/main" id="{331E874B-4074-49BF-8F38-7CED65F0A458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2" name="Ellipse 48">
                  <a:extLst>
                    <a:ext uri="{FF2B5EF4-FFF2-40B4-BE49-F238E27FC236}">
                      <a16:creationId xmlns:a16="http://schemas.microsoft.com/office/drawing/2014/main" id="{00CA811A-2245-49C2-90D5-0A04817A1AB0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3" name="TextBox 352">
                    <a:extLst>
                      <a:ext uri="{FF2B5EF4-FFF2-40B4-BE49-F238E27FC236}">
                        <a16:creationId xmlns:a16="http://schemas.microsoft.com/office/drawing/2014/main" id="{D4D6B728-BFBD-4E84-8E88-CF6B8A208D2F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3" name="TextBox 352">
                    <a:extLst>
                      <a:ext uri="{FF2B5EF4-FFF2-40B4-BE49-F238E27FC236}">
                        <a16:creationId xmlns:a16="http://schemas.microsoft.com/office/drawing/2014/main" id="{D4D6B728-BFBD-4E84-8E88-CF6B8A208D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50E3AF50-6AEA-4327-95CE-11C2EECFD83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335" name="Ellipse 36">
                <a:extLst>
                  <a:ext uri="{FF2B5EF4-FFF2-40B4-BE49-F238E27FC236}">
                    <a16:creationId xmlns:a16="http://schemas.microsoft.com/office/drawing/2014/main" id="{2F3412C6-F338-405D-ADE7-BE37689FB97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6" name="Ellipse 36">
                <a:extLst>
                  <a:ext uri="{FF2B5EF4-FFF2-40B4-BE49-F238E27FC236}">
                    <a16:creationId xmlns:a16="http://schemas.microsoft.com/office/drawing/2014/main" id="{FCAA5654-1CD6-4DD5-ABBF-5F2D3983025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7" name="Ellipse 36">
                <a:extLst>
                  <a:ext uri="{FF2B5EF4-FFF2-40B4-BE49-F238E27FC236}">
                    <a16:creationId xmlns:a16="http://schemas.microsoft.com/office/drawing/2014/main" id="{5D0246FB-4F9F-4839-9093-7DE3B79FB63C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8" name="Ellipse 36">
                <a:extLst>
                  <a:ext uri="{FF2B5EF4-FFF2-40B4-BE49-F238E27FC236}">
                    <a16:creationId xmlns:a16="http://schemas.microsoft.com/office/drawing/2014/main" id="{130548DD-FD67-407C-8163-B1CA4DF9ADBB}"/>
                  </a:ext>
                </a:extLst>
              </p:cNvPr>
              <p:cNvSpPr/>
              <p:nvPr/>
            </p:nvSpPr>
            <p:spPr>
              <a:xfrm>
                <a:off x="1919652" y="441568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9" name="Ellipse 36">
                <a:extLst>
                  <a:ext uri="{FF2B5EF4-FFF2-40B4-BE49-F238E27FC236}">
                    <a16:creationId xmlns:a16="http://schemas.microsoft.com/office/drawing/2014/main" id="{B0D64CD1-B9F7-4EE5-8BE2-88B5AF63E381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0" name="Ellipse 36">
                <a:extLst>
                  <a:ext uri="{FF2B5EF4-FFF2-40B4-BE49-F238E27FC236}">
                    <a16:creationId xmlns:a16="http://schemas.microsoft.com/office/drawing/2014/main" id="{2970A6CC-D389-47E3-AC17-78995582976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1" name="Ellipse 36">
                <a:extLst>
                  <a:ext uri="{FF2B5EF4-FFF2-40B4-BE49-F238E27FC236}">
                    <a16:creationId xmlns:a16="http://schemas.microsoft.com/office/drawing/2014/main" id="{0AA62652-E491-4276-939A-433131A3D56B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2" name="Ellipse 36">
                <a:extLst>
                  <a:ext uri="{FF2B5EF4-FFF2-40B4-BE49-F238E27FC236}">
                    <a16:creationId xmlns:a16="http://schemas.microsoft.com/office/drawing/2014/main" id="{866AF5E3-5A2F-43D7-A651-173591D69618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3" name="Ellipse 36">
                <a:extLst>
                  <a:ext uri="{FF2B5EF4-FFF2-40B4-BE49-F238E27FC236}">
                    <a16:creationId xmlns:a16="http://schemas.microsoft.com/office/drawing/2014/main" id="{E93E576E-D89A-4A3E-8C37-4ADD1856EBC0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4" name="Ellipse 36">
                <a:extLst>
                  <a:ext uri="{FF2B5EF4-FFF2-40B4-BE49-F238E27FC236}">
                    <a16:creationId xmlns:a16="http://schemas.microsoft.com/office/drawing/2014/main" id="{CAC9E2CA-657D-4B54-9CAB-90F031EEE391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5" name="Ellipse 36">
                <a:extLst>
                  <a:ext uri="{FF2B5EF4-FFF2-40B4-BE49-F238E27FC236}">
                    <a16:creationId xmlns:a16="http://schemas.microsoft.com/office/drawing/2014/main" id="{20A44974-8B93-4B38-AFA8-6F2F035269EE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6" name="Ellipse 36">
                <a:extLst>
                  <a:ext uri="{FF2B5EF4-FFF2-40B4-BE49-F238E27FC236}">
                    <a16:creationId xmlns:a16="http://schemas.microsoft.com/office/drawing/2014/main" id="{749A46AC-F9AE-418E-BCF6-F16C08BBD5A0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B637794D-155E-488C-8B76-F36CD7A67C3D}"/>
              </a:ext>
            </a:extLst>
          </p:cNvPr>
          <p:cNvGrpSpPr/>
          <p:nvPr/>
        </p:nvGrpSpPr>
        <p:grpSpPr>
          <a:xfrm>
            <a:off x="6697105" y="6398166"/>
            <a:ext cx="2575582" cy="2066217"/>
            <a:chOff x="152708" y="2110322"/>
            <a:chExt cx="5309497" cy="4259453"/>
          </a:xfrm>
        </p:grpSpPr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9D9A8301-D6A8-4F3A-B2FD-7BC6297C228D}"/>
                </a:ext>
              </a:extLst>
            </p:cNvPr>
            <p:cNvGrpSpPr/>
            <p:nvPr/>
          </p:nvGrpSpPr>
          <p:grpSpPr>
            <a:xfrm>
              <a:off x="152708" y="2110322"/>
              <a:ext cx="5309497" cy="4259453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4" name="TextBox 613">
                    <a:extLst>
                      <a:ext uri="{FF2B5EF4-FFF2-40B4-BE49-F238E27FC236}">
                        <a16:creationId xmlns:a16="http://schemas.microsoft.com/office/drawing/2014/main" id="{EBC36FDC-4FB8-4568-873E-81B7E7E33842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4" name="TextBox 613">
                    <a:extLst>
                      <a:ext uri="{FF2B5EF4-FFF2-40B4-BE49-F238E27FC236}">
                        <a16:creationId xmlns:a16="http://schemas.microsoft.com/office/drawing/2014/main" id="{EBC36FDC-4FB8-4568-873E-81B7E7E338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61538" r="-88462" b="-52273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5" name="Connecteur droit 32">
                <a:extLst>
                  <a:ext uri="{FF2B5EF4-FFF2-40B4-BE49-F238E27FC236}">
                    <a16:creationId xmlns:a16="http://schemas.microsoft.com/office/drawing/2014/main" id="{6DD0773B-7963-49D2-9A42-D15B41CF450E}"/>
                  </a:ext>
                </a:extLst>
              </p:cNvPr>
              <p:cNvCxnSpPr/>
              <p:nvPr/>
            </p:nvCxnSpPr>
            <p:spPr>
              <a:xfrm>
                <a:off x="7087703" y="2090040"/>
                <a:ext cx="0" cy="337909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6" name="Group 615">
                <a:extLst>
                  <a:ext uri="{FF2B5EF4-FFF2-40B4-BE49-F238E27FC236}">
                    <a16:creationId xmlns:a16="http://schemas.microsoft.com/office/drawing/2014/main" id="{294B1041-589F-40CC-A958-4B660B43FD57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618" name="Ellipse 35">
                  <a:extLst>
                    <a:ext uri="{FF2B5EF4-FFF2-40B4-BE49-F238E27FC236}">
                      <a16:creationId xmlns:a16="http://schemas.microsoft.com/office/drawing/2014/main" id="{F6975929-A658-42D7-ADA7-691DC3CB82B4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19" name="Ellipse 36">
                  <a:extLst>
                    <a:ext uri="{FF2B5EF4-FFF2-40B4-BE49-F238E27FC236}">
                      <a16:creationId xmlns:a16="http://schemas.microsoft.com/office/drawing/2014/main" id="{C2667090-8234-449C-BBF2-83118E95735C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0" name="Ellipse 37">
                  <a:extLst>
                    <a:ext uri="{FF2B5EF4-FFF2-40B4-BE49-F238E27FC236}">
                      <a16:creationId xmlns:a16="http://schemas.microsoft.com/office/drawing/2014/main" id="{A007126A-DE1D-4A4D-95BB-755C05FE400A}"/>
                    </a:ext>
                  </a:extLst>
                </p:cNvPr>
                <p:cNvSpPr/>
                <p:nvPr/>
              </p:nvSpPr>
              <p:spPr>
                <a:xfrm>
                  <a:off x="5201534" y="377163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1" name="Ellipse 38">
                  <a:extLst>
                    <a:ext uri="{FF2B5EF4-FFF2-40B4-BE49-F238E27FC236}">
                      <a16:creationId xmlns:a16="http://schemas.microsoft.com/office/drawing/2014/main" id="{FF02F4ED-CA9D-4B45-B9C7-DAC0D2A1C943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2" name="Ellipse 39">
                  <a:extLst>
                    <a:ext uri="{FF2B5EF4-FFF2-40B4-BE49-F238E27FC236}">
                      <a16:creationId xmlns:a16="http://schemas.microsoft.com/office/drawing/2014/main" id="{56604F25-8FDC-4B4F-8638-7672C5B6BD37}"/>
                    </a:ext>
                  </a:extLst>
                </p:cNvPr>
                <p:cNvSpPr/>
                <p:nvPr/>
              </p:nvSpPr>
              <p:spPr>
                <a:xfrm>
                  <a:off x="5897230" y="3274713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3" name="Ellipse 41">
                  <a:extLst>
                    <a:ext uri="{FF2B5EF4-FFF2-40B4-BE49-F238E27FC236}">
                      <a16:creationId xmlns:a16="http://schemas.microsoft.com/office/drawing/2014/main" id="{AF45F633-96F9-4E98-A3C1-A1B62B2F43C6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4" name="Ellipse 42">
                  <a:extLst>
                    <a:ext uri="{FF2B5EF4-FFF2-40B4-BE49-F238E27FC236}">
                      <a16:creationId xmlns:a16="http://schemas.microsoft.com/office/drawing/2014/main" id="{570C9B07-3FDC-4223-B34E-A2DD36CAFDB9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5" name="Ellipse 48">
                  <a:extLst>
                    <a:ext uri="{FF2B5EF4-FFF2-40B4-BE49-F238E27FC236}">
                      <a16:creationId xmlns:a16="http://schemas.microsoft.com/office/drawing/2014/main" id="{F529A627-3D2C-4E1C-A41A-928CA7FE5C5D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7" name="TextBox 616">
                    <a:extLst>
                      <a:ext uri="{FF2B5EF4-FFF2-40B4-BE49-F238E27FC236}">
                        <a16:creationId xmlns:a16="http://schemas.microsoft.com/office/drawing/2014/main" id="{23FA06A3-296D-4F72-9D06-538112272C06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7" name="TextBox 616">
                    <a:extLst>
                      <a:ext uri="{FF2B5EF4-FFF2-40B4-BE49-F238E27FC236}">
                        <a16:creationId xmlns:a16="http://schemas.microsoft.com/office/drawing/2014/main" id="{23FA06A3-296D-4F72-9D06-538112272C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1538" r="-88462" b="-53488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12" name="Ellipse 42">
              <a:extLst>
                <a:ext uri="{FF2B5EF4-FFF2-40B4-BE49-F238E27FC236}">
                  <a16:creationId xmlns:a16="http://schemas.microsoft.com/office/drawing/2014/main" id="{AE0268AA-7D41-4C66-8771-977B7683062F}"/>
                </a:ext>
              </a:extLst>
            </p:cNvPr>
            <p:cNvSpPr/>
            <p:nvPr/>
          </p:nvSpPr>
          <p:spPr>
            <a:xfrm>
              <a:off x="3304548" y="3388637"/>
              <a:ext cx="360000" cy="36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13" name="Ellipse 42">
              <a:extLst>
                <a:ext uri="{FF2B5EF4-FFF2-40B4-BE49-F238E27FC236}">
                  <a16:creationId xmlns:a16="http://schemas.microsoft.com/office/drawing/2014/main" id="{479B96B5-AAF7-49F5-9E92-4B3BF86A990F}"/>
                </a:ext>
              </a:extLst>
            </p:cNvPr>
            <p:cNvSpPr/>
            <p:nvPr/>
          </p:nvSpPr>
          <p:spPr>
            <a:xfrm>
              <a:off x="1781739" y="4639891"/>
              <a:ext cx="359999" cy="35999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626" name="Group 625">
            <a:extLst>
              <a:ext uri="{FF2B5EF4-FFF2-40B4-BE49-F238E27FC236}">
                <a16:creationId xmlns:a16="http://schemas.microsoft.com/office/drawing/2014/main" id="{EEC5C807-B7E8-423F-9594-2F65E77C9A8B}"/>
              </a:ext>
            </a:extLst>
          </p:cNvPr>
          <p:cNvGrpSpPr/>
          <p:nvPr/>
        </p:nvGrpSpPr>
        <p:grpSpPr>
          <a:xfrm>
            <a:off x="6703308" y="6401458"/>
            <a:ext cx="2575582" cy="2066217"/>
            <a:chOff x="6703308" y="6401458"/>
            <a:chExt cx="2575582" cy="2066217"/>
          </a:xfrm>
        </p:grpSpPr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170D9BEE-B7D0-440F-B43E-34571FF552C9}"/>
                </a:ext>
              </a:extLst>
            </p:cNvPr>
            <p:cNvGrpSpPr/>
            <p:nvPr/>
          </p:nvGrpSpPr>
          <p:grpSpPr>
            <a:xfrm>
              <a:off x="6703308" y="6401458"/>
              <a:ext cx="2575582" cy="2066217"/>
              <a:chOff x="417879" y="2175977"/>
              <a:chExt cx="3828412" cy="3071278"/>
            </a:xfrm>
          </p:grpSpPr>
          <p:grpSp>
            <p:nvGrpSpPr>
              <p:cNvPr id="629" name="Group 628">
                <a:extLst>
                  <a:ext uri="{FF2B5EF4-FFF2-40B4-BE49-F238E27FC236}">
                    <a16:creationId xmlns:a16="http://schemas.microsoft.com/office/drawing/2014/main" id="{4E1B9422-23AB-4F1A-B496-AB76BD51E1FA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3" name="TextBox 642">
                      <a:extLst>
                        <a:ext uri="{FF2B5EF4-FFF2-40B4-BE49-F238E27FC236}">
                          <a16:creationId xmlns:a16="http://schemas.microsoft.com/office/drawing/2014/main" id="{029E6821-1F5F-48E5-BE10-8143B21623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3" name="TextBox 642">
                      <a:extLst>
                        <a:ext uri="{FF2B5EF4-FFF2-40B4-BE49-F238E27FC236}">
                          <a16:creationId xmlns:a16="http://schemas.microsoft.com/office/drawing/2014/main" id="{029E6821-1F5F-48E5-BE10-8143B216239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61538" r="-88462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44" name="Groupe 34">
                  <a:extLst>
                    <a:ext uri="{FF2B5EF4-FFF2-40B4-BE49-F238E27FC236}">
                      <a16:creationId xmlns:a16="http://schemas.microsoft.com/office/drawing/2014/main" id="{2FFC84C8-F546-42A3-8120-50264787DF42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1" cy="3379095"/>
                  <a:chOff x="2895600" y="2819400"/>
                  <a:chExt cx="2590800" cy="2590800"/>
                </a:xfrm>
              </p:grpSpPr>
              <p:cxnSp>
                <p:nvCxnSpPr>
                  <p:cNvPr id="655" name="Connecteur droit 32">
                    <a:extLst>
                      <a:ext uri="{FF2B5EF4-FFF2-40B4-BE49-F238E27FC236}">
                        <a16:creationId xmlns:a16="http://schemas.microsoft.com/office/drawing/2014/main" id="{B7803CB9-E924-44BF-88C8-3D2DBBF26150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Connecteur droit 33">
                    <a:extLst>
                      <a:ext uri="{FF2B5EF4-FFF2-40B4-BE49-F238E27FC236}">
                        <a16:creationId xmlns:a16="http://schemas.microsoft.com/office/drawing/2014/main" id="{6ABEE4B0-8586-45CF-87FA-07A2BF94618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0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45" name="Group 644">
                  <a:extLst>
                    <a:ext uri="{FF2B5EF4-FFF2-40B4-BE49-F238E27FC236}">
                      <a16:creationId xmlns:a16="http://schemas.microsoft.com/office/drawing/2014/main" id="{4E6977CD-F2F6-4BAA-95F9-CBC2847D07C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647" name="Ellipse 35">
                    <a:extLst>
                      <a:ext uri="{FF2B5EF4-FFF2-40B4-BE49-F238E27FC236}">
                        <a16:creationId xmlns:a16="http://schemas.microsoft.com/office/drawing/2014/main" id="{BCB17B60-4B32-4FBC-800D-36FCA8F86977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8" name="Ellipse 36">
                    <a:extLst>
                      <a:ext uri="{FF2B5EF4-FFF2-40B4-BE49-F238E27FC236}">
                        <a16:creationId xmlns:a16="http://schemas.microsoft.com/office/drawing/2014/main" id="{812A63E8-261C-4661-BAEA-5CE755C3905F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9" name="Ellipse 37">
                    <a:extLst>
                      <a:ext uri="{FF2B5EF4-FFF2-40B4-BE49-F238E27FC236}">
                        <a16:creationId xmlns:a16="http://schemas.microsoft.com/office/drawing/2014/main" id="{90E381EB-B667-4652-8093-B0F70AD41E5D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0" name="Ellipse 38">
                    <a:extLst>
                      <a:ext uri="{FF2B5EF4-FFF2-40B4-BE49-F238E27FC236}">
                        <a16:creationId xmlns:a16="http://schemas.microsoft.com/office/drawing/2014/main" id="{AE098E1D-BEBB-458D-BD2F-68761A7B8008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1" name="Ellipse 39">
                    <a:extLst>
                      <a:ext uri="{FF2B5EF4-FFF2-40B4-BE49-F238E27FC236}">
                        <a16:creationId xmlns:a16="http://schemas.microsoft.com/office/drawing/2014/main" id="{C7900DF6-D534-4405-B5BF-D1CB806C5C7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2" name="Ellipse 41">
                    <a:extLst>
                      <a:ext uri="{FF2B5EF4-FFF2-40B4-BE49-F238E27FC236}">
                        <a16:creationId xmlns:a16="http://schemas.microsoft.com/office/drawing/2014/main" id="{C522FB95-7856-49A8-BDB0-1D39E78DA741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3" name="Ellipse 42">
                    <a:extLst>
                      <a:ext uri="{FF2B5EF4-FFF2-40B4-BE49-F238E27FC236}">
                        <a16:creationId xmlns:a16="http://schemas.microsoft.com/office/drawing/2014/main" id="{C0819C28-BB98-4A77-B1FB-494FFF77960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4" name="Ellipse 48">
                    <a:extLst>
                      <a:ext uri="{FF2B5EF4-FFF2-40B4-BE49-F238E27FC236}">
                        <a16:creationId xmlns:a16="http://schemas.microsoft.com/office/drawing/2014/main" id="{15D832CA-5D90-4335-A1A8-93B53B84D0A3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6" name="TextBox 645">
                      <a:extLst>
                        <a:ext uri="{FF2B5EF4-FFF2-40B4-BE49-F238E27FC236}">
                          <a16:creationId xmlns:a16="http://schemas.microsoft.com/office/drawing/2014/main" id="{9832A546-E106-47F2-A34E-45CAA7CCD4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6" name="TextBox 645">
                      <a:extLst>
                        <a:ext uri="{FF2B5EF4-FFF2-40B4-BE49-F238E27FC236}">
                          <a16:creationId xmlns:a16="http://schemas.microsoft.com/office/drawing/2014/main" id="{9832A546-E106-47F2-A34E-45CAA7CCD4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61538" r="-88462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30" name="Group 629">
                <a:extLst>
                  <a:ext uri="{FF2B5EF4-FFF2-40B4-BE49-F238E27FC236}">
                    <a16:creationId xmlns:a16="http://schemas.microsoft.com/office/drawing/2014/main" id="{78B25546-642F-4F09-ADAF-95D6CFC216B8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631" name="Ellipse 36">
                  <a:extLst>
                    <a:ext uri="{FF2B5EF4-FFF2-40B4-BE49-F238E27FC236}">
                      <a16:creationId xmlns:a16="http://schemas.microsoft.com/office/drawing/2014/main" id="{F0171C38-E3E4-45C5-8551-36D949320E5C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2" name="Ellipse 36">
                  <a:extLst>
                    <a:ext uri="{FF2B5EF4-FFF2-40B4-BE49-F238E27FC236}">
                      <a16:creationId xmlns:a16="http://schemas.microsoft.com/office/drawing/2014/main" id="{28DC99D4-D867-4A8C-A00C-7169048E7A51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3" name="Ellipse 36">
                  <a:extLst>
                    <a:ext uri="{FF2B5EF4-FFF2-40B4-BE49-F238E27FC236}">
                      <a16:creationId xmlns:a16="http://schemas.microsoft.com/office/drawing/2014/main" id="{E3FB3A1A-F91C-49E8-BDD5-86F661082122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4" name="Ellipse 36">
                  <a:extLst>
                    <a:ext uri="{FF2B5EF4-FFF2-40B4-BE49-F238E27FC236}">
                      <a16:creationId xmlns:a16="http://schemas.microsoft.com/office/drawing/2014/main" id="{8EE15F5D-1F39-48A7-8656-4295AAFDF0E8}"/>
                    </a:ext>
                  </a:extLst>
                </p:cNvPr>
                <p:cNvSpPr/>
                <p:nvPr/>
              </p:nvSpPr>
              <p:spPr>
                <a:xfrm>
                  <a:off x="1919652" y="4415683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5" name="Ellipse 36">
                  <a:extLst>
                    <a:ext uri="{FF2B5EF4-FFF2-40B4-BE49-F238E27FC236}">
                      <a16:creationId xmlns:a16="http://schemas.microsoft.com/office/drawing/2014/main" id="{631FCDDC-E825-401B-A152-C52F5FE40FD9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6" name="Ellipse 36">
                  <a:extLst>
                    <a:ext uri="{FF2B5EF4-FFF2-40B4-BE49-F238E27FC236}">
                      <a16:creationId xmlns:a16="http://schemas.microsoft.com/office/drawing/2014/main" id="{018238BD-4DF4-4617-88BF-64F78CC8363B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7" name="Ellipse 36">
                  <a:extLst>
                    <a:ext uri="{FF2B5EF4-FFF2-40B4-BE49-F238E27FC236}">
                      <a16:creationId xmlns:a16="http://schemas.microsoft.com/office/drawing/2014/main" id="{3CA9F449-76E5-4F10-9134-CC510797EE66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8" name="Ellipse 36">
                  <a:extLst>
                    <a:ext uri="{FF2B5EF4-FFF2-40B4-BE49-F238E27FC236}">
                      <a16:creationId xmlns:a16="http://schemas.microsoft.com/office/drawing/2014/main" id="{2C23D7FB-FCE5-40EE-95B3-011A661AB220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9" name="Ellipse 36">
                  <a:extLst>
                    <a:ext uri="{FF2B5EF4-FFF2-40B4-BE49-F238E27FC236}">
                      <a16:creationId xmlns:a16="http://schemas.microsoft.com/office/drawing/2014/main" id="{5E6EAC34-8238-4AD8-8A17-34D870C16071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40" name="Ellipse 36">
                  <a:extLst>
                    <a:ext uri="{FF2B5EF4-FFF2-40B4-BE49-F238E27FC236}">
                      <a16:creationId xmlns:a16="http://schemas.microsoft.com/office/drawing/2014/main" id="{8D9A3C7C-BA27-4E3F-92F5-4D5AAD1F9A11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41" name="Ellipse 36">
                  <a:extLst>
                    <a:ext uri="{FF2B5EF4-FFF2-40B4-BE49-F238E27FC236}">
                      <a16:creationId xmlns:a16="http://schemas.microsoft.com/office/drawing/2014/main" id="{1AF86DFE-14BB-4182-A57F-81531413BA17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42" name="Ellipse 36">
                  <a:extLst>
                    <a:ext uri="{FF2B5EF4-FFF2-40B4-BE49-F238E27FC236}">
                      <a16:creationId xmlns:a16="http://schemas.microsoft.com/office/drawing/2014/main" id="{0C8B9B5D-E4B7-4FA8-80D1-8453BB06C2BE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sp>
          <p:nvSpPr>
            <p:cNvPr id="628" name="Ellipse 40">
              <a:extLst>
                <a:ext uri="{FF2B5EF4-FFF2-40B4-BE49-F238E27FC236}">
                  <a16:creationId xmlns:a16="http://schemas.microsoft.com/office/drawing/2014/main" id="{AF5F464D-FEFF-4267-AD98-5716CB902229}"/>
                </a:ext>
              </a:extLst>
            </p:cNvPr>
            <p:cNvSpPr/>
            <p:nvPr/>
          </p:nvSpPr>
          <p:spPr>
            <a:xfrm>
              <a:off x="8135812" y="7427670"/>
              <a:ext cx="96421" cy="9642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7526825-8E66-4942-901D-D5F6EAFC7101}"/>
              </a:ext>
            </a:extLst>
          </p:cNvPr>
          <p:cNvGrpSpPr/>
          <p:nvPr/>
        </p:nvGrpSpPr>
        <p:grpSpPr>
          <a:xfrm>
            <a:off x="9669621" y="6437749"/>
            <a:ext cx="2581785" cy="2069509"/>
            <a:chOff x="9669621" y="6437749"/>
            <a:chExt cx="2581785" cy="2069509"/>
          </a:xfrm>
        </p:grpSpPr>
        <p:grpSp>
          <p:nvGrpSpPr>
            <p:cNvPr id="704" name="Group 703">
              <a:extLst>
                <a:ext uri="{FF2B5EF4-FFF2-40B4-BE49-F238E27FC236}">
                  <a16:creationId xmlns:a16="http://schemas.microsoft.com/office/drawing/2014/main" id="{68961021-4B47-4A67-9772-77BC4A2F23FD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705" name="Group 704">
                <a:extLst>
                  <a:ext uri="{FF2B5EF4-FFF2-40B4-BE49-F238E27FC236}">
                    <a16:creationId xmlns:a16="http://schemas.microsoft.com/office/drawing/2014/main" id="{86CBDF14-C562-43B5-B48E-3A24F9A1F6C4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8" name="TextBox 707">
                      <a:extLst>
                        <a:ext uri="{FF2B5EF4-FFF2-40B4-BE49-F238E27FC236}">
                          <a16:creationId xmlns:a16="http://schemas.microsoft.com/office/drawing/2014/main" id="{BB3B1392-7DDB-4FD9-8C57-52FCC1D40E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08" name="TextBox 707">
                      <a:extLst>
                        <a:ext uri="{FF2B5EF4-FFF2-40B4-BE49-F238E27FC236}">
                          <a16:creationId xmlns:a16="http://schemas.microsoft.com/office/drawing/2014/main" id="{BB3B1392-7DDB-4FD9-8C57-52FCC1D40E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09" name="Connecteur droit 32">
                  <a:extLst>
                    <a:ext uri="{FF2B5EF4-FFF2-40B4-BE49-F238E27FC236}">
                      <a16:creationId xmlns:a16="http://schemas.microsoft.com/office/drawing/2014/main" id="{54BC57D5-FCD0-4735-A856-F12C1C5D9850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10" name="Group 709">
                  <a:extLst>
                    <a:ext uri="{FF2B5EF4-FFF2-40B4-BE49-F238E27FC236}">
                      <a16:creationId xmlns:a16="http://schemas.microsoft.com/office/drawing/2014/main" id="{45F7BBC0-019E-40B9-BE24-A80575C6DE8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12" name="Ellipse 35">
                    <a:extLst>
                      <a:ext uri="{FF2B5EF4-FFF2-40B4-BE49-F238E27FC236}">
                        <a16:creationId xmlns:a16="http://schemas.microsoft.com/office/drawing/2014/main" id="{C19538DE-DFB4-4258-B408-08CF542B4EF3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3" name="Ellipse 36">
                    <a:extLst>
                      <a:ext uri="{FF2B5EF4-FFF2-40B4-BE49-F238E27FC236}">
                        <a16:creationId xmlns:a16="http://schemas.microsoft.com/office/drawing/2014/main" id="{22C65CAA-EABF-436B-94AE-18FD753D2490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4" name="Ellipse 37">
                    <a:extLst>
                      <a:ext uri="{FF2B5EF4-FFF2-40B4-BE49-F238E27FC236}">
                        <a16:creationId xmlns:a16="http://schemas.microsoft.com/office/drawing/2014/main" id="{29290467-2ADE-4B97-A958-C03BFA70502B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5" name="Ellipse 38">
                    <a:extLst>
                      <a:ext uri="{FF2B5EF4-FFF2-40B4-BE49-F238E27FC236}">
                        <a16:creationId xmlns:a16="http://schemas.microsoft.com/office/drawing/2014/main" id="{82D31478-F6B5-473F-8003-C76234F01AAB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6" name="Ellipse 39">
                    <a:extLst>
                      <a:ext uri="{FF2B5EF4-FFF2-40B4-BE49-F238E27FC236}">
                        <a16:creationId xmlns:a16="http://schemas.microsoft.com/office/drawing/2014/main" id="{1AFFA9FD-C622-4647-A9A4-C5428BC4C155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7" name="Ellipse 41">
                    <a:extLst>
                      <a:ext uri="{FF2B5EF4-FFF2-40B4-BE49-F238E27FC236}">
                        <a16:creationId xmlns:a16="http://schemas.microsoft.com/office/drawing/2014/main" id="{6CCED67E-EB20-4E7C-A1E0-853413C14B17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8" name="Ellipse 42">
                    <a:extLst>
                      <a:ext uri="{FF2B5EF4-FFF2-40B4-BE49-F238E27FC236}">
                        <a16:creationId xmlns:a16="http://schemas.microsoft.com/office/drawing/2014/main" id="{99559851-CC8C-4410-9EA0-C0DBCB18BFFB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9" name="Ellipse 48">
                    <a:extLst>
                      <a:ext uri="{FF2B5EF4-FFF2-40B4-BE49-F238E27FC236}">
                        <a16:creationId xmlns:a16="http://schemas.microsoft.com/office/drawing/2014/main" id="{DCD24386-3E82-4BC4-95E7-E373EAF804AF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1" name="TextBox 710">
                      <a:extLst>
                        <a:ext uri="{FF2B5EF4-FFF2-40B4-BE49-F238E27FC236}">
                          <a16:creationId xmlns:a16="http://schemas.microsoft.com/office/drawing/2014/main" id="{95EBB593-744E-47FC-B6EA-DD0480F916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1" name="TextBox 710">
                      <a:extLst>
                        <a:ext uri="{FF2B5EF4-FFF2-40B4-BE49-F238E27FC236}">
                          <a16:creationId xmlns:a16="http://schemas.microsoft.com/office/drawing/2014/main" id="{95EBB593-744E-47FC-B6EA-DD0480F916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151852" r="-85185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06" name="Ellipse 42">
                <a:extLst>
                  <a:ext uri="{FF2B5EF4-FFF2-40B4-BE49-F238E27FC236}">
                    <a16:creationId xmlns:a16="http://schemas.microsoft.com/office/drawing/2014/main" id="{DBC2F64D-3E45-4FC9-AAE4-4796BBF1E86F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7" name="Ellipse 42">
                <a:extLst>
                  <a:ext uri="{FF2B5EF4-FFF2-40B4-BE49-F238E27FC236}">
                    <a16:creationId xmlns:a16="http://schemas.microsoft.com/office/drawing/2014/main" id="{9C3EC6C9-44A2-45F6-9ED0-7CA23FB53348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720" name="Group 719">
              <a:extLst>
                <a:ext uri="{FF2B5EF4-FFF2-40B4-BE49-F238E27FC236}">
                  <a16:creationId xmlns:a16="http://schemas.microsoft.com/office/drawing/2014/main" id="{D1FED919-0A89-4610-9F85-AEC8D742ECDE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721" name="Group 720">
                <a:extLst>
                  <a:ext uri="{FF2B5EF4-FFF2-40B4-BE49-F238E27FC236}">
                    <a16:creationId xmlns:a16="http://schemas.microsoft.com/office/drawing/2014/main" id="{526A11FF-9886-474E-A7BA-25F3DE588314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723" name="Group 722">
                  <a:extLst>
                    <a:ext uri="{FF2B5EF4-FFF2-40B4-BE49-F238E27FC236}">
                      <a16:creationId xmlns:a16="http://schemas.microsoft.com/office/drawing/2014/main" id="{2B8D9BE4-6B98-41C5-A3E4-5049D2102A29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7" name="TextBox 736">
                        <a:extLst>
                          <a:ext uri="{FF2B5EF4-FFF2-40B4-BE49-F238E27FC236}">
                            <a16:creationId xmlns:a16="http://schemas.microsoft.com/office/drawing/2014/main" id="{C39BF3D6-E93D-4125-A78D-34072E6250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37" name="TextBox 736">
                        <a:extLst>
                          <a:ext uri="{FF2B5EF4-FFF2-40B4-BE49-F238E27FC236}">
                            <a16:creationId xmlns:a16="http://schemas.microsoft.com/office/drawing/2014/main" id="{C39BF3D6-E93D-4125-A78D-34072E6250C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151852" r="-85185" b="-5227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738" name="Groupe 34">
                    <a:extLst>
                      <a:ext uri="{FF2B5EF4-FFF2-40B4-BE49-F238E27FC236}">
                        <a16:creationId xmlns:a16="http://schemas.microsoft.com/office/drawing/2014/main" id="{57E85C65-771D-42AD-AFAA-5207B10793C0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749" name="Connecteur droit 32">
                      <a:extLst>
                        <a:ext uri="{FF2B5EF4-FFF2-40B4-BE49-F238E27FC236}">
                          <a16:creationId xmlns:a16="http://schemas.microsoft.com/office/drawing/2014/main" id="{DC94BCA0-BF51-4BC4-AB92-8152B969728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0" name="Connecteur droit 33">
                      <a:extLst>
                        <a:ext uri="{FF2B5EF4-FFF2-40B4-BE49-F238E27FC236}">
                          <a16:creationId xmlns:a16="http://schemas.microsoft.com/office/drawing/2014/main" id="{198A6B4C-E45C-4E9F-91D4-A4A045145D92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39" name="Group 738">
                    <a:extLst>
                      <a:ext uri="{FF2B5EF4-FFF2-40B4-BE49-F238E27FC236}">
                        <a16:creationId xmlns:a16="http://schemas.microsoft.com/office/drawing/2014/main" id="{232AEB72-41AE-4B3F-9A09-48161E7D4906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741" name="Ellipse 35">
                      <a:extLst>
                        <a:ext uri="{FF2B5EF4-FFF2-40B4-BE49-F238E27FC236}">
                          <a16:creationId xmlns:a16="http://schemas.microsoft.com/office/drawing/2014/main" id="{FCAE0A32-964E-45A1-ACCA-C2273A4B1A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2" name="Ellipse 36">
                      <a:extLst>
                        <a:ext uri="{FF2B5EF4-FFF2-40B4-BE49-F238E27FC236}">
                          <a16:creationId xmlns:a16="http://schemas.microsoft.com/office/drawing/2014/main" id="{B4DFC0B6-3237-459B-85AF-1B0770C54C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3" name="Ellipse 37">
                      <a:extLst>
                        <a:ext uri="{FF2B5EF4-FFF2-40B4-BE49-F238E27FC236}">
                          <a16:creationId xmlns:a16="http://schemas.microsoft.com/office/drawing/2014/main" id="{59332D30-EC40-4B62-8320-70892A2C70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4" name="Ellipse 38">
                      <a:extLst>
                        <a:ext uri="{FF2B5EF4-FFF2-40B4-BE49-F238E27FC236}">
                          <a16:creationId xmlns:a16="http://schemas.microsoft.com/office/drawing/2014/main" id="{7734BB75-1345-4642-8308-879F3AC821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5" name="Ellipse 39">
                      <a:extLst>
                        <a:ext uri="{FF2B5EF4-FFF2-40B4-BE49-F238E27FC236}">
                          <a16:creationId xmlns:a16="http://schemas.microsoft.com/office/drawing/2014/main" id="{554FECAC-C62F-454D-B259-18F47DEA13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6" name="Ellipse 41">
                      <a:extLst>
                        <a:ext uri="{FF2B5EF4-FFF2-40B4-BE49-F238E27FC236}">
                          <a16:creationId xmlns:a16="http://schemas.microsoft.com/office/drawing/2014/main" id="{A85874E0-0DD0-406F-BC24-9F90BCC200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7" name="Ellipse 42">
                      <a:extLst>
                        <a:ext uri="{FF2B5EF4-FFF2-40B4-BE49-F238E27FC236}">
                          <a16:creationId xmlns:a16="http://schemas.microsoft.com/office/drawing/2014/main" id="{454C86DB-F197-48A4-BC14-BCD08E0EAE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8" name="Ellipse 48">
                      <a:extLst>
                        <a:ext uri="{FF2B5EF4-FFF2-40B4-BE49-F238E27FC236}">
                          <a16:creationId xmlns:a16="http://schemas.microsoft.com/office/drawing/2014/main" id="{C9FCB7DD-79C9-458C-9DBB-051CAD01C3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0" name="TextBox 739">
                        <a:extLst>
                          <a:ext uri="{FF2B5EF4-FFF2-40B4-BE49-F238E27FC236}">
                            <a16:creationId xmlns:a16="http://schemas.microsoft.com/office/drawing/2014/main" id="{0F901303-17E3-494F-9A1B-8EE93354AF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40" name="TextBox 739">
                        <a:extLst>
                          <a:ext uri="{FF2B5EF4-FFF2-40B4-BE49-F238E27FC236}">
                            <a16:creationId xmlns:a16="http://schemas.microsoft.com/office/drawing/2014/main" id="{0F901303-17E3-494F-9A1B-8EE93354AF5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151852" r="-85185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24" name="Group 723">
                  <a:extLst>
                    <a:ext uri="{FF2B5EF4-FFF2-40B4-BE49-F238E27FC236}">
                      <a16:creationId xmlns:a16="http://schemas.microsoft.com/office/drawing/2014/main" id="{14A951C7-698F-43ED-B962-16CB4A199480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725" name="Ellipse 36">
                    <a:extLst>
                      <a:ext uri="{FF2B5EF4-FFF2-40B4-BE49-F238E27FC236}">
                        <a16:creationId xmlns:a16="http://schemas.microsoft.com/office/drawing/2014/main" id="{00953E32-B5DB-40AA-B370-625C91DA4E14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6" name="Ellipse 36">
                    <a:extLst>
                      <a:ext uri="{FF2B5EF4-FFF2-40B4-BE49-F238E27FC236}">
                        <a16:creationId xmlns:a16="http://schemas.microsoft.com/office/drawing/2014/main" id="{D7AA6C16-5FC2-40EE-9641-1E6BE7890B9C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7" name="Ellipse 36">
                    <a:extLst>
                      <a:ext uri="{FF2B5EF4-FFF2-40B4-BE49-F238E27FC236}">
                        <a16:creationId xmlns:a16="http://schemas.microsoft.com/office/drawing/2014/main" id="{1031E20C-8D8F-4DA4-86E9-C5E722A0976B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8" name="Ellipse 36">
                    <a:extLst>
                      <a:ext uri="{FF2B5EF4-FFF2-40B4-BE49-F238E27FC236}">
                        <a16:creationId xmlns:a16="http://schemas.microsoft.com/office/drawing/2014/main" id="{BEF60C88-CB3F-4805-B3E9-69FA70F9F845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9" name="Ellipse 36">
                    <a:extLst>
                      <a:ext uri="{FF2B5EF4-FFF2-40B4-BE49-F238E27FC236}">
                        <a16:creationId xmlns:a16="http://schemas.microsoft.com/office/drawing/2014/main" id="{8F7C24C0-8C81-4618-8B1B-26377BDB4F6C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0" name="Ellipse 36">
                    <a:extLst>
                      <a:ext uri="{FF2B5EF4-FFF2-40B4-BE49-F238E27FC236}">
                        <a16:creationId xmlns:a16="http://schemas.microsoft.com/office/drawing/2014/main" id="{2A66CDD7-FEDD-4868-BA76-1FAD7B539286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1" name="Ellipse 36">
                    <a:extLst>
                      <a:ext uri="{FF2B5EF4-FFF2-40B4-BE49-F238E27FC236}">
                        <a16:creationId xmlns:a16="http://schemas.microsoft.com/office/drawing/2014/main" id="{73E6348B-EB0A-45D8-BB3E-CE2C446BA735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2" name="Ellipse 36">
                    <a:extLst>
                      <a:ext uri="{FF2B5EF4-FFF2-40B4-BE49-F238E27FC236}">
                        <a16:creationId xmlns:a16="http://schemas.microsoft.com/office/drawing/2014/main" id="{71CBFA98-6895-40A2-BFD2-29EB2F5B021E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3" name="Ellipse 36">
                    <a:extLst>
                      <a:ext uri="{FF2B5EF4-FFF2-40B4-BE49-F238E27FC236}">
                        <a16:creationId xmlns:a16="http://schemas.microsoft.com/office/drawing/2014/main" id="{9E525493-3E72-474E-AA36-64F5F6B4021A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4" name="Ellipse 36">
                    <a:extLst>
                      <a:ext uri="{FF2B5EF4-FFF2-40B4-BE49-F238E27FC236}">
                        <a16:creationId xmlns:a16="http://schemas.microsoft.com/office/drawing/2014/main" id="{67B6D115-41E7-4CDF-9EE2-37A0E295664A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5" name="Ellipse 36">
                    <a:extLst>
                      <a:ext uri="{FF2B5EF4-FFF2-40B4-BE49-F238E27FC236}">
                        <a16:creationId xmlns:a16="http://schemas.microsoft.com/office/drawing/2014/main" id="{54DBDC9C-61DD-4EDF-A6F7-95E88845ABEB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6" name="Ellipse 36">
                    <a:extLst>
                      <a:ext uri="{FF2B5EF4-FFF2-40B4-BE49-F238E27FC236}">
                        <a16:creationId xmlns:a16="http://schemas.microsoft.com/office/drawing/2014/main" id="{BA6D6AF5-2F98-4D6A-ABCA-193AE96B2590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722" name="Ellipse 40">
                <a:extLst>
                  <a:ext uri="{FF2B5EF4-FFF2-40B4-BE49-F238E27FC236}">
                    <a16:creationId xmlns:a16="http://schemas.microsoft.com/office/drawing/2014/main" id="{A942C55A-C17F-447C-9817-478E914CC333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51" name="Group 750">
            <a:extLst>
              <a:ext uri="{FF2B5EF4-FFF2-40B4-BE49-F238E27FC236}">
                <a16:creationId xmlns:a16="http://schemas.microsoft.com/office/drawing/2014/main" id="{B386C95A-877B-4D93-A8A3-03F94876FE4F}"/>
              </a:ext>
            </a:extLst>
          </p:cNvPr>
          <p:cNvGrpSpPr/>
          <p:nvPr/>
        </p:nvGrpSpPr>
        <p:grpSpPr>
          <a:xfrm>
            <a:off x="6742294" y="10133795"/>
            <a:ext cx="2581785" cy="2069509"/>
            <a:chOff x="9669621" y="6437749"/>
            <a:chExt cx="2581785" cy="2069509"/>
          </a:xfrm>
        </p:grpSpPr>
        <p:grpSp>
          <p:nvGrpSpPr>
            <p:cNvPr id="752" name="Group 751">
              <a:extLst>
                <a:ext uri="{FF2B5EF4-FFF2-40B4-BE49-F238E27FC236}">
                  <a16:creationId xmlns:a16="http://schemas.microsoft.com/office/drawing/2014/main" id="{70524124-288B-47BD-B497-51A04921F239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784" name="Group 783">
                <a:extLst>
                  <a:ext uri="{FF2B5EF4-FFF2-40B4-BE49-F238E27FC236}">
                    <a16:creationId xmlns:a16="http://schemas.microsoft.com/office/drawing/2014/main" id="{F96144E9-DD88-4D01-9FC2-FDC0D1487656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7" name="TextBox 786">
                      <a:extLst>
                        <a:ext uri="{FF2B5EF4-FFF2-40B4-BE49-F238E27FC236}">
                          <a16:creationId xmlns:a16="http://schemas.microsoft.com/office/drawing/2014/main" id="{3666CC49-0A2D-489B-90B9-4EB8EA6BF7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87" name="TextBox 786">
                      <a:extLst>
                        <a:ext uri="{FF2B5EF4-FFF2-40B4-BE49-F238E27FC236}">
                          <a16:creationId xmlns:a16="http://schemas.microsoft.com/office/drawing/2014/main" id="{3666CC49-0A2D-489B-90B9-4EB8EA6BF7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55556" r="-81481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8" name="Connecteur droit 32">
                  <a:extLst>
                    <a:ext uri="{FF2B5EF4-FFF2-40B4-BE49-F238E27FC236}">
                      <a16:creationId xmlns:a16="http://schemas.microsoft.com/office/drawing/2014/main" id="{0D15D51E-AB62-40D1-AA1A-7105F672B49B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89" name="Group 788">
                  <a:extLst>
                    <a:ext uri="{FF2B5EF4-FFF2-40B4-BE49-F238E27FC236}">
                      <a16:creationId xmlns:a16="http://schemas.microsoft.com/office/drawing/2014/main" id="{383A9717-E0F9-42AB-AB5D-A1143F162C47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91" name="Ellipse 35">
                    <a:extLst>
                      <a:ext uri="{FF2B5EF4-FFF2-40B4-BE49-F238E27FC236}">
                        <a16:creationId xmlns:a16="http://schemas.microsoft.com/office/drawing/2014/main" id="{0104BA64-5846-42AD-B617-ED6F139F76C9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2" name="Ellipse 36">
                    <a:extLst>
                      <a:ext uri="{FF2B5EF4-FFF2-40B4-BE49-F238E27FC236}">
                        <a16:creationId xmlns:a16="http://schemas.microsoft.com/office/drawing/2014/main" id="{B2A70CEF-DFFA-4037-A16F-56F592303CC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3" name="Ellipse 37">
                    <a:extLst>
                      <a:ext uri="{FF2B5EF4-FFF2-40B4-BE49-F238E27FC236}">
                        <a16:creationId xmlns:a16="http://schemas.microsoft.com/office/drawing/2014/main" id="{15114E6C-72CC-4BA8-B733-E24460B5E8DB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4" name="Ellipse 38">
                    <a:extLst>
                      <a:ext uri="{FF2B5EF4-FFF2-40B4-BE49-F238E27FC236}">
                        <a16:creationId xmlns:a16="http://schemas.microsoft.com/office/drawing/2014/main" id="{5AFE62AE-5681-4DE2-A310-D17C97623359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5" name="Ellipse 39">
                    <a:extLst>
                      <a:ext uri="{FF2B5EF4-FFF2-40B4-BE49-F238E27FC236}">
                        <a16:creationId xmlns:a16="http://schemas.microsoft.com/office/drawing/2014/main" id="{A9972E4D-4FAD-474B-B29C-0C9B31B1A5D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6" name="Ellipse 41">
                    <a:extLst>
                      <a:ext uri="{FF2B5EF4-FFF2-40B4-BE49-F238E27FC236}">
                        <a16:creationId xmlns:a16="http://schemas.microsoft.com/office/drawing/2014/main" id="{A7D5CAD8-9425-4158-B727-9C83238C08BF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7" name="Ellipse 42">
                    <a:extLst>
                      <a:ext uri="{FF2B5EF4-FFF2-40B4-BE49-F238E27FC236}">
                        <a16:creationId xmlns:a16="http://schemas.microsoft.com/office/drawing/2014/main" id="{6FBFA0B9-BF08-4B3D-A6AF-112E773413F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8" name="Ellipse 48">
                    <a:extLst>
                      <a:ext uri="{FF2B5EF4-FFF2-40B4-BE49-F238E27FC236}">
                        <a16:creationId xmlns:a16="http://schemas.microsoft.com/office/drawing/2014/main" id="{0670CC9D-0085-4CAE-9F38-3C6B1FC06D68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0" name="TextBox 789">
                      <a:extLst>
                        <a:ext uri="{FF2B5EF4-FFF2-40B4-BE49-F238E27FC236}">
                          <a16:creationId xmlns:a16="http://schemas.microsoft.com/office/drawing/2014/main" id="{AFAF1B68-4AE6-4F95-B448-5216356669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0" name="TextBox 789">
                      <a:extLst>
                        <a:ext uri="{FF2B5EF4-FFF2-40B4-BE49-F238E27FC236}">
                          <a16:creationId xmlns:a16="http://schemas.microsoft.com/office/drawing/2014/main" id="{AFAF1B68-4AE6-4F95-B448-5216356669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151852" r="-81481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85" name="Ellipse 42">
                <a:extLst>
                  <a:ext uri="{FF2B5EF4-FFF2-40B4-BE49-F238E27FC236}">
                    <a16:creationId xmlns:a16="http://schemas.microsoft.com/office/drawing/2014/main" id="{7F89309B-EDCD-4AC7-8BEF-1E1704AA1627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86" name="Ellipse 42">
                <a:extLst>
                  <a:ext uri="{FF2B5EF4-FFF2-40B4-BE49-F238E27FC236}">
                    <a16:creationId xmlns:a16="http://schemas.microsoft.com/office/drawing/2014/main" id="{AB629502-E1A2-4135-8412-3680BC8E0182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753" name="Group 752">
              <a:extLst>
                <a:ext uri="{FF2B5EF4-FFF2-40B4-BE49-F238E27FC236}">
                  <a16:creationId xmlns:a16="http://schemas.microsoft.com/office/drawing/2014/main" id="{EB220708-5838-4F71-BB3A-66935624BBB1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754" name="Group 753">
                <a:extLst>
                  <a:ext uri="{FF2B5EF4-FFF2-40B4-BE49-F238E27FC236}">
                    <a16:creationId xmlns:a16="http://schemas.microsoft.com/office/drawing/2014/main" id="{313955BB-49A8-41D7-B39B-328C45DC77AB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756" name="Group 755">
                  <a:extLst>
                    <a:ext uri="{FF2B5EF4-FFF2-40B4-BE49-F238E27FC236}">
                      <a16:creationId xmlns:a16="http://schemas.microsoft.com/office/drawing/2014/main" id="{9581C4E9-F5F4-452A-AFFF-82B8672DED5F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0" name="TextBox 769">
                        <a:extLst>
                          <a:ext uri="{FF2B5EF4-FFF2-40B4-BE49-F238E27FC236}">
                            <a16:creationId xmlns:a16="http://schemas.microsoft.com/office/drawing/2014/main" id="{13959AFE-7538-4D67-8668-69D39C388A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70" name="TextBox 769">
                        <a:extLst>
                          <a:ext uri="{FF2B5EF4-FFF2-40B4-BE49-F238E27FC236}">
                            <a16:creationId xmlns:a16="http://schemas.microsoft.com/office/drawing/2014/main" id="{13959AFE-7538-4D67-8668-69D39C388A9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155556" r="-81481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771" name="Groupe 34">
                    <a:extLst>
                      <a:ext uri="{FF2B5EF4-FFF2-40B4-BE49-F238E27FC236}">
                        <a16:creationId xmlns:a16="http://schemas.microsoft.com/office/drawing/2014/main" id="{1324C54A-5E11-4B46-9530-A78FD5735945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782" name="Connecteur droit 32">
                      <a:extLst>
                        <a:ext uri="{FF2B5EF4-FFF2-40B4-BE49-F238E27FC236}">
                          <a16:creationId xmlns:a16="http://schemas.microsoft.com/office/drawing/2014/main" id="{6885CDE8-A486-4BEE-9EBD-7D4231282A9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3" name="Connecteur droit 33">
                      <a:extLst>
                        <a:ext uri="{FF2B5EF4-FFF2-40B4-BE49-F238E27FC236}">
                          <a16:creationId xmlns:a16="http://schemas.microsoft.com/office/drawing/2014/main" id="{A09F90FF-6152-4AF2-BB3A-CC8016D16B3D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72" name="Group 771">
                    <a:extLst>
                      <a:ext uri="{FF2B5EF4-FFF2-40B4-BE49-F238E27FC236}">
                        <a16:creationId xmlns:a16="http://schemas.microsoft.com/office/drawing/2014/main" id="{9AB93813-165E-4A4A-A9A0-CE1934AE984F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774" name="Ellipse 35">
                      <a:extLst>
                        <a:ext uri="{FF2B5EF4-FFF2-40B4-BE49-F238E27FC236}">
                          <a16:creationId xmlns:a16="http://schemas.microsoft.com/office/drawing/2014/main" id="{4AD6C9EE-14BB-44A4-AF49-565B09A930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5" name="Ellipse 36">
                      <a:extLst>
                        <a:ext uri="{FF2B5EF4-FFF2-40B4-BE49-F238E27FC236}">
                          <a16:creationId xmlns:a16="http://schemas.microsoft.com/office/drawing/2014/main" id="{400B6AB6-9454-40BC-B792-8904640459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6" name="Ellipse 37">
                      <a:extLst>
                        <a:ext uri="{FF2B5EF4-FFF2-40B4-BE49-F238E27FC236}">
                          <a16:creationId xmlns:a16="http://schemas.microsoft.com/office/drawing/2014/main" id="{859C7B20-3885-40D7-9EE6-ACFA3EADB9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7" name="Ellipse 38">
                      <a:extLst>
                        <a:ext uri="{FF2B5EF4-FFF2-40B4-BE49-F238E27FC236}">
                          <a16:creationId xmlns:a16="http://schemas.microsoft.com/office/drawing/2014/main" id="{A7F654FE-6D16-4147-883F-F98BE12731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8" name="Ellipse 39">
                      <a:extLst>
                        <a:ext uri="{FF2B5EF4-FFF2-40B4-BE49-F238E27FC236}">
                          <a16:creationId xmlns:a16="http://schemas.microsoft.com/office/drawing/2014/main" id="{CA7A9F9E-063D-431F-B9A1-CA4DCD5CD3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9" name="Ellipse 41">
                      <a:extLst>
                        <a:ext uri="{FF2B5EF4-FFF2-40B4-BE49-F238E27FC236}">
                          <a16:creationId xmlns:a16="http://schemas.microsoft.com/office/drawing/2014/main" id="{BBEF37D2-1DF7-4360-AA6B-6110362B28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80" name="Ellipse 42">
                      <a:extLst>
                        <a:ext uri="{FF2B5EF4-FFF2-40B4-BE49-F238E27FC236}">
                          <a16:creationId xmlns:a16="http://schemas.microsoft.com/office/drawing/2014/main" id="{12075810-9558-492D-A51B-1EAB2C04D2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81" name="Ellipse 48">
                      <a:extLst>
                        <a:ext uri="{FF2B5EF4-FFF2-40B4-BE49-F238E27FC236}">
                          <a16:creationId xmlns:a16="http://schemas.microsoft.com/office/drawing/2014/main" id="{4A2A015A-FB47-4586-8527-C33B5ECF8C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3" name="TextBox 772">
                        <a:extLst>
                          <a:ext uri="{FF2B5EF4-FFF2-40B4-BE49-F238E27FC236}">
                            <a16:creationId xmlns:a16="http://schemas.microsoft.com/office/drawing/2014/main" id="{1694BBCE-FA88-4CF7-B9A7-B5E03E4986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73" name="TextBox 772">
                        <a:extLst>
                          <a:ext uri="{FF2B5EF4-FFF2-40B4-BE49-F238E27FC236}">
                            <a16:creationId xmlns:a16="http://schemas.microsoft.com/office/drawing/2014/main" id="{1694BBCE-FA88-4CF7-B9A7-B5E03E49864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151852" r="-81481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57" name="Group 756">
                  <a:extLst>
                    <a:ext uri="{FF2B5EF4-FFF2-40B4-BE49-F238E27FC236}">
                      <a16:creationId xmlns:a16="http://schemas.microsoft.com/office/drawing/2014/main" id="{4B011D6E-0400-494B-A4FE-55771E6BCD85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758" name="Ellipse 36">
                    <a:extLst>
                      <a:ext uri="{FF2B5EF4-FFF2-40B4-BE49-F238E27FC236}">
                        <a16:creationId xmlns:a16="http://schemas.microsoft.com/office/drawing/2014/main" id="{20CBA427-A44A-4504-8766-36C2D4253B2D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9" name="Ellipse 36">
                    <a:extLst>
                      <a:ext uri="{FF2B5EF4-FFF2-40B4-BE49-F238E27FC236}">
                        <a16:creationId xmlns:a16="http://schemas.microsoft.com/office/drawing/2014/main" id="{52582174-C6BB-424C-84B8-7DC87823D99D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0" name="Ellipse 36">
                    <a:extLst>
                      <a:ext uri="{FF2B5EF4-FFF2-40B4-BE49-F238E27FC236}">
                        <a16:creationId xmlns:a16="http://schemas.microsoft.com/office/drawing/2014/main" id="{DD468A68-5626-4411-8497-7FBC4464ABF4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1" name="Ellipse 36">
                    <a:extLst>
                      <a:ext uri="{FF2B5EF4-FFF2-40B4-BE49-F238E27FC236}">
                        <a16:creationId xmlns:a16="http://schemas.microsoft.com/office/drawing/2014/main" id="{8F5965D0-DA2B-4E75-BDBF-EFBD9C50E0D2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2" name="Ellipse 36">
                    <a:extLst>
                      <a:ext uri="{FF2B5EF4-FFF2-40B4-BE49-F238E27FC236}">
                        <a16:creationId xmlns:a16="http://schemas.microsoft.com/office/drawing/2014/main" id="{068AB05E-D7DC-45E8-B67E-93238FC6EB34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3" name="Ellipse 36">
                    <a:extLst>
                      <a:ext uri="{FF2B5EF4-FFF2-40B4-BE49-F238E27FC236}">
                        <a16:creationId xmlns:a16="http://schemas.microsoft.com/office/drawing/2014/main" id="{BEC39A62-910A-469A-9D10-F4DAFDE83197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4" name="Ellipse 36">
                    <a:extLst>
                      <a:ext uri="{FF2B5EF4-FFF2-40B4-BE49-F238E27FC236}">
                        <a16:creationId xmlns:a16="http://schemas.microsoft.com/office/drawing/2014/main" id="{2D40F0C7-A9D3-41CC-AAA5-544814EB9326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5" name="Ellipse 36">
                    <a:extLst>
                      <a:ext uri="{FF2B5EF4-FFF2-40B4-BE49-F238E27FC236}">
                        <a16:creationId xmlns:a16="http://schemas.microsoft.com/office/drawing/2014/main" id="{1E5C4A33-F048-4089-9EB3-DF796324AA1D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6" name="Ellipse 36">
                    <a:extLst>
                      <a:ext uri="{FF2B5EF4-FFF2-40B4-BE49-F238E27FC236}">
                        <a16:creationId xmlns:a16="http://schemas.microsoft.com/office/drawing/2014/main" id="{822A49F7-7173-4B57-982D-DE189675D0F9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7" name="Ellipse 36">
                    <a:extLst>
                      <a:ext uri="{FF2B5EF4-FFF2-40B4-BE49-F238E27FC236}">
                        <a16:creationId xmlns:a16="http://schemas.microsoft.com/office/drawing/2014/main" id="{761A7C3D-915D-4D51-9DE4-210A9E815CB3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8" name="Ellipse 36">
                    <a:extLst>
                      <a:ext uri="{FF2B5EF4-FFF2-40B4-BE49-F238E27FC236}">
                        <a16:creationId xmlns:a16="http://schemas.microsoft.com/office/drawing/2014/main" id="{01BC01C5-C96E-45B8-9AEF-55571A2F6799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9" name="Ellipse 36">
                    <a:extLst>
                      <a:ext uri="{FF2B5EF4-FFF2-40B4-BE49-F238E27FC236}">
                        <a16:creationId xmlns:a16="http://schemas.microsoft.com/office/drawing/2014/main" id="{8C780A8E-FE08-454F-8239-17E95E9ED554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755" name="Ellipse 40">
                <a:extLst>
                  <a:ext uri="{FF2B5EF4-FFF2-40B4-BE49-F238E27FC236}">
                    <a16:creationId xmlns:a16="http://schemas.microsoft.com/office/drawing/2014/main" id="{15178B85-B3AA-4905-8788-FD45C8954FAC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99" name="Group 798">
            <a:extLst>
              <a:ext uri="{FF2B5EF4-FFF2-40B4-BE49-F238E27FC236}">
                <a16:creationId xmlns:a16="http://schemas.microsoft.com/office/drawing/2014/main" id="{DBA6B3FB-D115-4D37-9DBE-F701B609EA8F}"/>
              </a:ext>
            </a:extLst>
          </p:cNvPr>
          <p:cNvGrpSpPr/>
          <p:nvPr/>
        </p:nvGrpSpPr>
        <p:grpSpPr>
          <a:xfrm>
            <a:off x="9669621" y="10131467"/>
            <a:ext cx="2581785" cy="2069509"/>
            <a:chOff x="9669621" y="6437749"/>
            <a:chExt cx="2581785" cy="2069509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647F3E55-58C1-4878-8735-45BBE5884FB4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832" name="Group 831">
                <a:extLst>
                  <a:ext uri="{FF2B5EF4-FFF2-40B4-BE49-F238E27FC236}">
                    <a16:creationId xmlns:a16="http://schemas.microsoft.com/office/drawing/2014/main" id="{7929E314-BD52-4611-B5BA-F2495EEC865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5" name="TextBox 834">
                      <a:extLst>
                        <a:ext uri="{FF2B5EF4-FFF2-40B4-BE49-F238E27FC236}">
                          <a16:creationId xmlns:a16="http://schemas.microsoft.com/office/drawing/2014/main" id="{0A54FF1B-7AAE-42BB-B801-BB45C66580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35" name="TextBox 834">
                      <a:extLst>
                        <a:ext uri="{FF2B5EF4-FFF2-40B4-BE49-F238E27FC236}">
                          <a16:creationId xmlns:a16="http://schemas.microsoft.com/office/drawing/2014/main" id="{0A54FF1B-7AAE-42BB-B801-BB45C66580A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36" name="Connecteur droit 32">
                  <a:extLst>
                    <a:ext uri="{FF2B5EF4-FFF2-40B4-BE49-F238E27FC236}">
                      <a16:creationId xmlns:a16="http://schemas.microsoft.com/office/drawing/2014/main" id="{87D6ADC0-A51F-41B0-9927-D8DD97867883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37" name="Group 836">
                  <a:extLst>
                    <a:ext uri="{FF2B5EF4-FFF2-40B4-BE49-F238E27FC236}">
                      <a16:creationId xmlns:a16="http://schemas.microsoft.com/office/drawing/2014/main" id="{4C73FFAC-D520-4EBF-8922-22D6152D7CD4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839" name="Ellipse 35">
                    <a:extLst>
                      <a:ext uri="{FF2B5EF4-FFF2-40B4-BE49-F238E27FC236}">
                        <a16:creationId xmlns:a16="http://schemas.microsoft.com/office/drawing/2014/main" id="{BF2C6A9B-A87B-48E0-B45A-FC0495B3E2A6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0" name="Ellipse 36">
                    <a:extLst>
                      <a:ext uri="{FF2B5EF4-FFF2-40B4-BE49-F238E27FC236}">
                        <a16:creationId xmlns:a16="http://schemas.microsoft.com/office/drawing/2014/main" id="{468D837C-3DCD-49B0-BC7E-35BCA628CB1E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1" name="Ellipse 37">
                    <a:extLst>
                      <a:ext uri="{FF2B5EF4-FFF2-40B4-BE49-F238E27FC236}">
                        <a16:creationId xmlns:a16="http://schemas.microsoft.com/office/drawing/2014/main" id="{D3A86281-6B14-43F8-9F0C-74511DDE0AC6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2" name="Ellipse 38">
                    <a:extLst>
                      <a:ext uri="{FF2B5EF4-FFF2-40B4-BE49-F238E27FC236}">
                        <a16:creationId xmlns:a16="http://schemas.microsoft.com/office/drawing/2014/main" id="{8A2D1692-0FB3-48F2-A693-69FDC9613BEF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3" name="Ellipse 39">
                    <a:extLst>
                      <a:ext uri="{FF2B5EF4-FFF2-40B4-BE49-F238E27FC236}">
                        <a16:creationId xmlns:a16="http://schemas.microsoft.com/office/drawing/2014/main" id="{C45C1FB6-71ED-473F-97FF-F32A8EE9CD9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4" name="Ellipse 41">
                    <a:extLst>
                      <a:ext uri="{FF2B5EF4-FFF2-40B4-BE49-F238E27FC236}">
                        <a16:creationId xmlns:a16="http://schemas.microsoft.com/office/drawing/2014/main" id="{B680AEB0-D02E-4EA7-9CF0-127234F5B7F0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5" name="Ellipse 42">
                    <a:extLst>
                      <a:ext uri="{FF2B5EF4-FFF2-40B4-BE49-F238E27FC236}">
                        <a16:creationId xmlns:a16="http://schemas.microsoft.com/office/drawing/2014/main" id="{D84D57C6-A9AB-4E99-B0FA-5609FD6B452C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6" name="Ellipse 48">
                    <a:extLst>
                      <a:ext uri="{FF2B5EF4-FFF2-40B4-BE49-F238E27FC236}">
                        <a16:creationId xmlns:a16="http://schemas.microsoft.com/office/drawing/2014/main" id="{2EBC9AC5-A08B-4E26-9606-E33E89684497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8" name="TextBox 837">
                      <a:extLst>
                        <a:ext uri="{FF2B5EF4-FFF2-40B4-BE49-F238E27FC236}">
                          <a16:creationId xmlns:a16="http://schemas.microsoft.com/office/drawing/2014/main" id="{99EC3110-887E-4AF6-9241-DC05F86413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38" name="TextBox 837">
                      <a:extLst>
                        <a:ext uri="{FF2B5EF4-FFF2-40B4-BE49-F238E27FC236}">
                          <a16:creationId xmlns:a16="http://schemas.microsoft.com/office/drawing/2014/main" id="{99EC3110-887E-4AF6-9241-DC05F86413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33" name="Ellipse 42">
                <a:extLst>
                  <a:ext uri="{FF2B5EF4-FFF2-40B4-BE49-F238E27FC236}">
                    <a16:creationId xmlns:a16="http://schemas.microsoft.com/office/drawing/2014/main" id="{E88CC1B3-8FD7-46B1-855F-AD0468BB5B3C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4" name="Ellipse 42">
                <a:extLst>
                  <a:ext uri="{FF2B5EF4-FFF2-40B4-BE49-F238E27FC236}">
                    <a16:creationId xmlns:a16="http://schemas.microsoft.com/office/drawing/2014/main" id="{82C52982-C78C-4A8C-98E2-F0A8DCE75FFD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801" name="Group 800">
              <a:extLst>
                <a:ext uri="{FF2B5EF4-FFF2-40B4-BE49-F238E27FC236}">
                  <a16:creationId xmlns:a16="http://schemas.microsoft.com/office/drawing/2014/main" id="{B54390C2-0508-47EA-BCA1-F3EAE6EEC381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802" name="Group 801">
                <a:extLst>
                  <a:ext uri="{FF2B5EF4-FFF2-40B4-BE49-F238E27FC236}">
                    <a16:creationId xmlns:a16="http://schemas.microsoft.com/office/drawing/2014/main" id="{81C144BF-FA0E-4D53-88B9-BE806B8BA568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804" name="Group 803">
                  <a:extLst>
                    <a:ext uri="{FF2B5EF4-FFF2-40B4-BE49-F238E27FC236}">
                      <a16:creationId xmlns:a16="http://schemas.microsoft.com/office/drawing/2014/main" id="{45E0EE59-E26E-4121-972D-6EFB51CAC98B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8" name="TextBox 817">
                        <a:extLst>
                          <a:ext uri="{FF2B5EF4-FFF2-40B4-BE49-F238E27FC236}">
                            <a16:creationId xmlns:a16="http://schemas.microsoft.com/office/drawing/2014/main" id="{B24685F2-90A4-4F27-AFF4-62521CF3AC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8" name="TextBox 817">
                        <a:extLst>
                          <a:ext uri="{FF2B5EF4-FFF2-40B4-BE49-F238E27FC236}">
                            <a16:creationId xmlns:a16="http://schemas.microsoft.com/office/drawing/2014/main" id="{B24685F2-90A4-4F27-AFF4-62521CF3AC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151852" r="-85185" b="-5581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819" name="Groupe 34">
                    <a:extLst>
                      <a:ext uri="{FF2B5EF4-FFF2-40B4-BE49-F238E27FC236}">
                        <a16:creationId xmlns:a16="http://schemas.microsoft.com/office/drawing/2014/main" id="{C9A84C21-B78F-47DA-BB9C-53401896A860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830" name="Connecteur droit 32">
                      <a:extLst>
                        <a:ext uri="{FF2B5EF4-FFF2-40B4-BE49-F238E27FC236}">
                          <a16:creationId xmlns:a16="http://schemas.microsoft.com/office/drawing/2014/main" id="{68A0915B-AE2A-4ABE-961F-0BD74D9C7A0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1" name="Connecteur droit 33">
                      <a:extLst>
                        <a:ext uri="{FF2B5EF4-FFF2-40B4-BE49-F238E27FC236}">
                          <a16:creationId xmlns:a16="http://schemas.microsoft.com/office/drawing/2014/main" id="{F4652818-F681-4E82-8C98-426B1EF25B46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0" name="Group 819">
                    <a:extLst>
                      <a:ext uri="{FF2B5EF4-FFF2-40B4-BE49-F238E27FC236}">
                        <a16:creationId xmlns:a16="http://schemas.microsoft.com/office/drawing/2014/main" id="{74E53E9F-68E0-4653-B890-45B1C8C5FC9F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822" name="Ellipse 35">
                      <a:extLst>
                        <a:ext uri="{FF2B5EF4-FFF2-40B4-BE49-F238E27FC236}">
                          <a16:creationId xmlns:a16="http://schemas.microsoft.com/office/drawing/2014/main" id="{080A7FD8-DC6D-40ED-A242-B370D2C9BE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3" name="Ellipse 36">
                      <a:extLst>
                        <a:ext uri="{FF2B5EF4-FFF2-40B4-BE49-F238E27FC236}">
                          <a16:creationId xmlns:a16="http://schemas.microsoft.com/office/drawing/2014/main" id="{C14215A4-961B-4511-96F7-ACAB7889C1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4" name="Ellipse 37">
                      <a:extLst>
                        <a:ext uri="{FF2B5EF4-FFF2-40B4-BE49-F238E27FC236}">
                          <a16:creationId xmlns:a16="http://schemas.microsoft.com/office/drawing/2014/main" id="{CEA8799D-6A41-43AD-A3A8-9C9E34D4AC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5" name="Ellipse 38">
                      <a:extLst>
                        <a:ext uri="{FF2B5EF4-FFF2-40B4-BE49-F238E27FC236}">
                          <a16:creationId xmlns:a16="http://schemas.microsoft.com/office/drawing/2014/main" id="{115ACF80-BCA0-445A-AEEC-70EC9A0461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6" name="Ellipse 39">
                      <a:extLst>
                        <a:ext uri="{FF2B5EF4-FFF2-40B4-BE49-F238E27FC236}">
                          <a16:creationId xmlns:a16="http://schemas.microsoft.com/office/drawing/2014/main" id="{11B99C60-5DBC-4EF9-A854-288DA85DFC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7" name="Ellipse 41">
                      <a:extLst>
                        <a:ext uri="{FF2B5EF4-FFF2-40B4-BE49-F238E27FC236}">
                          <a16:creationId xmlns:a16="http://schemas.microsoft.com/office/drawing/2014/main" id="{8D976447-F57B-4C9D-8328-58993F1C2F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8" name="Ellipse 42">
                      <a:extLst>
                        <a:ext uri="{FF2B5EF4-FFF2-40B4-BE49-F238E27FC236}">
                          <a16:creationId xmlns:a16="http://schemas.microsoft.com/office/drawing/2014/main" id="{AA5C70D2-A3BE-45A7-B906-12242E560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9" name="Ellipse 48">
                      <a:extLst>
                        <a:ext uri="{FF2B5EF4-FFF2-40B4-BE49-F238E27FC236}">
                          <a16:creationId xmlns:a16="http://schemas.microsoft.com/office/drawing/2014/main" id="{F9759C54-1978-4AB8-BAB4-019B52086C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1" name="TextBox 820">
                        <a:extLst>
                          <a:ext uri="{FF2B5EF4-FFF2-40B4-BE49-F238E27FC236}">
                            <a16:creationId xmlns:a16="http://schemas.microsoft.com/office/drawing/2014/main" id="{77EE69E8-C37A-4FA8-9410-CC08FB7AC5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1" name="TextBox 820">
                        <a:extLst>
                          <a:ext uri="{FF2B5EF4-FFF2-40B4-BE49-F238E27FC236}">
                            <a16:creationId xmlns:a16="http://schemas.microsoft.com/office/drawing/2014/main" id="{77EE69E8-C37A-4FA8-9410-CC08FB7AC58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151852" r="-85185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05" name="Group 804">
                  <a:extLst>
                    <a:ext uri="{FF2B5EF4-FFF2-40B4-BE49-F238E27FC236}">
                      <a16:creationId xmlns:a16="http://schemas.microsoft.com/office/drawing/2014/main" id="{3289CBC4-D186-4B9B-B61F-79B0E732D878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806" name="Ellipse 36">
                    <a:extLst>
                      <a:ext uri="{FF2B5EF4-FFF2-40B4-BE49-F238E27FC236}">
                        <a16:creationId xmlns:a16="http://schemas.microsoft.com/office/drawing/2014/main" id="{9A99E7B9-71DC-4653-B692-46AF42E4C1AE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07" name="Ellipse 36">
                    <a:extLst>
                      <a:ext uri="{FF2B5EF4-FFF2-40B4-BE49-F238E27FC236}">
                        <a16:creationId xmlns:a16="http://schemas.microsoft.com/office/drawing/2014/main" id="{CD916215-FE7D-4F18-9AF9-B20F556C9335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08" name="Ellipse 36">
                    <a:extLst>
                      <a:ext uri="{FF2B5EF4-FFF2-40B4-BE49-F238E27FC236}">
                        <a16:creationId xmlns:a16="http://schemas.microsoft.com/office/drawing/2014/main" id="{D166E9F4-3D14-4AA0-BB1D-65912CA13CF9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09" name="Ellipse 36">
                    <a:extLst>
                      <a:ext uri="{FF2B5EF4-FFF2-40B4-BE49-F238E27FC236}">
                        <a16:creationId xmlns:a16="http://schemas.microsoft.com/office/drawing/2014/main" id="{E496C6F3-DB1F-418E-BF8C-E52F740BEE30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0" name="Ellipse 36">
                    <a:extLst>
                      <a:ext uri="{FF2B5EF4-FFF2-40B4-BE49-F238E27FC236}">
                        <a16:creationId xmlns:a16="http://schemas.microsoft.com/office/drawing/2014/main" id="{1931A993-C1DA-46D0-A3E5-346C42D02344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1" name="Ellipse 36">
                    <a:extLst>
                      <a:ext uri="{FF2B5EF4-FFF2-40B4-BE49-F238E27FC236}">
                        <a16:creationId xmlns:a16="http://schemas.microsoft.com/office/drawing/2014/main" id="{FE513810-5C02-47FD-A30A-86B62C2FA442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2" name="Ellipse 36">
                    <a:extLst>
                      <a:ext uri="{FF2B5EF4-FFF2-40B4-BE49-F238E27FC236}">
                        <a16:creationId xmlns:a16="http://schemas.microsoft.com/office/drawing/2014/main" id="{E8BED084-BD0E-4D9F-BAC5-4647A3E000DB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3" name="Ellipse 36">
                    <a:extLst>
                      <a:ext uri="{FF2B5EF4-FFF2-40B4-BE49-F238E27FC236}">
                        <a16:creationId xmlns:a16="http://schemas.microsoft.com/office/drawing/2014/main" id="{7F50196A-35D3-444F-A6AF-927E9FBD9F59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4" name="Ellipse 36">
                    <a:extLst>
                      <a:ext uri="{FF2B5EF4-FFF2-40B4-BE49-F238E27FC236}">
                        <a16:creationId xmlns:a16="http://schemas.microsoft.com/office/drawing/2014/main" id="{343016A6-6256-4C08-A09A-DA6D490AA588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5" name="Ellipse 36">
                    <a:extLst>
                      <a:ext uri="{FF2B5EF4-FFF2-40B4-BE49-F238E27FC236}">
                        <a16:creationId xmlns:a16="http://schemas.microsoft.com/office/drawing/2014/main" id="{20994F0C-FC83-4AE4-8B64-21A6D029E383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6" name="Ellipse 36">
                    <a:extLst>
                      <a:ext uri="{FF2B5EF4-FFF2-40B4-BE49-F238E27FC236}">
                        <a16:creationId xmlns:a16="http://schemas.microsoft.com/office/drawing/2014/main" id="{F2C6ABD2-CAD6-45BB-80B4-F78983718828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7" name="Ellipse 36">
                    <a:extLst>
                      <a:ext uri="{FF2B5EF4-FFF2-40B4-BE49-F238E27FC236}">
                        <a16:creationId xmlns:a16="http://schemas.microsoft.com/office/drawing/2014/main" id="{886EB902-18FB-40E4-AC32-538C71BC272A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803" name="Ellipse 40">
                <a:extLst>
                  <a:ext uri="{FF2B5EF4-FFF2-40B4-BE49-F238E27FC236}">
                    <a16:creationId xmlns:a16="http://schemas.microsoft.com/office/drawing/2014/main" id="{8C7CE9B7-7793-4895-85C8-595E61BDE268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847" name="Group 846">
            <a:extLst>
              <a:ext uri="{FF2B5EF4-FFF2-40B4-BE49-F238E27FC236}">
                <a16:creationId xmlns:a16="http://schemas.microsoft.com/office/drawing/2014/main" id="{2C396A53-2211-4E69-998A-76AADAF32933}"/>
              </a:ext>
            </a:extLst>
          </p:cNvPr>
          <p:cNvGrpSpPr/>
          <p:nvPr/>
        </p:nvGrpSpPr>
        <p:grpSpPr>
          <a:xfrm>
            <a:off x="846360" y="10037241"/>
            <a:ext cx="2581785" cy="2069509"/>
            <a:chOff x="9669621" y="6437749"/>
            <a:chExt cx="2581785" cy="2069509"/>
          </a:xfrm>
        </p:grpSpPr>
        <p:grpSp>
          <p:nvGrpSpPr>
            <p:cNvPr id="848" name="Group 847">
              <a:extLst>
                <a:ext uri="{FF2B5EF4-FFF2-40B4-BE49-F238E27FC236}">
                  <a16:creationId xmlns:a16="http://schemas.microsoft.com/office/drawing/2014/main" id="{D5452516-3C94-464E-9A8A-E25EF4AF7470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880" name="Group 879">
                <a:extLst>
                  <a:ext uri="{FF2B5EF4-FFF2-40B4-BE49-F238E27FC236}">
                    <a16:creationId xmlns:a16="http://schemas.microsoft.com/office/drawing/2014/main" id="{47B043A8-A034-4223-A7E6-460498150788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3" name="TextBox 882">
                      <a:extLst>
                        <a:ext uri="{FF2B5EF4-FFF2-40B4-BE49-F238E27FC236}">
                          <a16:creationId xmlns:a16="http://schemas.microsoft.com/office/drawing/2014/main" id="{833C9236-B270-4B20-A298-7500BF88DF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3" name="TextBox 882">
                      <a:extLst>
                        <a:ext uri="{FF2B5EF4-FFF2-40B4-BE49-F238E27FC236}">
                          <a16:creationId xmlns:a16="http://schemas.microsoft.com/office/drawing/2014/main" id="{833C9236-B270-4B20-A298-7500BF88DF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61538" r="-88462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84" name="Connecteur droit 32">
                  <a:extLst>
                    <a:ext uri="{FF2B5EF4-FFF2-40B4-BE49-F238E27FC236}">
                      <a16:creationId xmlns:a16="http://schemas.microsoft.com/office/drawing/2014/main" id="{586257D1-8964-4E08-A7FE-A8F3855C5507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85" name="Group 884">
                  <a:extLst>
                    <a:ext uri="{FF2B5EF4-FFF2-40B4-BE49-F238E27FC236}">
                      <a16:creationId xmlns:a16="http://schemas.microsoft.com/office/drawing/2014/main" id="{00CE2BFA-DF92-4211-A27B-4B9B775118D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887" name="Ellipse 35">
                    <a:extLst>
                      <a:ext uri="{FF2B5EF4-FFF2-40B4-BE49-F238E27FC236}">
                        <a16:creationId xmlns:a16="http://schemas.microsoft.com/office/drawing/2014/main" id="{C1764146-CCAE-43F2-86ED-B22A8B9DD0BC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88" name="Ellipse 36">
                    <a:extLst>
                      <a:ext uri="{FF2B5EF4-FFF2-40B4-BE49-F238E27FC236}">
                        <a16:creationId xmlns:a16="http://schemas.microsoft.com/office/drawing/2014/main" id="{9777C590-86F3-4EB3-8887-875F2F437452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89" name="Ellipse 37">
                    <a:extLst>
                      <a:ext uri="{FF2B5EF4-FFF2-40B4-BE49-F238E27FC236}">
                        <a16:creationId xmlns:a16="http://schemas.microsoft.com/office/drawing/2014/main" id="{7547A326-7AE8-45D9-B113-2F26F92C53E8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0" name="Ellipse 38">
                    <a:extLst>
                      <a:ext uri="{FF2B5EF4-FFF2-40B4-BE49-F238E27FC236}">
                        <a16:creationId xmlns:a16="http://schemas.microsoft.com/office/drawing/2014/main" id="{147E19BD-2499-40CC-B894-9FC8BE3F1999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1" name="Ellipse 39">
                    <a:extLst>
                      <a:ext uri="{FF2B5EF4-FFF2-40B4-BE49-F238E27FC236}">
                        <a16:creationId xmlns:a16="http://schemas.microsoft.com/office/drawing/2014/main" id="{48C1BC19-FB5E-4718-BC96-4E49E141246C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2" name="Ellipse 41">
                    <a:extLst>
                      <a:ext uri="{FF2B5EF4-FFF2-40B4-BE49-F238E27FC236}">
                        <a16:creationId xmlns:a16="http://schemas.microsoft.com/office/drawing/2014/main" id="{9563959B-C0D6-42F8-AA9A-2D4DC9900BFF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3" name="Ellipse 42">
                    <a:extLst>
                      <a:ext uri="{FF2B5EF4-FFF2-40B4-BE49-F238E27FC236}">
                        <a16:creationId xmlns:a16="http://schemas.microsoft.com/office/drawing/2014/main" id="{D4966145-0940-4D8D-AA6F-EA556D3FF4D2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4" name="Ellipse 48">
                    <a:extLst>
                      <a:ext uri="{FF2B5EF4-FFF2-40B4-BE49-F238E27FC236}">
                        <a16:creationId xmlns:a16="http://schemas.microsoft.com/office/drawing/2014/main" id="{812DC958-4E3E-4D51-A026-1B52D71CD225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6" name="TextBox 885">
                      <a:extLst>
                        <a:ext uri="{FF2B5EF4-FFF2-40B4-BE49-F238E27FC236}">
                          <a16:creationId xmlns:a16="http://schemas.microsoft.com/office/drawing/2014/main" id="{9BCE85AF-4002-481D-9C0F-B2B397F9AA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6" name="TextBox 885">
                      <a:extLst>
                        <a:ext uri="{FF2B5EF4-FFF2-40B4-BE49-F238E27FC236}">
                          <a16:creationId xmlns:a16="http://schemas.microsoft.com/office/drawing/2014/main" id="{9BCE85AF-4002-481D-9C0F-B2B397F9AA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61538" r="-88462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81" name="Ellipse 42">
                <a:extLst>
                  <a:ext uri="{FF2B5EF4-FFF2-40B4-BE49-F238E27FC236}">
                    <a16:creationId xmlns:a16="http://schemas.microsoft.com/office/drawing/2014/main" id="{A244CACA-D321-4E0D-A8FA-8D68D09CD79C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82" name="Ellipse 42">
                <a:extLst>
                  <a:ext uri="{FF2B5EF4-FFF2-40B4-BE49-F238E27FC236}">
                    <a16:creationId xmlns:a16="http://schemas.microsoft.com/office/drawing/2014/main" id="{5B73C999-7738-4D50-BA94-5450883F67FD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849" name="Group 848">
              <a:extLst>
                <a:ext uri="{FF2B5EF4-FFF2-40B4-BE49-F238E27FC236}">
                  <a16:creationId xmlns:a16="http://schemas.microsoft.com/office/drawing/2014/main" id="{68D8F58B-8369-416F-BE40-A4B357666E54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850" name="Group 849">
                <a:extLst>
                  <a:ext uri="{FF2B5EF4-FFF2-40B4-BE49-F238E27FC236}">
                    <a16:creationId xmlns:a16="http://schemas.microsoft.com/office/drawing/2014/main" id="{A5F581B8-624A-46F7-B457-7B601F175C11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852" name="Group 851">
                  <a:extLst>
                    <a:ext uri="{FF2B5EF4-FFF2-40B4-BE49-F238E27FC236}">
                      <a16:creationId xmlns:a16="http://schemas.microsoft.com/office/drawing/2014/main" id="{C8EED6AC-E001-418B-84F4-F1DA50783333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66" name="TextBox 865">
                        <a:extLst>
                          <a:ext uri="{FF2B5EF4-FFF2-40B4-BE49-F238E27FC236}">
                            <a16:creationId xmlns:a16="http://schemas.microsoft.com/office/drawing/2014/main" id="{1EC355A0-157F-4085-8D0B-1412D2FDFA4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66" name="TextBox 865">
                        <a:extLst>
                          <a:ext uri="{FF2B5EF4-FFF2-40B4-BE49-F238E27FC236}">
                            <a16:creationId xmlns:a16="http://schemas.microsoft.com/office/drawing/2014/main" id="{1EC355A0-157F-4085-8D0B-1412D2FDFA4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161538" r="-88462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867" name="Groupe 34">
                    <a:extLst>
                      <a:ext uri="{FF2B5EF4-FFF2-40B4-BE49-F238E27FC236}">
                        <a16:creationId xmlns:a16="http://schemas.microsoft.com/office/drawing/2014/main" id="{BE24845A-5875-42B1-BBE7-F03E8E9066B8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878" name="Connecteur droit 32">
                      <a:extLst>
                        <a:ext uri="{FF2B5EF4-FFF2-40B4-BE49-F238E27FC236}">
                          <a16:creationId xmlns:a16="http://schemas.microsoft.com/office/drawing/2014/main" id="{06EB7630-45FB-43D8-A451-FD6598C7377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9" name="Connecteur droit 33">
                      <a:extLst>
                        <a:ext uri="{FF2B5EF4-FFF2-40B4-BE49-F238E27FC236}">
                          <a16:creationId xmlns:a16="http://schemas.microsoft.com/office/drawing/2014/main" id="{8D85A1D2-8806-4829-B4FE-C05750A1BBE3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68" name="Group 867">
                    <a:extLst>
                      <a:ext uri="{FF2B5EF4-FFF2-40B4-BE49-F238E27FC236}">
                        <a16:creationId xmlns:a16="http://schemas.microsoft.com/office/drawing/2014/main" id="{718FD888-EFAF-487E-AD69-7F6DFEBBB152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870" name="Ellipse 35">
                      <a:extLst>
                        <a:ext uri="{FF2B5EF4-FFF2-40B4-BE49-F238E27FC236}">
                          <a16:creationId xmlns:a16="http://schemas.microsoft.com/office/drawing/2014/main" id="{0A6A75D9-5569-4599-AF05-C7A0D9A22B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1" name="Ellipse 36">
                      <a:extLst>
                        <a:ext uri="{FF2B5EF4-FFF2-40B4-BE49-F238E27FC236}">
                          <a16:creationId xmlns:a16="http://schemas.microsoft.com/office/drawing/2014/main" id="{D862CEF1-D5A7-4999-AFB7-03CF5020EF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2" name="Ellipse 37">
                      <a:extLst>
                        <a:ext uri="{FF2B5EF4-FFF2-40B4-BE49-F238E27FC236}">
                          <a16:creationId xmlns:a16="http://schemas.microsoft.com/office/drawing/2014/main" id="{9FFD6ADC-9ED5-4504-868B-42B5125178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3" name="Ellipse 38">
                      <a:extLst>
                        <a:ext uri="{FF2B5EF4-FFF2-40B4-BE49-F238E27FC236}">
                          <a16:creationId xmlns:a16="http://schemas.microsoft.com/office/drawing/2014/main" id="{80DE5B01-610D-4DDA-8B5E-5A4E4E0CA4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4" name="Ellipse 39">
                      <a:extLst>
                        <a:ext uri="{FF2B5EF4-FFF2-40B4-BE49-F238E27FC236}">
                          <a16:creationId xmlns:a16="http://schemas.microsoft.com/office/drawing/2014/main" id="{70658460-752A-4FC7-8D09-7751F25AD3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5" name="Ellipse 41">
                      <a:extLst>
                        <a:ext uri="{FF2B5EF4-FFF2-40B4-BE49-F238E27FC236}">
                          <a16:creationId xmlns:a16="http://schemas.microsoft.com/office/drawing/2014/main" id="{EDA42059-42E2-4F91-8B8B-EE70558F96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6" name="Ellipse 42">
                      <a:extLst>
                        <a:ext uri="{FF2B5EF4-FFF2-40B4-BE49-F238E27FC236}">
                          <a16:creationId xmlns:a16="http://schemas.microsoft.com/office/drawing/2014/main" id="{F820ABDB-28EF-44CB-9651-1881E19F43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7" name="Ellipse 48">
                      <a:extLst>
                        <a:ext uri="{FF2B5EF4-FFF2-40B4-BE49-F238E27FC236}">
                          <a16:creationId xmlns:a16="http://schemas.microsoft.com/office/drawing/2014/main" id="{C8C34519-A621-4E67-981E-AEAABD4174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69" name="TextBox 868">
                        <a:extLst>
                          <a:ext uri="{FF2B5EF4-FFF2-40B4-BE49-F238E27FC236}">
                            <a16:creationId xmlns:a16="http://schemas.microsoft.com/office/drawing/2014/main" id="{4DEF82B1-484A-471A-BABB-50BA17A998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69" name="TextBox 868">
                        <a:extLst>
                          <a:ext uri="{FF2B5EF4-FFF2-40B4-BE49-F238E27FC236}">
                            <a16:creationId xmlns:a16="http://schemas.microsoft.com/office/drawing/2014/main" id="{4DEF82B1-484A-471A-BABB-50BA17A998A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161538" r="-88462" b="-5581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53" name="Group 852">
                  <a:extLst>
                    <a:ext uri="{FF2B5EF4-FFF2-40B4-BE49-F238E27FC236}">
                      <a16:creationId xmlns:a16="http://schemas.microsoft.com/office/drawing/2014/main" id="{A6C1B950-300F-4BD9-9DCF-5B703A139D09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854" name="Ellipse 36">
                    <a:extLst>
                      <a:ext uri="{FF2B5EF4-FFF2-40B4-BE49-F238E27FC236}">
                        <a16:creationId xmlns:a16="http://schemas.microsoft.com/office/drawing/2014/main" id="{F330BBF3-C059-4849-9E5C-2BF64A6956D0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5" name="Ellipse 36">
                    <a:extLst>
                      <a:ext uri="{FF2B5EF4-FFF2-40B4-BE49-F238E27FC236}">
                        <a16:creationId xmlns:a16="http://schemas.microsoft.com/office/drawing/2014/main" id="{891496B3-724F-4A82-BB15-3722ADDF73B6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6" name="Ellipse 36">
                    <a:extLst>
                      <a:ext uri="{FF2B5EF4-FFF2-40B4-BE49-F238E27FC236}">
                        <a16:creationId xmlns:a16="http://schemas.microsoft.com/office/drawing/2014/main" id="{9ED594F8-5A11-40FA-B7D1-77A5072FD183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7" name="Ellipse 36">
                    <a:extLst>
                      <a:ext uri="{FF2B5EF4-FFF2-40B4-BE49-F238E27FC236}">
                        <a16:creationId xmlns:a16="http://schemas.microsoft.com/office/drawing/2014/main" id="{D28C1AB1-2C28-4679-AD36-AA472C217336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8" name="Ellipse 36">
                    <a:extLst>
                      <a:ext uri="{FF2B5EF4-FFF2-40B4-BE49-F238E27FC236}">
                        <a16:creationId xmlns:a16="http://schemas.microsoft.com/office/drawing/2014/main" id="{DC541A47-B71C-403C-B849-61EF47F0F08B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9" name="Ellipse 36">
                    <a:extLst>
                      <a:ext uri="{FF2B5EF4-FFF2-40B4-BE49-F238E27FC236}">
                        <a16:creationId xmlns:a16="http://schemas.microsoft.com/office/drawing/2014/main" id="{EC1AB823-9DA4-43DE-8548-5E580B6AA9FC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0" name="Ellipse 36">
                    <a:extLst>
                      <a:ext uri="{FF2B5EF4-FFF2-40B4-BE49-F238E27FC236}">
                        <a16:creationId xmlns:a16="http://schemas.microsoft.com/office/drawing/2014/main" id="{6F5E86AA-FDA8-4360-912C-792F463B8429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1" name="Ellipse 36">
                    <a:extLst>
                      <a:ext uri="{FF2B5EF4-FFF2-40B4-BE49-F238E27FC236}">
                        <a16:creationId xmlns:a16="http://schemas.microsoft.com/office/drawing/2014/main" id="{3B89B79A-8326-4ED8-8724-DEA32ECE5E88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2" name="Ellipse 36">
                    <a:extLst>
                      <a:ext uri="{FF2B5EF4-FFF2-40B4-BE49-F238E27FC236}">
                        <a16:creationId xmlns:a16="http://schemas.microsoft.com/office/drawing/2014/main" id="{2E4809C4-ED64-4F10-BE1D-9466340FA02D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3" name="Ellipse 36">
                    <a:extLst>
                      <a:ext uri="{FF2B5EF4-FFF2-40B4-BE49-F238E27FC236}">
                        <a16:creationId xmlns:a16="http://schemas.microsoft.com/office/drawing/2014/main" id="{BCDAD65B-6CCE-47BC-B90E-D2872B9AAE0D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4" name="Ellipse 36">
                    <a:extLst>
                      <a:ext uri="{FF2B5EF4-FFF2-40B4-BE49-F238E27FC236}">
                        <a16:creationId xmlns:a16="http://schemas.microsoft.com/office/drawing/2014/main" id="{0D550AD8-2C2A-46AC-93F9-9A4601E325EB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5" name="Ellipse 36">
                    <a:extLst>
                      <a:ext uri="{FF2B5EF4-FFF2-40B4-BE49-F238E27FC236}">
                        <a16:creationId xmlns:a16="http://schemas.microsoft.com/office/drawing/2014/main" id="{9EB55C15-54CB-4301-B6A8-89D71548EDA1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851" name="Ellipse 40">
                <a:extLst>
                  <a:ext uri="{FF2B5EF4-FFF2-40B4-BE49-F238E27FC236}">
                    <a16:creationId xmlns:a16="http://schemas.microsoft.com/office/drawing/2014/main" id="{0CE6C001-7224-4D4B-9257-01359EA88EEC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970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2.2. DÉCALAGE DE MOYENNE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11073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Étapes :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Sélectionner le </a:t>
            </a:r>
            <a:r>
              <a:rPr lang="fr-CA" sz="3600" b="1" dirty="0"/>
              <a:t>rayon </a:t>
            </a:r>
            <a:r>
              <a:rPr lang="fr-CA" sz="3600" dirty="0"/>
              <a:t>d’un cercle. 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Sélectionner au hasard un </a:t>
            </a:r>
            <a:r>
              <a:rPr lang="fr-CA" sz="3600" b="1" dirty="0"/>
              <a:t>centroïde</a:t>
            </a:r>
            <a:r>
              <a:rPr lang="fr-CA" sz="3600" dirty="0"/>
              <a:t> correspondant à la position d’un exemple.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Calculer la moyenne des positions des exemples se trouvant à l’intérieur du cercle.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Déplacer le cercle pour que son nouveau centroïde corresponde à la position moyenne calculée.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Répéter les étapes 3 et 4 jusqu’à ce que la position du centroïde soit la même durant deux itérations consécutives.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Répéter les étapes 2 à 5 jusqu’à ce que tous les points appartiennent à un groupe.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Une étape de filtrage s’assure que tous les exemples n’appartiennent qu’à un seul groupe.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r>
              <a:rPr lang="fr-CA" sz="4000" dirty="0"/>
              <a:t>Hyperparamètre principal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Le rayon du cercle.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</a:t>
            </a:r>
            <a:r>
              <a:rPr lang="fr-CA" sz="3200" i="1" dirty="0"/>
              <a:t>: </a:t>
            </a:r>
            <a:r>
              <a:rPr lang="fr-CA" sz="3200" b="1" i="1" dirty="0" err="1"/>
              <a:t>bandwith</a:t>
            </a:r>
            <a:r>
              <a:rPr lang="fr-CA" sz="3200" i="1" dirty="0"/>
              <a:t> </a:t>
            </a:r>
            <a:r>
              <a:rPr lang="fr-CA" sz="3200" dirty="0"/>
              <a:t>(valeur par défaut estimée par </a:t>
            </a:r>
            <a:r>
              <a:rPr lang="fr-CA" sz="3200" dirty="0" err="1"/>
              <a:t>sklearn</a:t>
            </a:r>
            <a:r>
              <a:rPr lang="fr-CA" sz="3200" dirty="0"/>
              <a:t> automatiquement).</a:t>
            </a:r>
          </a:p>
          <a:p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2732253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2.2. DÉCALAGE DE MOYENNE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A506F8-658D-4855-A8FE-103B74A0F442}"/>
              </a:ext>
            </a:extLst>
          </p:cNvPr>
          <p:cNvSpPr/>
          <p:nvPr/>
        </p:nvSpPr>
        <p:spPr>
          <a:xfrm>
            <a:off x="1" y="-8338"/>
            <a:ext cx="358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1. Sélectionner </a:t>
            </a:r>
            <a:r>
              <a:rPr lang="fr-CA" sz="2800" b="1" dirty="0"/>
              <a:t>r</a:t>
            </a:r>
            <a:r>
              <a:rPr lang="fr-CA" sz="2800" dirty="0"/>
              <a:t>.</a:t>
            </a:r>
            <a:endParaRPr lang="fr-CA" sz="28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876355-2F3C-4E70-838F-B2D04C9674F4}"/>
              </a:ext>
            </a:extLst>
          </p:cNvPr>
          <p:cNvSpPr/>
          <p:nvPr/>
        </p:nvSpPr>
        <p:spPr>
          <a:xfrm>
            <a:off x="0" y="501890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2. Choisir au hasard un exemple pour devenir le premier centroïde.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03BA98-461E-4D13-83E0-6D825A363D73}"/>
              </a:ext>
            </a:extLst>
          </p:cNvPr>
          <p:cNvSpPr/>
          <p:nvPr/>
        </p:nvSpPr>
        <p:spPr>
          <a:xfrm>
            <a:off x="5736042" y="521178"/>
            <a:ext cx="65118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3. Calculer la moyenne des positions des exemples se trouvant à l’intérieur du cercle.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202185E-3518-46EB-9E9C-86ADB8FA88BB}"/>
              </a:ext>
            </a:extLst>
          </p:cNvPr>
          <p:cNvSpPr/>
          <p:nvPr/>
        </p:nvSpPr>
        <p:spPr>
          <a:xfrm>
            <a:off x="0" y="4729205"/>
            <a:ext cx="5867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4. Déplacer le cercle pour que son nouveau centroïde corresponde à la position moyenne calculée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5AA868E-5647-4E4F-8727-57A071CACB52}"/>
              </a:ext>
            </a:extLst>
          </p:cNvPr>
          <p:cNvSpPr/>
          <p:nvPr/>
        </p:nvSpPr>
        <p:spPr>
          <a:xfrm>
            <a:off x="6275921" y="4718953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5a. Répéter les étapes 3 et 4 jusqu’à </a:t>
            </a:r>
            <a:br>
              <a:rPr lang="fr-CA" sz="2800" dirty="0"/>
            </a:br>
            <a:r>
              <a:rPr lang="fr-CA" sz="2800" dirty="0"/>
              <a:t>ce que la solution converge.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71E7B58-7902-49ED-A697-DDDA3DCFAA86}"/>
              </a:ext>
            </a:extLst>
          </p:cNvPr>
          <p:cNvSpPr/>
          <p:nvPr/>
        </p:nvSpPr>
        <p:spPr>
          <a:xfrm>
            <a:off x="6275921" y="8412046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5b. Répéter les étapes 3 et 4 jusqu’à </a:t>
            </a:r>
            <a:br>
              <a:rPr lang="fr-CA" sz="2800" dirty="0"/>
            </a:br>
            <a:r>
              <a:rPr lang="fr-CA" sz="2800" dirty="0"/>
              <a:t>ce que la solution converge.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25EC4DE-2A97-4B9E-A054-A0688DA16545}"/>
              </a:ext>
            </a:extLst>
          </p:cNvPr>
          <p:cNvSpPr/>
          <p:nvPr/>
        </p:nvSpPr>
        <p:spPr>
          <a:xfrm>
            <a:off x="5161935" y="2664625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D1C5EE64-5626-4F4D-BEC4-ACA9D0BAE5E4}"/>
              </a:ext>
            </a:extLst>
          </p:cNvPr>
          <p:cNvSpPr/>
          <p:nvPr/>
        </p:nvSpPr>
        <p:spPr>
          <a:xfrm rot="8617625">
            <a:off x="5161935" y="4299055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BBF0531D-4DF4-491D-B715-CDF40FBDB5E1}"/>
              </a:ext>
            </a:extLst>
          </p:cNvPr>
          <p:cNvSpPr/>
          <p:nvPr/>
        </p:nvSpPr>
        <p:spPr>
          <a:xfrm>
            <a:off x="5220382" y="6387818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881E3127-2918-4734-83C7-D1BC41ED17CD}"/>
              </a:ext>
            </a:extLst>
          </p:cNvPr>
          <p:cNvSpPr/>
          <p:nvPr/>
        </p:nvSpPr>
        <p:spPr>
          <a:xfrm rot="5400000">
            <a:off x="10205102" y="7757873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7" name="Arrow: Right 186">
            <a:extLst>
              <a:ext uri="{FF2B5EF4-FFF2-40B4-BE49-F238E27FC236}">
                <a16:creationId xmlns:a16="http://schemas.microsoft.com/office/drawing/2014/main" id="{4E8EC7E3-4962-4989-ADD8-4BC6D588A033}"/>
              </a:ext>
            </a:extLst>
          </p:cNvPr>
          <p:cNvSpPr/>
          <p:nvPr/>
        </p:nvSpPr>
        <p:spPr>
          <a:xfrm rot="10800000">
            <a:off x="5220772" y="10025026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304958B-2F5F-4BA1-A994-36B0EF99853D}"/>
              </a:ext>
            </a:extLst>
          </p:cNvPr>
          <p:cNvGrpSpPr/>
          <p:nvPr/>
        </p:nvGrpSpPr>
        <p:grpSpPr>
          <a:xfrm>
            <a:off x="417879" y="1459173"/>
            <a:ext cx="3828412" cy="3109651"/>
            <a:chOff x="417879" y="2137604"/>
            <a:chExt cx="3828412" cy="310965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9DBAAB2-1C43-4B1E-B939-9A89905F08DC}"/>
                </a:ext>
              </a:extLst>
            </p:cNvPr>
            <p:cNvGrpSpPr/>
            <p:nvPr/>
          </p:nvGrpSpPr>
          <p:grpSpPr>
            <a:xfrm>
              <a:off x="417879" y="2137604"/>
              <a:ext cx="3828412" cy="3109651"/>
              <a:chOff x="152708" y="2057104"/>
              <a:chExt cx="5309497" cy="4312671"/>
            </a:xfrm>
          </p:grpSpPr>
          <p:sp>
            <p:nvSpPr>
              <p:cNvPr id="21" name="Ellipse 42">
                <a:extLst>
                  <a:ext uri="{FF2B5EF4-FFF2-40B4-BE49-F238E27FC236}">
                    <a16:creationId xmlns:a16="http://schemas.microsoft.com/office/drawing/2014/main" id="{E198B468-6D64-481E-AACD-96E99534948A}"/>
                  </a:ext>
                </a:extLst>
              </p:cNvPr>
              <p:cNvSpPr/>
              <p:nvPr/>
            </p:nvSpPr>
            <p:spPr>
              <a:xfrm>
                <a:off x="2561365" y="2057104"/>
                <a:ext cx="2334113" cy="2334113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6E45EF6-4812-4CC3-8ADC-9644DD7D7EA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" name="Groupe 34">
                  <a:extLst>
                    <a:ext uri="{FF2B5EF4-FFF2-40B4-BE49-F238E27FC236}">
                      <a16:creationId xmlns:a16="http://schemas.microsoft.com/office/drawing/2014/main" id="{C8FE70D7-25F9-4DB7-B537-9C1AC6ED295A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8" name="Connecteur droit 32">
                    <a:extLst>
                      <a:ext uri="{FF2B5EF4-FFF2-40B4-BE49-F238E27FC236}">
                        <a16:creationId xmlns:a16="http://schemas.microsoft.com/office/drawing/2014/main" id="{8ABBDEE3-A091-4361-BDCA-CE240C7B2038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necteur droit 33">
                    <a:extLst>
                      <a:ext uri="{FF2B5EF4-FFF2-40B4-BE49-F238E27FC236}">
                        <a16:creationId xmlns:a16="http://schemas.microsoft.com/office/drawing/2014/main" id="{802156A1-665A-47E6-AF67-8489257B35C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1F382CB8-78FF-4221-8150-3B186D5DB6CC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9" name="Ellipse 35">
                    <a:extLst>
                      <a:ext uri="{FF2B5EF4-FFF2-40B4-BE49-F238E27FC236}">
                        <a16:creationId xmlns:a16="http://schemas.microsoft.com/office/drawing/2014/main" id="{705367D1-D22F-4A28-A232-CCDB08F5183C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0" name="Ellipse 36">
                    <a:extLst>
                      <a:ext uri="{FF2B5EF4-FFF2-40B4-BE49-F238E27FC236}">
                        <a16:creationId xmlns:a16="http://schemas.microsoft.com/office/drawing/2014/main" id="{B8E17808-D2E1-4EAD-A09B-31531CFD0F6D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1" name="Ellipse 37">
                    <a:extLst>
                      <a:ext uri="{FF2B5EF4-FFF2-40B4-BE49-F238E27FC236}">
                        <a16:creationId xmlns:a16="http://schemas.microsoft.com/office/drawing/2014/main" id="{CFAEE215-D950-44DE-AE7F-CD6CC432586C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2" name="Ellipse 38">
                    <a:extLst>
                      <a:ext uri="{FF2B5EF4-FFF2-40B4-BE49-F238E27FC236}">
                        <a16:creationId xmlns:a16="http://schemas.microsoft.com/office/drawing/2014/main" id="{1800BB74-5599-4F93-9D6A-CC7FA8AEBC82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3" name="Ellipse 39">
                    <a:extLst>
                      <a:ext uri="{FF2B5EF4-FFF2-40B4-BE49-F238E27FC236}">
                        <a16:creationId xmlns:a16="http://schemas.microsoft.com/office/drawing/2014/main" id="{B939157E-7265-495A-80F7-3576E16CAAD8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" name="Ellipse 40">
                    <a:extLst>
                      <a:ext uri="{FF2B5EF4-FFF2-40B4-BE49-F238E27FC236}">
                        <a16:creationId xmlns:a16="http://schemas.microsoft.com/office/drawing/2014/main" id="{12E5AD2E-A67F-49A1-A9B8-2456EAD0F805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5" name="Ellipse 41">
                    <a:extLst>
                      <a:ext uri="{FF2B5EF4-FFF2-40B4-BE49-F238E27FC236}">
                        <a16:creationId xmlns:a16="http://schemas.microsoft.com/office/drawing/2014/main" id="{B605F574-35E6-4F8A-B88B-76C99859105C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" name="Ellipse 42">
                    <a:extLst>
                      <a:ext uri="{FF2B5EF4-FFF2-40B4-BE49-F238E27FC236}">
                        <a16:creationId xmlns:a16="http://schemas.microsoft.com/office/drawing/2014/main" id="{D1F52C9F-4E6B-4684-AB2E-68A2FA010AE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" name="Ellipse 48">
                    <a:extLst>
                      <a:ext uri="{FF2B5EF4-FFF2-40B4-BE49-F238E27FC236}">
                        <a16:creationId xmlns:a16="http://schemas.microsoft.com/office/drawing/2014/main" id="{4CF4DEAE-27DF-497F-8B24-48FDFB80587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A07EE3-0BF8-4FFC-AA42-1898550FA9B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3" name="Ellipse 36">
                <a:extLst>
                  <a:ext uri="{FF2B5EF4-FFF2-40B4-BE49-F238E27FC236}">
                    <a16:creationId xmlns:a16="http://schemas.microsoft.com/office/drawing/2014/main" id="{739ACECC-7D22-4860-BC22-47C4B36028B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36">
                <a:extLst>
                  <a:ext uri="{FF2B5EF4-FFF2-40B4-BE49-F238E27FC236}">
                    <a16:creationId xmlns:a16="http://schemas.microsoft.com/office/drawing/2014/main" id="{392BF8D7-DAAB-4679-A21C-ECEA7C8DA451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Ellipse 36">
                <a:extLst>
                  <a:ext uri="{FF2B5EF4-FFF2-40B4-BE49-F238E27FC236}">
                    <a16:creationId xmlns:a16="http://schemas.microsoft.com/office/drawing/2014/main" id="{8594A411-C33B-412B-90B9-9B57EFFEC9CA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Ellipse 36">
                <a:extLst>
                  <a:ext uri="{FF2B5EF4-FFF2-40B4-BE49-F238E27FC236}">
                    <a16:creationId xmlns:a16="http://schemas.microsoft.com/office/drawing/2014/main" id="{00A4E77D-3C9F-4BB6-A76E-628A5D4B95D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" name="Ellipse 36">
                <a:extLst>
                  <a:ext uri="{FF2B5EF4-FFF2-40B4-BE49-F238E27FC236}">
                    <a16:creationId xmlns:a16="http://schemas.microsoft.com/office/drawing/2014/main" id="{FCFE21CB-493E-456B-A332-C8116733635F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" name="Ellipse 36">
                <a:extLst>
                  <a:ext uri="{FF2B5EF4-FFF2-40B4-BE49-F238E27FC236}">
                    <a16:creationId xmlns:a16="http://schemas.microsoft.com/office/drawing/2014/main" id="{36D25AFB-DF1C-47AD-97CF-FDB5D1E18618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3" name="Ellipse 36">
                <a:extLst>
                  <a:ext uri="{FF2B5EF4-FFF2-40B4-BE49-F238E27FC236}">
                    <a16:creationId xmlns:a16="http://schemas.microsoft.com/office/drawing/2014/main" id="{9F38ADC2-1455-44DD-916C-29C9AA69A3C2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4" name="Ellipse 36">
                <a:extLst>
                  <a:ext uri="{FF2B5EF4-FFF2-40B4-BE49-F238E27FC236}">
                    <a16:creationId xmlns:a16="http://schemas.microsoft.com/office/drawing/2014/main" id="{A62BCCA7-265F-4EFB-8C6E-1F63A65BD760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5" name="Ellipse 36">
                <a:extLst>
                  <a:ext uri="{FF2B5EF4-FFF2-40B4-BE49-F238E27FC236}">
                    <a16:creationId xmlns:a16="http://schemas.microsoft.com/office/drawing/2014/main" id="{10F1DAF0-56B9-4C24-A81D-B5E77F82BC0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6" name="Ellipse 36">
                <a:extLst>
                  <a:ext uri="{FF2B5EF4-FFF2-40B4-BE49-F238E27FC236}">
                    <a16:creationId xmlns:a16="http://schemas.microsoft.com/office/drawing/2014/main" id="{017345D9-DFF1-47A3-8912-E5AB15A112B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7" name="Ellipse 36">
                <a:extLst>
                  <a:ext uri="{FF2B5EF4-FFF2-40B4-BE49-F238E27FC236}">
                    <a16:creationId xmlns:a16="http://schemas.microsoft.com/office/drawing/2014/main" id="{69697C03-6E35-464C-A951-9C292E616D2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8" name="Ellipse 36">
                <a:extLst>
                  <a:ext uri="{FF2B5EF4-FFF2-40B4-BE49-F238E27FC236}">
                    <a16:creationId xmlns:a16="http://schemas.microsoft.com/office/drawing/2014/main" id="{EBF041E2-FEBD-499C-8902-B775C6FF3D4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7B0E7C70-3296-4454-980E-B2A2CE1969D3}"/>
              </a:ext>
            </a:extLst>
          </p:cNvPr>
          <p:cNvGrpSpPr/>
          <p:nvPr/>
        </p:nvGrpSpPr>
        <p:grpSpPr>
          <a:xfrm>
            <a:off x="7052499" y="1535783"/>
            <a:ext cx="3828412" cy="3109651"/>
            <a:chOff x="417879" y="2137604"/>
            <a:chExt cx="3828412" cy="3109651"/>
          </a:xfrm>
        </p:grpSpPr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1A430180-B9B9-42D5-991B-478F4380B3EA}"/>
                </a:ext>
              </a:extLst>
            </p:cNvPr>
            <p:cNvGrpSpPr/>
            <p:nvPr/>
          </p:nvGrpSpPr>
          <p:grpSpPr>
            <a:xfrm>
              <a:off x="417879" y="2137604"/>
              <a:ext cx="3828412" cy="3109651"/>
              <a:chOff x="152708" y="2057104"/>
              <a:chExt cx="5309497" cy="4312671"/>
            </a:xfrm>
          </p:grpSpPr>
          <p:sp>
            <p:nvSpPr>
              <p:cNvPr id="415" name="Ellipse 42">
                <a:extLst>
                  <a:ext uri="{FF2B5EF4-FFF2-40B4-BE49-F238E27FC236}">
                    <a16:creationId xmlns:a16="http://schemas.microsoft.com/office/drawing/2014/main" id="{7CEB8EBF-7839-40FF-AE6F-52BD1E56DECE}"/>
                  </a:ext>
                </a:extLst>
              </p:cNvPr>
              <p:cNvSpPr/>
              <p:nvPr/>
            </p:nvSpPr>
            <p:spPr>
              <a:xfrm>
                <a:off x="2561365" y="2057104"/>
                <a:ext cx="2334113" cy="2334113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292F6168-7C9D-4357-8053-365ABD264F78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7" name="TextBox 416">
                      <a:extLst>
                        <a:ext uri="{FF2B5EF4-FFF2-40B4-BE49-F238E27FC236}">
                          <a16:creationId xmlns:a16="http://schemas.microsoft.com/office/drawing/2014/main" id="{E9C484A8-3FC1-4F0A-B7B6-BA8FBAE7A3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17" name="TextBox 416">
                      <a:extLst>
                        <a:ext uri="{FF2B5EF4-FFF2-40B4-BE49-F238E27FC236}">
                          <a16:creationId xmlns:a16="http://schemas.microsoft.com/office/drawing/2014/main" id="{E9C484A8-3FC1-4F0A-B7B6-BA8FBAE7A31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18" name="Groupe 34">
                  <a:extLst>
                    <a:ext uri="{FF2B5EF4-FFF2-40B4-BE49-F238E27FC236}">
                      <a16:creationId xmlns:a16="http://schemas.microsoft.com/office/drawing/2014/main" id="{A46C4BB7-D2A4-4C03-B653-33EE1F4AA6BB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430" name="Connecteur droit 32">
                    <a:extLst>
                      <a:ext uri="{FF2B5EF4-FFF2-40B4-BE49-F238E27FC236}">
                        <a16:creationId xmlns:a16="http://schemas.microsoft.com/office/drawing/2014/main" id="{EC963BD4-29EE-4D4A-809A-53F2AF3A0C69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Connecteur droit 33">
                    <a:extLst>
                      <a:ext uri="{FF2B5EF4-FFF2-40B4-BE49-F238E27FC236}">
                        <a16:creationId xmlns:a16="http://schemas.microsoft.com/office/drawing/2014/main" id="{53E84745-DFB4-44FF-BD82-BCEE1C413E88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1D041B29-E210-46C9-A3A3-3011B0E8069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421" name="Ellipse 35">
                    <a:extLst>
                      <a:ext uri="{FF2B5EF4-FFF2-40B4-BE49-F238E27FC236}">
                        <a16:creationId xmlns:a16="http://schemas.microsoft.com/office/drawing/2014/main" id="{28CEA711-A74F-48E7-9198-C0578BB56A18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2" name="Ellipse 36">
                    <a:extLst>
                      <a:ext uri="{FF2B5EF4-FFF2-40B4-BE49-F238E27FC236}">
                        <a16:creationId xmlns:a16="http://schemas.microsoft.com/office/drawing/2014/main" id="{0E05661E-B110-4FD8-85B8-1B57F220A4F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3" name="Ellipse 37">
                    <a:extLst>
                      <a:ext uri="{FF2B5EF4-FFF2-40B4-BE49-F238E27FC236}">
                        <a16:creationId xmlns:a16="http://schemas.microsoft.com/office/drawing/2014/main" id="{17F54181-CE2E-402E-9989-C36BC7FD89CF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4" name="Ellipse 38">
                    <a:extLst>
                      <a:ext uri="{FF2B5EF4-FFF2-40B4-BE49-F238E27FC236}">
                        <a16:creationId xmlns:a16="http://schemas.microsoft.com/office/drawing/2014/main" id="{A61BA358-C648-4370-902B-ECAC116660AD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5" name="Ellipse 39">
                    <a:extLst>
                      <a:ext uri="{FF2B5EF4-FFF2-40B4-BE49-F238E27FC236}">
                        <a16:creationId xmlns:a16="http://schemas.microsoft.com/office/drawing/2014/main" id="{F34BF2ED-BC74-44C3-A7D0-53D1A15E5931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6" name="Ellipse 40">
                    <a:extLst>
                      <a:ext uri="{FF2B5EF4-FFF2-40B4-BE49-F238E27FC236}">
                        <a16:creationId xmlns:a16="http://schemas.microsoft.com/office/drawing/2014/main" id="{FC43EEAA-ADDF-4308-98EA-1DC2F77EE34A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7" name="Ellipse 41">
                    <a:extLst>
                      <a:ext uri="{FF2B5EF4-FFF2-40B4-BE49-F238E27FC236}">
                        <a16:creationId xmlns:a16="http://schemas.microsoft.com/office/drawing/2014/main" id="{D57FFC03-73C7-482B-B53E-CC828B724022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8" name="Ellipse 42">
                    <a:extLst>
                      <a:ext uri="{FF2B5EF4-FFF2-40B4-BE49-F238E27FC236}">
                        <a16:creationId xmlns:a16="http://schemas.microsoft.com/office/drawing/2014/main" id="{089A16AB-27F5-4A6D-865C-9F973D19A367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9" name="Ellipse 48">
                    <a:extLst>
                      <a:ext uri="{FF2B5EF4-FFF2-40B4-BE49-F238E27FC236}">
                        <a16:creationId xmlns:a16="http://schemas.microsoft.com/office/drawing/2014/main" id="{BF1A454B-BD0C-4F15-9A8E-D8FA2BFE35A1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0" name="TextBox 419">
                      <a:extLst>
                        <a:ext uri="{FF2B5EF4-FFF2-40B4-BE49-F238E27FC236}">
                          <a16:creationId xmlns:a16="http://schemas.microsoft.com/office/drawing/2014/main" id="{9DE42B53-89A5-4E9A-A688-B766B24D64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0" name="TextBox 419">
                      <a:extLst>
                        <a:ext uri="{FF2B5EF4-FFF2-40B4-BE49-F238E27FC236}">
                          <a16:creationId xmlns:a16="http://schemas.microsoft.com/office/drawing/2014/main" id="{9DE42B53-89A5-4E9A-A688-B766B24D64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9744" r="-4359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A2FF76E9-69E2-4C60-AAF2-2AFBE4C17C5B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403" name="Ellipse 36">
                <a:extLst>
                  <a:ext uri="{FF2B5EF4-FFF2-40B4-BE49-F238E27FC236}">
                    <a16:creationId xmlns:a16="http://schemas.microsoft.com/office/drawing/2014/main" id="{075A9947-CE15-41DE-8E53-D90177B9B9D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4" name="Ellipse 36">
                <a:extLst>
                  <a:ext uri="{FF2B5EF4-FFF2-40B4-BE49-F238E27FC236}">
                    <a16:creationId xmlns:a16="http://schemas.microsoft.com/office/drawing/2014/main" id="{C182704C-C881-4E81-951F-52AF2DD8CDD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5" name="Ellipse 36">
                <a:extLst>
                  <a:ext uri="{FF2B5EF4-FFF2-40B4-BE49-F238E27FC236}">
                    <a16:creationId xmlns:a16="http://schemas.microsoft.com/office/drawing/2014/main" id="{7D87E0B3-3AAE-4A4D-8A37-91556D72932F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6" name="Ellipse 36">
                <a:extLst>
                  <a:ext uri="{FF2B5EF4-FFF2-40B4-BE49-F238E27FC236}">
                    <a16:creationId xmlns:a16="http://schemas.microsoft.com/office/drawing/2014/main" id="{AC66AF5C-237E-47D0-AEA1-2F4DD2ECBE1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7" name="Ellipse 36">
                <a:extLst>
                  <a:ext uri="{FF2B5EF4-FFF2-40B4-BE49-F238E27FC236}">
                    <a16:creationId xmlns:a16="http://schemas.microsoft.com/office/drawing/2014/main" id="{20E99924-7B2D-4FAE-95BD-84697946F7E4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8" name="Ellipse 36">
                <a:extLst>
                  <a:ext uri="{FF2B5EF4-FFF2-40B4-BE49-F238E27FC236}">
                    <a16:creationId xmlns:a16="http://schemas.microsoft.com/office/drawing/2014/main" id="{4A71EC20-5E16-448E-8092-F9B98CD717F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9" name="Ellipse 36">
                <a:extLst>
                  <a:ext uri="{FF2B5EF4-FFF2-40B4-BE49-F238E27FC236}">
                    <a16:creationId xmlns:a16="http://schemas.microsoft.com/office/drawing/2014/main" id="{5605223A-E90A-47F9-8F71-A7839D3E813A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0" name="Ellipse 36">
                <a:extLst>
                  <a:ext uri="{FF2B5EF4-FFF2-40B4-BE49-F238E27FC236}">
                    <a16:creationId xmlns:a16="http://schemas.microsoft.com/office/drawing/2014/main" id="{A70C5AA3-B831-498A-9057-B90D01FFF843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1" name="Ellipse 36">
                <a:extLst>
                  <a:ext uri="{FF2B5EF4-FFF2-40B4-BE49-F238E27FC236}">
                    <a16:creationId xmlns:a16="http://schemas.microsoft.com/office/drawing/2014/main" id="{83B16300-42D1-4AEC-A8EA-E7E8C8739F2E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2" name="Ellipse 36">
                <a:extLst>
                  <a:ext uri="{FF2B5EF4-FFF2-40B4-BE49-F238E27FC236}">
                    <a16:creationId xmlns:a16="http://schemas.microsoft.com/office/drawing/2014/main" id="{1614FFE6-468C-49BE-A8FE-8211F305322B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3" name="Ellipse 36">
                <a:extLst>
                  <a:ext uri="{FF2B5EF4-FFF2-40B4-BE49-F238E27FC236}">
                    <a16:creationId xmlns:a16="http://schemas.microsoft.com/office/drawing/2014/main" id="{9318D45A-14C2-41CD-92C2-4DF221990CC9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4" name="Ellipse 36">
                <a:extLst>
                  <a:ext uri="{FF2B5EF4-FFF2-40B4-BE49-F238E27FC236}">
                    <a16:creationId xmlns:a16="http://schemas.microsoft.com/office/drawing/2014/main" id="{4CD8B256-4A77-48C7-9CEC-D3890249C743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43D22F-0B15-4DD9-9B6A-981A0B866C25}"/>
              </a:ext>
            </a:extLst>
          </p:cNvPr>
          <p:cNvGrpSpPr/>
          <p:nvPr/>
        </p:nvGrpSpPr>
        <p:grpSpPr>
          <a:xfrm>
            <a:off x="9276544" y="2513465"/>
            <a:ext cx="215625" cy="215625"/>
            <a:chOff x="9451292" y="2418298"/>
            <a:chExt cx="215625" cy="21562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440FE59-4892-48AE-ACE7-ECF2C96B34C4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170A63B6-CF64-4D32-A3CA-3A3AA3B387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6A1221C0-88B1-452E-8B63-105A0585066D}"/>
              </a:ext>
            </a:extLst>
          </p:cNvPr>
          <p:cNvGrpSpPr/>
          <p:nvPr/>
        </p:nvGrpSpPr>
        <p:grpSpPr>
          <a:xfrm>
            <a:off x="2855164" y="2200694"/>
            <a:ext cx="215625" cy="215625"/>
            <a:chOff x="9451292" y="2418298"/>
            <a:chExt cx="215625" cy="215625"/>
          </a:xfrm>
        </p:grpSpPr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DEB59798-A581-4C28-959A-D7A8A7833229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DD5A647F-790C-43CC-B786-923A2D38398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A8E2670-6EDA-466C-8CC5-924B76EB769A}"/>
              </a:ext>
            </a:extLst>
          </p:cNvPr>
          <p:cNvGrpSpPr/>
          <p:nvPr/>
        </p:nvGrpSpPr>
        <p:grpSpPr>
          <a:xfrm>
            <a:off x="136757" y="6185236"/>
            <a:ext cx="3828412" cy="3071278"/>
            <a:chOff x="136757" y="7357150"/>
            <a:chExt cx="3828412" cy="3071278"/>
          </a:xfrm>
        </p:grpSpPr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198B646D-8242-472A-8FF3-AB214ABACB1A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451" name="Group 450">
                <a:extLst>
                  <a:ext uri="{FF2B5EF4-FFF2-40B4-BE49-F238E27FC236}">
                    <a16:creationId xmlns:a16="http://schemas.microsoft.com/office/drawing/2014/main" id="{F3201CB0-94A1-4209-B419-E34793AE91A7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465" name="Ellipse 42">
                  <a:extLst>
                    <a:ext uri="{FF2B5EF4-FFF2-40B4-BE49-F238E27FC236}">
                      <a16:creationId xmlns:a16="http://schemas.microsoft.com/office/drawing/2014/main" id="{CBDCC14C-22AC-4629-8F08-D20D3049A62E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466" name="Group 465">
                  <a:extLst>
                    <a:ext uri="{FF2B5EF4-FFF2-40B4-BE49-F238E27FC236}">
                      <a16:creationId xmlns:a16="http://schemas.microsoft.com/office/drawing/2014/main" id="{EB4AB5AF-EBA0-48C0-965E-6D59AE975AD1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7" name="TextBox 466">
                        <a:extLst>
                          <a:ext uri="{FF2B5EF4-FFF2-40B4-BE49-F238E27FC236}">
                            <a16:creationId xmlns:a16="http://schemas.microsoft.com/office/drawing/2014/main" id="{AB9A9294-CB20-473B-9F88-4E576A5A5F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67" name="TextBox 466">
                        <a:extLst>
                          <a:ext uri="{FF2B5EF4-FFF2-40B4-BE49-F238E27FC236}">
                            <a16:creationId xmlns:a16="http://schemas.microsoft.com/office/drawing/2014/main" id="{AB9A9294-CB20-473B-9F88-4E576A5A5F6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89744" r="-43590" b="-46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68" name="Groupe 34">
                    <a:extLst>
                      <a:ext uri="{FF2B5EF4-FFF2-40B4-BE49-F238E27FC236}">
                        <a16:creationId xmlns:a16="http://schemas.microsoft.com/office/drawing/2014/main" id="{34526C2B-E95B-48BD-8711-8077E2B5E208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480" name="Connecteur droit 32">
                      <a:extLst>
                        <a:ext uri="{FF2B5EF4-FFF2-40B4-BE49-F238E27FC236}">
                          <a16:creationId xmlns:a16="http://schemas.microsoft.com/office/drawing/2014/main" id="{63AF8CD1-3F79-4969-A1D4-7B8656266D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1" name="Connecteur droit 33">
                      <a:extLst>
                        <a:ext uri="{FF2B5EF4-FFF2-40B4-BE49-F238E27FC236}">
                          <a16:creationId xmlns:a16="http://schemas.microsoft.com/office/drawing/2014/main" id="{7370FA5A-C263-4627-AD93-A1201772D59E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9" name="Group 468">
                    <a:extLst>
                      <a:ext uri="{FF2B5EF4-FFF2-40B4-BE49-F238E27FC236}">
                        <a16:creationId xmlns:a16="http://schemas.microsoft.com/office/drawing/2014/main" id="{56B195AF-F766-48B9-9F3E-FA9F3A43FDE6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471" name="Ellipse 35">
                      <a:extLst>
                        <a:ext uri="{FF2B5EF4-FFF2-40B4-BE49-F238E27FC236}">
                          <a16:creationId xmlns:a16="http://schemas.microsoft.com/office/drawing/2014/main" id="{0B1114FF-8068-472A-B404-5E5CBD2300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2" name="Ellipse 36">
                      <a:extLst>
                        <a:ext uri="{FF2B5EF4-FFF2-40B4-BE49-F238E27FC236}">
                          <a16:creationId xmlns:a16="http://schemas.microsoft.com/office/drawing/2014/main" id="{9C07449C-EB82-4C5A-A435-8B61416BD3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3" name="Ellipse 37">
                      <a:extLst>
                        <a:ext uri="{FF2B5EF4-FFF2-40B4-BE49-F238E27FC236}">
                          <a16:creationId xmlns:a16="http://schemas.microsoft.com/office/drawing/2014/main" id="{C6934847-AEA7-489F-B4B1-AC681EFA08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4" name="Ellipse 38">
                      <a:extLst>
                        <a:ext uri="{FF2B5EF4-FFF2-40B4-BE49-F238E27FC236}">
                          <a16:creationId xmlns:a16="http://schemas.microsoft.com/office/drawing/2014/main" id="{0529403B-2877-450D-AC63-26195CAB51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5" name="Ellipse 39">
                      <a:extLst>
                        <a:ext uri="{FF2B5EF4-FFF2-40B4-BE49-F238E27FC236}">
                          <a16:creationId xmlns:a16="http://schemas.microsoft.com/office/drawing/2014/main" id="{6C69D171-F2CB-46E9-9F28-C238637806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6" name="Ellipse 40">
                      <a:extLst>
                        <a:ext uri="{FF2B5EF4-FFF2-40B4-BE49-F238E27FC236}">
                          <a16:creationId xmlns:a16="http://schemas.microsoft.com/office/drawing/2014/main" id="{A4F92C4E-BF8D-460A-A72A-B1CC4D5181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7" name="Ellipse 41">
                      <a:extLst>
                        <a:ext uri="{FF2B5EF4-FFF2-40B4-BE49-F238E27FC236}">
                          <a16:creationId xmlns:a16="http://schemas.microsoft.com/office/drawing/2014/main" id="{071B7BCB-3F46-456F-8DA0-ECC8EF7CCC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8" name="Ellipse 42">
                      <a:extLst>
                        <a:ext uri="{FF2B5EF4-FFF2-40B4-BE49-F238E27FC236}">
                          <a16:creationId xmlns:a16="http://schemas.microsoft.com/office/drawing/2014/main" id="{77DED911-278D-401E-BF6C-5C1C68BCFC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9" name="Ellipse 48">
                      <a:extLst>
                        <a:ext uri="{FF2B5EF4-FFF2-40B4-BE49-F238E27FC236}">
                          <a16:creationId xmlns:a16="http://schemas.microsoft.com/office/drawing/2014/main" id="{744B5BB3-C38B-4645-AB6F-13B74FB3D3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0" name="TextBox 469">
                        <a:extLst>
                          <a:ext uri="{FF2B5EF4-FFF2-40B4-BE49-F238E27FC236}">
                            <a16:creationId xmlns:a16="http://schemas.microsoft.com/office/drawing/2014/main" id="{D0C563F1-3D08-4D6F-9D77-DDD9D9103E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70" name="TextBox 469">
                        <a:extLst>
                          <a:ext uri="{FF2B5EF4-FFF2-40B4-BE49-F238E27FC236}">
                            <a16:creationId xmlns:a16="http://schemas.microsoft.com/office/drawing/2014/main" id="{D0C563F1-3D08-4D6F-9D77-DDD9D9103E7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87500" r="-40000" b="-312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31D2BB09-6DE2-43EC-B386-8402FF7A90D2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453" name="Ellipse 36">
                  <a:extLst>
                    <a:ext uri="{FF2B5EF4-FFF2-40B4-BE49-F238E27FC236}">
                      <a16:creationId xmlns:a16="http://schemas.microsoft.com/office/drawing/2014/main" id="{7EFC47DB-AFA7-422B-B5BB-E2B80EA334BF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4" name="Ellipse 36">
                  <a:extLst>
                    <a:ext uri="{FF2B5EF4-FFF2-40B4-BE49-F238E27FC236}">
                      <a16:creationId xmlns:a16="http://schemas.microsoft.com/office/drawing/2014/main" id="{FFA21525-3F4F-422A-B24E-35CEF2A3BD31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5" name="Ellipse 36">
                  <a:extLst>
                    <a:ext uri="{FF2B5EF4-FFF2-40B4-BE49-F238E27FC236}">
                      <a16:creationId xmlns:a16="http://schemas.microsoft.com/office/drawing/2014/main" id="{F04C7F89-1080-41ED-A999-0AD0A39ECD42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6" name="Ellipse 36">
                  <a:extLst>
                    <a:ext uri="{FF2B5EF4-FFF2-40B4-BE49-F238E27FC236}">
                      <a16:creationId xmlns:a16="http://schemas.microsoft.com/office/drawing/2014/main" id="{FF446794-771A-4EAD-931E-A88D127F7F66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7" name="Ellipse 36">
                  <a:extLst>
                    <a:ext uri="{FF2B5EF4-FFF2-40B4-BE49-F238E27FC236}">
                      <a16:creationId xmlns:a16="http://schemas.microsoft.com/office/drawing/2014/main" id="{D4E8C5F9-4711-4AC1-853E-547CC975B4BA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8" name="Ellipse 36">
                  <a:extLst>
                    <a:ext uri="{FF2B5EF4-FFF2-40B4-BE49-F238E27FC236}">
                      <a16:creationId xmlns:a16="http://schemas.microsoft.com/office/drawing/2014/main" id="{B032CBA9-5EE4-4E0A-8258-C6735CFB52DF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9" name="Ellipse 36">
                  <a:extLst>
                    <a:ext uri="{FF2B5EF4-FFF2-40B4-BE49-F238E27FC236}">
                      <a16:creationId xmlns:a16="http://schemas.microsoft.com/office/drawing/2014/main" id="{9AAE290B-DE68-4166-86FE-DFD07B6D00BD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0" name="Ellipse 36">
                  <a:extLst>
                    <a:ext uri="{FF2B5EF4-FFF2-40B4-BE49-F238E27FC236}">
                      <a16:creationId xmlns:a16="http://schemas.microsoft.com/office/drawing/2014/main" id="{004B0E8E-845D-4986-B01B-56F10777E943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1" name="Ellipse 36">
                  <a:extLst>
                    <a:ext uri="{FF2B5EF4-FFF2-40B4-BE49-F238E27FC236}">
                      <a16:creationId xmlns:a16="http://schemas.microsoft.com/office/drawing/2014/main" id="{165C1A63-B13F-494E-87F0-42E714C083B0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2" name="Ellipse 36">
                  <a:extLst>
                    <a:ext uri="{FF2B5EF4-FFF2-40B4-BE49-F238E27FC236}">
                      <a16:creationId xmlns:a16="http://schemas.microsoft.com/office/drawing/2014/main" id="{A47C07EF-5C00-4120-B7CF-BD1807C07E03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3" name="Ellipse 36">
                  <a:extLst>
                    <a:ext uri="{FF2B5EF4-FFF2-40B4-BE49-F238E27FC236}">
                      <a16:creationId xmlns:a16="http://schemas.microsoft.com/office/drawing/2014/main" id="{FA8E6882-ABBA-4E38-8235-2B4CAE27A330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4" name="Ellipse 36">
                  <a:extLst>
                    <a:ext uri="{FF2B5EF4-FFF2-40B4-BE49-F238E27FC236}">
                      <a16:creationId xmlns:a16="http://schemas.microsoft.com/office/drawing/2014/main" id="{3211D1C4-F221-4795-B716-7105CA3EE4A5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904DA841-F625-469B-9F13-B9BFEFC82940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7180C607-08B3-4218-BBA5-FAA3AC0613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5986B2F7-CBA0-42AF-A694-EF4E237A5B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EBB361FA-7C7F-49AD-8F20-BF4A9C60FF8E}"/>
              </a:ext>
            </a:extLst>
          </p:cNvPr>
          <p:cNvGrpSpPr/>
          <p:nvPr/>
        </p:nvGrpSpPr>
        <p:grpSpPr>
          <a:xfrm>
            <a:off x="6137274" y="5840798"/>
            <a:ext cx="2603821" cy="2088871"/>
            <a:chOff x="417879" y="2175977"/>
            <a:chExt cx="3828412" cy="3071278"/>
          </a:xfrm>
        </p:grpSpPr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D173FCFB-9867-4F5E-90C9-BA219690545E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505" name="Ellipse 42">
                <a:extLst>
                  <a:ext uri="{FF2B5EF4-FFF2-40B4-BE49-F238E27FC236}">
                    <a16:creationId xmlns:a16="http://schemas.microsoft.com/office/drawing/2014/main" id="{99AAACB9-3EC3-431C-A493-A20E18C092B4}"/>
                  </a:ext>
                </a:extLst>
              </p:cNvPr>
              <p:cNvSpPr/>
              <p:nvPr/>
            </p:nvSpPr>
            <p:spPr>
              <a:xfrm>
                <a:off x="2297259" y="2404285"/>
                <a:ext cx="2334113" cy="2334113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506" name="Group 505">
                <a:extLst>
                  <a:ext uri="{FF2B5EF4-FFF2-40B4-BE49-F238E27FC236}">
                    <a16:creationId xmlns:a16="http://schemas.microsoft.com/office/drawing/2014/main" id="{61D77142-0524-4307-A695-DE4116E97191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7" name="TextBox 506">
                      <a:extLst>
                        <a:ext uri="{FF2B5EF4-FFF2-40B4-BE49-F238E27FC236}">
                          <a16:creationId xmlns:a16="http://schemas.microsoft.com/office/drawing/2014/main" id="{65334DFD-C010-481D-AE7C-2A21322786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7" name="TextBox 506">
                      <a:extLst>
                        <a:ext uri="{FF2B5EF4-FFF2-40B4-BE49-F238E27FC236}">
                          <a16:creationId xmlns:a16="http://schemas.microsoft.com/office/drawing/2014/main" id="{65334DFD-C010-481D-AE7C-2A21322786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51852" r="-85185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08" name="Groupe 34">
                  <a:extLst>
                    <a:ext uri="{FF2B5EF4-FFF2-40B4-BE49-F238E27FC236}">
                      <a16:creationId xmlns:a16="http://schemas.microsoft.com/office/drawing/2014/main" id="{F422B034-DEF6-4066-BAFD-121F48A9C90A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520" name="Connecteur droit 32">
                    <a:extLst>
                      <a:ext uri="{FF2B5EF4-FFF2-40B4-BE49-F238E27FC236}">
                        <a16:creationId xmlns:a16="http://schemas.microsoft.com/office/drawing/2014/main" id="{B1A8A22B-FB6F-4BBE-BF70-D84F88AB801D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Connecteur droit 33">
                    <a:extLst>
                      <a:ext uri="{FF2B5EF4-FFF2-40B4-BE49-F238E27FC236}">
                        <a16:creationId xmlns:a16="http://schemas.microsoft.com/office/drawing/2014/main" id="{F4A115CB-198E-4015-B19E-9BB810E6804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9" name="Group 508">
                  <a:extLst>
                    <a:ext uri="{FF2B5EF4-FFF2-40B4-BE49-F238E27FC236}">
                      <a16:creationId xmlns:a16="http://schemas.microsoft.com/office/drawing/2014/main" id="{6DF6212D-9C0D-4499-A82E-6BC7CEFB8BE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511" name="Ellipse 35">
                    <a:extLst>
                      <a:ext uri="{FF2B5EF4-FFF2-40B4-BE49-F238E27FC236}">
                        <a16:creationId xmlns:a16="http://schemas.microsoft.com/office/drawing/2014/main" id="{F5A9B04F-53BA-4CFA-B64F-890480806B9D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2" name="Ellipse 36">
                    <a:extLst>
                      <a:ext uri="{FF2B5EF4-FFF2-40B4-BE49-F238E27FC236}">
                        <a16:creationId xmlns:a16="http://schemas.microsoft.com/office/drawing/2014/main" id="{AF297C0D-2026-45C9-801E-1F5270C0D8B8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3" name="Ellipse 37">
                    <a:extLst>
                      <a:ext uri="{FF2B5EF4-FFF2-40B4-BE49-F238E27FC236}">
                        <a16:creationId xmlns:a16="http://schemas.microsoft.com/office/drawing/2014/main" id="{1E7927BA-64B0-43AA-9332-684F905273C3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4" name="Ellipse 38">
                    <a:extLst>
                      <a:ext uri="{FF2B5EF4-FFF2-40B4-BE49-F238E27FC236}">
                        <a16:creationId xmlns:a16="http://schemas.microsoft.com/office/drawing/2014/main" id="{13B9DB93-E5E2-4CFE-B5E3-64F0840CF06E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5" name="Ellipse 39">
                    <a:extLst>
                      <a:ext uri="{FF2B5EF4-FFF2-40B4-BE49-F238E27FC236}">
                        <a16:creationId xmlns:a16="http://schemas.microsoft.com/office/drawing/2014/main" id="{D01CD09B-1ABC-4B9B-AED5-D8E33CDA5D6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6" name="Ellipse 40">
                    <a:extLst>
                      <a:ext uri="{FF2B5EF4-FFF2-40B4-BE49-F238E27FC236}">
                        <a16:creationId xmlns:a16="http://schemas.microsoft.com/office/drawing/2014/main" id="{FBE9F064-DAB9-4A8B-A545-F94017233086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7" name="Ellipse 41">
                    <a:extLst>
                      <a:ext uri="{FF2B5EF4-FFF2-40B4-BE49-F238E27FC236}">
                        <a16:creationId xmlns:a16="http://schemas.microsoft.com/office/drawing/2014/main" id="{816B5553-FFB7-4E1D-A02B-9B51163070D8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8" name="Ellipse 42">
                    <a:extLst>
                      <a:ext uri="{FF2B5EF4-FFF2-40B4-BE49-F238E27FC236}">
                        <a16:creationId xmlns:a16="http://schemas.microsoft.com/office/drawing/2014/main" id="{995B338A-5B7F-45F2-B0D0-EED6F22612E4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9" name="Ellipse 48">
                    <a:extLst>
                      <a:ext uri="{FF2B5EF4-FFF2-40B4-BE49-F238E27FC236}">
                        <a16:creationId xmlns:a16="http://schemas.microsoft.com/office/drawing/2014/main" id="{C72EDF94-DCE0-4DEF-93C3-7FE022E72ADD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0" name="TextBox 509">
                      <a:extLst>
                        <a:ext uri="{FF2B5EF4-FFF2-40B4-BE49-F238E27FC236}">
                          <a16:creationId xmlns:a16="http://schemas.microsoft.com/office/drawing/2014/main" id="{A8624D5D-6F33-44D2-AD66-A90BD1F4C4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0" name="TextBox 509">
                      <a:extLst>
                        <a:ext uri="{FF2B5EF4-FFF2-40B4-BE49-F238E27FC236}">
                          <a16:creationId xmlns:a16="http://schemas.microsoft.com/office/drawing/2014/main" id="{A8624D5D-6F33-44D2-AD66-A90BD1F4C4E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55556" r="-81481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689096AC-D39A-40FD-9904-A818FBA3C93C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493" name="Ellipse 36">
                <a:extLst>
                  <a:ext uri="{FF2B5EF4-FFF2-40B4-BE49-F238E27FC236}">
                    <a16:creationId xmlns:a16="http://schemas.microsoft.com/office/drawing/2014/main" id="{C1119B54-EF05-4CAC-B349-C3305F154AC2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4" name="Ellipse 36">
                <a:extLst>
                  <a:ext uri="{FF2B5EF4-FFF2-40B4-BE49-F238E27FC236}">
                    <a16:creationId xmlns:a16="http://schemas.microsoft.com/office/drawing/2014/main" id="{A9B94606-57C7-4108-B706-814F4179FB7C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5" name="Ellipse 36">
                <a:extLst>
                  <a:ext uri="{FF2B5EF4-FFF2-40B4-BE49-F238E27FC236}">
                    <a16:creationId xmlns:a16="http://schemas.microsoft.com/office/drawing/2014/main" id="{940F8367-08CE-4533-81BA-7FAC964A38A1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6" name="Ellipse 36">
                <a:extLst>
                  <a:ext uri="{FF2B5EF4-FFF2-40B4-BE49-F238E27FC236}">
                    <a16:creationId xmlns:a16="http://schemas.microsoft.com/office/drawing/2014/main" id="{21AD0E3C-C274-463B-8BD4-C33862D97C7C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7" name="Ellipse 36">
                <a:extLst>
                  <a:ext uri="{FF2B5EF4-FFF2-40B4-BE49-F238E27FC236}">
                    <a16:creationId xmlns:a16="http://schemas.microsoft.com/office/drawing/2014/main" id="{4328AD16-7313-4AA0-91B4-239C736BBA9D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8" name="Ellipse 36">
                <a:extLst>
                  <a:ext uri="{FF2B5EF4-FFF2-40B4-BE49-F238E27FC236}">
                    <a16:creationId xmlns:a16="http://schemas.microsoft.com/office/drawing/2014/main" id="{41E8828B-7C7A-4A3E-9406-6AFD48C6C79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9" name="Ellipse 36">
                <a:extLst>
                  <a:ext uri="{FF2B5EF4-FFF2-40B4-BE49-F238E27FC236}">
                    <a16:creationId xmlns:a16="http://schemas.microsoft.com/office/drawing/2014/main" id="{9A63E068-03C3-46B0-ADCC-FA6F46765B8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0" name="Ellipse 36">
                <a:extLst>
                  <a:ext uri="{FF2B5EF4-FFF2-40B4-BE49-F238E27FC236}">
                    <a16:creationId xmlns:a16="http://schemas.microsoft.com/office/drawing/2014/main" id="{01E7CC92-F46E-4D1C-A046-B71CD3CFF326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1" name="Ellipse 36">
                <a:extLst>
                  <a:ext uri="{FF2B5EF4-FFF2-40B4-BE49-F238E27FC236}">
                    <a16:creationId xmlns:a16="http://schemas.microsoft.com/office/drawing/2014/main" id="{E038BB8F-EC13-4192-BE43-B2115427D4C3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2" name="Ellipse 36">
                <a:extLst>
                  <a:ext uri="{FF2B5EF4-FFF2-40B4-BE49-F238E27FC236}">
                    <a16:creationId xmlns:a16="http://schemas.microsoft.com/office/drawing/2014/main" id="{656E439B-2D24-4BD1-99EB-27EF56D67A04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3" name="Ellipse 36">
                <a:extLst>
                  <a:ext uri="{FF2B5EF4-FFF2-40B4-BE49-F238E27FC236}">
                    <a16:creationId xmlns:a16="http://schemas.microsoft.com/office/drawing/2014/main" id="{99F35A6D-74EA-41DB-8778-AACA203666DD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4" name="Ellipse 36">
                <a:extLst>
                  <a:ext uri="{FF2B5EF4-FFF2-40B4-BE49-F238E27FC236}">
                    <a16:creationId xmlns:a16="http://schemas.microsoft.com/office/drawing/2014/main" id="{AFA71C6E-37EB-4267-92C6-74D0D50D7829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D7E0166C-9683-4BB9-BFEF-9FCE2BDF2258}"/>
              </a:ext>
            </a:extLst>
          </p:cNvPr>
          <p:cNvGrpSpPr/>
          <p:nvPr/>
        </p:nvGrpSpPr>
        <p:grpSpPr>
          <a:xfrm>
            <a:off x="7645234" y="6550746"/>
            <a:ext cx="146653" cy="146653"/>
            <a:chOff x="9451292" y="2418298"/>
            <a:chExt cx="215625" cy="215625"/>
          </a:xfrm>
        </p:grpSpPr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78547FBA-781C-4F59-A616-ED23837DD56D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5DEB2F04-CE18-4483-96ED-89BCD8CB6F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041D0692-F8E7-4D53-9732-479C47A4A9EF}"/>
              </a:ext>
            </a:extLst>
          </p:cNvPr>
          <p:cNvGrpSpPr/>
          <p:nvPr/>
        </p:nvGrpSpPr>
        <p:grpSpPr>
          <a:xfrm>
            <a:off x="9311644" y="5840798"/>
            <a:ext cx="2603821" cy="2088871"/>
            <a:chOff x="417879" y="2175977"/>
            <a:chExt cx="3828412" cy="3071278"/>
          </a:xfrm>
        </p:grpSpPr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6DBC80E0-C96C-4513-8BBD-913FCBB40C5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537" name="Ellipse 42">
                <a:extLst>
                  <a:ext uri="{FF2B5EF4-FFF2-40B4-BE49-F238E27FC236}">
                    <a16:creationId xmlns:a16="http://schemas.microsoft.com/office/drawing/2014/main" id="{9B9539E0-BEB4-47A2-B6C7-FDEF8F342446}"/>
                  </a:ext>
                </a:extLst>
              </p:cNvPr>
              <p:cNvSpPr/>
              <p:nvPr/>
            </p:nvSpPr>
            <p:spPr>
              <a:xfrm>
                <a:off x="2243423" y="2512055"/>
                <a:ext cx="2334113" cy="2334112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538" name="Group 537">
                <a:extLst>
                  <a:ext uri="{FF2B5EF4-FFF2-40B4-BE49-F238E27FC236}">
                    <a16:creationId xmlns:a16="http://schemas.microsoft.com/office/drawing/2014/main" id="{B3552143-0E18-4069-B0B2-B499F25EFDE1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9" name="TextBox 538">
                      <a:extLst>
                        <a:ext uri="{FF2B5EF4-FFF2-40B4-BE49-F238E27FC236}">
                          <a16:creationId xmlns:a16="http://schemas.microsoft.com/office/drawing/2014/main" id="{B732BC3B-FA50-4D6E-9D05-17902EE187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9" name="TextBox 538">
                      <a:extLst>
                        <a:ext uri="{FF2B5EF4-FFF2-40B4-BE49-F238E27FC236}">
                          <a16:creationId xmlns:a16="http://schemas.microsoft.com/office/drawing/2014/main" id="{B732BC3B-FA50-4D6E-9D05-17902EE187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55556" r="-81481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40" name="Groupe 34">
                  <a:extLst>
                    <a:ext uri="{FF2B5EF4-FFF2-40B4-BE49-F238E27FC236}">
                      <a16:creationId xmlns:a16="http://schemas.microsoft.com/office/drawing/2014/main" id="{32B0E86A-83DE-405A-A35D-7BB23E22D560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552" name="Connecteur droit 32">
                    <a:extLst>
                      <a:ext uri="{FF2B5EF4-FFF2-40B4-BE49-F238E27FC236}">
                        <a16:creationId xmlns:a16="http://schemas.microsoft.com/office/drawing/2014/main" id="{E20A7163-AEBB-4736-80EB-CAA80B6BDD96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Connecteur droit 33">
                    <a:extLst>
                      <a:ext uri="{FF2B5EF4-FFF2-40B4-BE49-F238E27FC236}">
                        <a16:creationId xmlns:a16="http://schemas.microsoft.com/office/drawing/2014/main" id="{4E1B748D-2EDD-446B-9F4A-B985FBA43E94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1" name="Group 540">
                  <a:extLst>
                    <a:ext uri="{FF2B5EF4-FFF2-40B4-BE49-F238E27FC236}">
                      <a16:creationId xmlns:a16="http://schemas.microsoft.com/office/drawing/2014/main" id="{3F627485-1068-44A7-8379-EA8283317A73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543" name="Ellipse 35">
                    <a:extLst>
                      <a:ext uri="{FF2B5EF4-FFF2-40B4-BE49-F238E27FC236}">
                        <a16:creationId xmlns:a16="http://schemas.microsoft.com/office/drawing/2014/main" id="{E2C774ED-2AB7-4686-8493-D05DCAD9BD2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4" name="Ellipse 36">
                    <a:extLst>
                      <a:ext uri="{FF2B5EF4-FFF2-40B4-BE49-F238E27FC236}">
                        <a16:creationId xmlns:a16="http://schemas.microsoft.com/office/drawing/2014/main" id="{3EBC82B6-191E-403A-BB6F-527F74FEAAE5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5" name="Ellipse 37">
                    <a:extLst>
                      <a:ext uri="{FF2B5EF4-FFF2-40B4-BE49-F238E27FC236}">
                        <a16:creationId xmlns:a16="http://schemas.microsoft.com/office/drawing/2014/main" id="{45EC39B5-1EA2-4AD9-92F8-EA249EF255B1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6" name="Ellipse 38">
                    <a:extLst>
                      <a:ext uri="{FF2B5EF4-FFF2-40B4-BE49-F238E27FC236}">
                        <a16:creationId xmlns:a16="http://schemas.microsoft.com/office/drawing/2014/main" id="{2D96F2D0-4F1D-4286-8E37-BC5BA2B001D1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7" name="Ellipse 39">
                    <a:extLst>
                      <a:ext uri="{FF2B5EF4-FFF2-40B4-BE49-F238E27FC236}">
                        <a16:creationId xmlns:a16="http://schemas.microsoft.com/office/drawing/2014/main" id="{44F8033A-1FA9-41D2-8ECB-D8FA60F2A75C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8" name="Ellipse 40">
                    <a:extLst>
                      <a:ext uri="{FF2B5EF4-FFF2-40B4-BE49-F238E27FC236}">
                        <a16:creationId xmlns:a16="http://schemas.microsoft.com/office/drawing/2014/main" id="{990DC988-B51F-4098-9A9C-534D1990426B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9" name="Ellipse 41">
                    <a:extLst>
                      <a:ext uri="{FF2B5EF4-FFF2-40B4-BE49-F238E27FC236}">
                        <a16:creationId xmlns:a16="http://schemas.microsoft.com/office/drawing/2014/main" id="{93ED78A0-8700-4C9D-BC12-BD2E5AA5A267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50" name="Ellipse 42">
                    <a:extLst>
                      <a:ext uri="{FF2B5EF4-FFF2-40B4-BE49-F238E27FC236}">
                        <a16:creationId xmlns:a16="http://schemas.microsoft.com/office/drawing/2014/main" id="{2E712CF1-E7BD-45C7-B682-A7B15A70A200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51" name="Ellipse 48">
                    <a:extLst>
                      <a:ext uri="{FF2B5EF4-FFF2-40B4-BE49-F238E27FC236}">
                        <a16:creationId xmlns:a16="http://schemas.microsoft.com/office/drawing/2014/main" id="{69C394FF-1679-471C-A887-2E147195B02B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2" name="TextBox 541">
                      <a:extLst>
                        <a:ext uri="{FF2B5EF4-FFF2-40B4-BE49-F238E27FC236}">
                          <a16:creationId xmlns:a16="http://schemas.microsoft.com/office/drawing/2014/main" id="{A498A381-072B-40CB-89C3-3FD0BE0BA8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2" name="TextBox 541">
                      <a:extLst>
                        <a:ext uri="{FF2B5EF4-FFF2-40B4-BE49-F238E27FC236}">
                          <a16:creationId xmlns:a16="http://schemas.microsoft.com/office/drawing/2014/main" id="{A498A381-072B-40CB-89C3-3FD0BE0BA8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61538" r="-88462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DA93F979-0FFB-4452-B05B-BFD9992859B7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525" name="Ellipse 36">
                <a:extLst>
                  <a:ext uri="{FF2B5EF4-FFF2-40B4-BE49-F238E27FC236}">
                    <a16:creationId xmlns:a16="http://schemas.microsoft.com/office/drawing/2014/main" id="{98B81C88-CB70-47AF-B117-27B94EC04A1A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6" name="Ellipse 36">
                <a:extLst>
                  <a:ext uri="{FF2B5EF4-FFF2-40B4-BE49-F238E27FC236}">
                    <a16:creationId xmlns:a16="http://schemas.microsoft.com/office/drawing/2014/main" id="{BF67985E-D958-4575-BCD8-B8B8D8BE4C2E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7" name="Ellipse 36">
                <a:extLst>
                  <a:ext uri="{FF2B5EF4-FFF2-40B4-BE49-F238E27FC236}">
                    <a16:creationId xmlns:a16="http://schemas.microsoft.com/office/drawing/2014/main" id="{B20A2184-CA0A-43C8-B229-14FEBD0C835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8" name="Ellipse 36">
                <a:extLst>
                  <a:ext uri="{FF2B5EF4-FFF2-40B4-BE49-F238E27FC236}">
                    <a16:creationId xmlns:a16="http://schemas.microsoft.com/office/drawing/2014/main" id="{37652909-0FFF-4F4C-8CD9-CA6EF8EC4F58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9" name="Ellipse 36">
                <a:extLst>
                  <a:ext uri="{FF2B5EF4-FFF2-40B4-BE49-F238E27FC236}">
                    <a16:creationId xmlns:a16="http://schemas.microsoft.com/office/drawing/2014/main" id="{09E8650B-5028-42CB-9573-B12457372365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0" name="Ellipse 36">
                <a:extLst>
                  <a:ext uri="{FF2B5EF4-FFF2-40B4-BE49-F238E27FC236}">
                    <a16:creationId xmlns:a16="http://schemas.microsoft.com/office/drawing/2014/main" id="{4FF74C56-6270-468B-B592-3DDFC029E3DE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1" name="Ellipse 36">
                <a:extLst>
                  <a:ext uri="{FF2B5EF4-FFF2-40B4-BE49-F238E27FC236}">
                    <a16:creationId xmlns:a16="http://schemas.microsoft.com/office/drawing/2014/main" id="{BBE051C7-4706-42E0-87C6-5B5447E4AB77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2" name="Ellipse 36">
                <a:extLst>
                  <a:ext uri="{FF2B5EF4-FFF2-40B4-BE49-F238E27FC236}">
                    <a16:creationId xmlns:a16="http://schemas.microsoft.com/office/drawing/2014/main" id="{5E6A5B42-1C74-4D28-A727-CD1CD70A7095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3" name="Ellipse 36">
                <a:extLst>
                  <a:ext uri="{FF2B5EF4-FFF2-40B4-BE49-F238E27FC236}">
                    <a16:creationId xmlns:a16="http://schemas.microsoft.com/office/drawing/2014/main" id="{45957708-F613-48E6-8751-FB42D08C761A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4" name="Ellipse 36">
                <a:extLst>
                  <a:ext uri="{FF2B5EF4-FFF2-40B4-BE49-F238E27FC236}">
                    <a16:creationId xmlns:a16="http://schemas.microsoft.com/office/drawing/2014/main" id="{DE181219-00D3-4560-9A40-F79B7C6B2E4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5" name="Ellipse 36">
                <a:extLst>
                  <a:ext uri="{FF2B5EF4-FFF2-40B4-BE49-F238E27FC236}">
                    <a16:creationId xmlns:a16="http://schemas.microsoft.com/office/drawing/2014/main" id="{0A19C17D-B5FE-4499-A4B2-D2680D58FD7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6" name="Ellipse 36">
                <a:extLst>
                  <a:ext uri="{FF2B5EF4-FFF2-40B4-BE49-F238E27FC236}">
                    <a16:creationId xmlns:a16="http://schemas.microsoft.com/office/drawing/2014/main" id="{1DF533B0-4364-45EC-AAF9-5AFDAE40BA8A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965EEC1F-1F27-44F2-BB90-143B74580841}"/>
              </a:ext>
            </a:extLst>
          </p:cNvPr>
          <p:cNvGrpSpPr/>
          <p:nvPr/>
        </p:nvGrpSpPr>
        <p:grpSpPr>
          <a:xfrm>
            <a:off x="10819604" y="6550746"/>
            <a:ext cx="146653" cy="146653"/>
            <a:chOff x="9451292" y="2418298"/>
            <a:chExt cx="215625" cy="215625"/>
          </a:xfrm>
        </p:grpSpPr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EC316388-0F7E-4C8A-919B-4230FE17657D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9F5C7EB2-A535-45C2-BE73-EA225AA2A9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1898D3CA-7378-4395-A640-22D67BA8AFFD}"/>
              </a:ext>
            </a:extLst>
          </p:cNvPr>
          <p:cNvGrpSpPr/>
          <p:nvPr/>
        </p:nvGrpSpPr>
        <p:grpSpPr>
          <a:xfrm>
            <a:off x="6136515" y="9410152"/>
            <a:ext cx="2603821" cy="2088871"/>
            <a:chOff x="417879" y="2175977"/>
            <a:chExt cx="3828412" cy="3071278"/>
          </a:xfrm>
        </p:grpSpPr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8D9DBAE5-FC99-4725-A8A8-975F761DDA1F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572" name="Ellipse 42">
                <a:extLst>
                  <a:ext uri="{FF2B5EF4-FFF2-40B4-BE49-F238E27FC236}">
                    <a16:creationId xmlns:a16="http://schemas.microsoft.com/office/drawing/2014/main" id="{42D780D7-A127-4C34-B9E2-BA65EDBEDBD5}"/>
                  </a:ext>
                </a:extLst>
              </p:cNvPr>
              <p:cNvSpPr/>
              <p:nvPr/>
            </p:nvSpPr>
            <p:spPr>
              <a:xfrm>
                <a:off x="2243423" y="2512055"/>
                <a:ext cx="2334113" cy="2334112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573" name="Group 572">
                <a:extLst>
                  <a:ext uri="{FF2B5EF4-FFF2-40B4-BE49-F238E27FC236}">
                    <a16:creationId xmlns:a16="http://schemas.microsoft.com/office/drawing/2014/main" id="{4A148AAE-5EDB-4F86-A2FB-0679847D558A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4" name="TextBox 573">
                      <a:extLst>
                        <a:ext uri="{FF2B5EF4-FFF2-40B4-BE49-F238E27FC236}">
                          <a16:creationId xmlns:a16="http://schemas.microsoft.com/office/drawing/2014/main" id="{8A0C9F47-BD0F-4BFF-A143-06FF5B3186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4" name="TextBox 573">
                      <a:extLst>
                        <a:ext uri="{FF2B5EF4-FFF2-40B4-BE49-F238E27FC236}">
                          <a16:creationId xmlns:a16="http://schemas.microsoft.com/office/drawing/2014/main" id="{8A0C9F47-BD0F-4BFF-A143-06FF5B3186F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51852" r="-81481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75" name="Groupe 34">
                  <a:extLst>
                    <a:ext uri="{FF2B5EF4-FFF2-40B4-BE49-F238E27FC236}">
                      <a16:creationId xmlns:a16="http://schemas.microsoft.com/office/drawing/2014/main" id="{52E60308-BC03-4A29-A4B2-885B02C6BAA3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587" name="Connecteur droit 32">
                    <a:extLst>
                      <a:ext uri="{FF2B5EF4-FFF2-40B4-BE49-F238E27FC236}">
                        <a16:creationId xmlns:a16="http://schemas.microsoft.com/office/drawing/2014/main" id="{40931C14-6E60-4F86-BFAF-E7A9D21659AE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8" name="Connecteur droit 33">
                    <a:extLst>
                      <a:ext uri="{FF2B5EF4-FFF2-40B4-BE49-F238E27FC236}">
                        <a16:creationId xmlns:a16="http://schemas.microsoft.com/office/drawing/2014/main" id="{4A81F6D7-01D1-4F1D-8B39-F719E897A5B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6" name="Group 575">
                  <a:extLst>
                    <a:ext uri="{FF2B5EF4-FFF2-40B4-BE49-F238E27FC236}">
                      <a16:creationId xmlns:a16="http://schemas.microsoft.com/office/drawing/2014/main" id="{6FB3A3B7-1063-4198-AC6A-E765A902941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578" name="Ellipse 35">
                    <a:extLst>
                      <a:ext uri="{FF2B5EF4-FFF2-40B4-BE49-F238E27FC236}">
                        <a16:creationId xmlns:a16="http://schemas.microsoft.com/office/drawing/2014/main" id="{2FD79153-9C83-4548-9EA8-98682804165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79" name="Ellipse 36">
                    <a:extLst>
                      <a:ext uri="{FF2B5EF4-FFF2-40B4-BE49-F238E27FC236}">
                        <a16:creationId xmlns:a16="http://schemas.microsoft.com/office/drawing/2014/main" id="{2147085D-BD45-4B04-B55C-82A9892FC92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0" name="Ellipse 37">
                    <a:extLst>
                      <a:ext uri="{FF2B5EF4-FFF2-40B4-BE49-F238E27FC236}">
                        <a16:creationId xmlns:a16="http://schemas.microsoft.com/office/drawing/2014/main" id="{EB2D9A1B-3F98-416A-9F8B-78C8D6AD7993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1" name="Ellipse 38">
                    <a:extLst>
                      <a:ext uri="{FF2B5EF4-FFF2-40B4-BE49-F238E27FC236}">
                        <a16:creationId xmlns:a16="http://schemas.microsoft.com/office/drawing/2014/main" id="{8749EAAD-B6A8-446A-9F3F-B4543A59C5F8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2" name="Ellipse 39">
                    <a:extLst>
                      <a:ext uri="{FF2B5EF4-FFF2-40B4-BE49-F238E27FC236}">
                        <a16:creationId xmlns:a16="http://schemas.microsoft.com/office/drawing/2014/main" id="{630682C6-D413-49DC-A740-2716AC09F796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3" name="Ellipse 40">
                    <a:extLst>
                      <a:ext uri="{FF2B5EF4-FFF2-40B4-BE49-F238E27FC236}">
                        <a16:creationId xmlns:a16="http://schemas.microsoft.com/office/drawing/2014/main" id="{97672A8D-0697-44B3-8953-A3A49015849C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4" name="Ellipse 41">
                    <a:extLst>
                      <a:ext uri="{FF2B5EF4-FFF2-40B4-BE49-F238E27FC236}">
                        <a16:creationId xmlns:a16="http://schemas.microsoft.com/office/drawing/2014/main" id="{46806521-9D45-446B-B368-43CBD35C2AC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5" name="Ellipse 42">
                    <a:extLst>
                      <a:ext uri="{FF2B5EF4-FFF2-40B4-BE49-F238E27FC236}">
                        <a16:creationId xmlns:a16="http://schemas.microsoft.com/office/drawing/2014/main" id="{1B8B7BFD-BE55-43BB-B43A-525B2929EC08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6" name="Ellipse 48">
                    <a:extLst>
                      <a:ext uri="{FF2B5EF4-FFF2-40B4-BE49-F238E27FC236}">
                        <a16:creationId xmlns:a16="http://schemas.microsoft.com/office/drawing/2014/main" id="{2381AF0E-725D-4FA9-BCDA-FABA463DAEF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7" name="TextBox 576">
                      <a:extLst>
                        <a:ext uri="{FF2B5EF4-FFF2-40B4-BE49-F238E27FC236}">
                          <a16:creationId xmlns:a16="http://schemas.microsoft.com/office/drawing/2014/main" id="{D495686C-668D-4DC1-BB30-B25B31CE06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7" name="TextBox 576">
                      <a:extLst>
                        <a:ext uri="{FF2B5EF4-FFF2-40B4-BE49-F238E27FC236}">
                          <a16:creationId xmlns:a16="http://schemas.microsoft.com/office/drawing/2014/main" id="{D495686C-668D-4DC1-BB30-B25B31CE06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55556" r="-81481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68E14634-96D5-452F-81DA-381318217CE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560" name="Ellipse 36">
                <a:extLst>
                  <a:ext uri="{FF2B5EF4-FFF2-40B4-BE49-F238E27FC236}">
                    <a16:creationId xmlns:a16="http://schemas.microsoft.com/office/drawing/2014/main" id="{B4292245-8A15-4CC8-A675-AAF812B203C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1" name="Ellipse 36">
                <a:extLst>
                  <a:ext uri="{FF2B5EF4-FFF2-40B4-BE49-F238E27FC236}">
                    <a16:creationId xmlns:a16="http://schemas.microsoft.com/office/drawing/2014/main" id="{BD31BBE6-0972-4C92-85BD-69FB6CAE37F4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2" name="Ellipse 36">
                <a:extLst>
                  <a:ext uri="{FF2B5EF4-FFF2-40B4-BE49-F238E27FC236}">
                    <a16:creationId xmlns:a16="http://schemas.microsoft.com/office/drawing/2014/main" id="{00AD37AE-C503-418E-98C8-C1F9C296427C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3" name="Ellipse 36">
                <a:extLst>
                  <a:ext uri="{FF2B5EF4-FFF2-40B4-BE49-F238E27FC236}">
                    <a16:creationId xmlns:a16="http://schemas.microsoft.com/office/drawing/2014/main" id="{F691C1D2-8642-4EF5-8D67-CD86DE37CA1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4" name="Ellipse 36">
                <a:extLst>
                  <a:ext uri="{FF2B5EF4-FFF2-40B4-BE49-F238E27FC236}">
                    <a16:creationId xmlns:a16="http://schemas.microsoft.com/office/drawing/2014/main" id="{CF1110D8-C1F3-451D-9329-10DE43715843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5" name="Ellipse 36">
                <a:extLst>
                  <a:ext uri="{FF2B5EF4-FFF2-40B4-BE49-F238E27FC236}">
                    <a16:creationId xmlns:a16="http://schemas.microsoft.com/office/drawing/2014/main" id="{DF5E6143-3AE7-4D57-9E72-CDCEC9775319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6" name="Ellipse 36">
                <a:extLst>
                  <a:ext uri="{FF2B5EF4-FFF2-40B4-BE49-F238E27FC236}">
                    <a16:creationId xmlns:a16="http://schemas.microsoft.com/office/drawing/2014/main" id="{29271E30-2B84-40E1-BDD8-99CA530C494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7" name="Ellipse 36">
                <a:extLst>
                  <a:ext uri="{FF2B5EF4-FFF2-40B4-BE49-F238E27FC236}">
                    <a16:creationId xmlns:a16="http://schemas.microsoft.com/office/drawing/2014/main" id="{0691FB31-9039-4F39-9B1E-E8CCD1DD4629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8" name="Ellipse 36">
                <a:extLst>
                  <a:ext uri="{FF2B5EF4-FFF2-40B4-BE49-F238E27FC236}">
                    <a16:creationId xmlns:a16="http://schemas.microsoft.com/office/drawing/2014/main" id="{886EAA65-7758-4DA7-828B-46C9518298D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9" name="Ellipse 36">
                <a:extLst>
                  <a:ext uri="{FF2B5EF4-FFF2-40B4-BE49-F238E27FC236}">
                    <a16:creationId xmlns:a16="http://schemas.microsoft.com/office/drawing/2014/main" id="{04BF6B3C-4974-41A7-B935-978915795EB3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70" name="Ellipse 36">
                <a:extLst>
                  <a:ext uri="{FF2B5EF4-FFF2-40B4-BE49-F238E27FC236}">
                    <a16:creationId xmlns:a16="http://schemas.microsoft.com/office/drawing/2014/main" id="{C94D142A-0BD9-4DCE-AA54-B1FFA7EF3894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71" name="Ellipse 36">
                <a:extLst>
                  <a:ext uri="{FF2B5EF4-FFF2-40B4-BE49-F238E27FC236}">
                    <a16:creationId xmlns:a16="http://schemas.microsoft.com/office/drawing/2014/main" id="{DFBF56FE-BD00-4149-B2E9-6A195D18601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60CBE9E5-067B-490F-801C-D8E3D1B27D7F}"/>
              </a:ext>
            </a:extLst>
          </p:cNvPr>
          <p:cNvGrpSpPr/>
          <p:nvPr/>
        </p:nvGrpSpPr>
        <p:grpSpPr>
          <a:xfrm>
            <a:off x="7644475" y="10120100"/>
            <a:ext cx="146653" cy="146653"/>
            <a:chOff x="9451292" y="2418298"/>
            <a:chExt cx="215625" cy="215625"/>
          </a:xfrm>
        </p:grpSpPr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4B19B2C7-175C-46A2-9436-8B288256C0FA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F364D9DB-D26A-4120-8F28-587562B0DD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A045B072-86D9-4A4F-9464-3F6361F33069}"/>
              </a:ext>
            </a:extLst>
          </p:cNvPr>
          <p:cNvGrpSpPr/>
          <p:nvPr/>
        </p:nvGrpSpPr>
        <p:grpSpPr>
          <a:xfrm>
            <a:off x="9325133" y="9410152"/>
            <a:ext cx="2603821" cy="2088871"/>
            <a:chOff x="417879" y="2175977"/>
            <a:chExt cx="3828412" cy="3071278"/>
          </a:xfrm>
        </p:grpSpPr>
        <p:grpSp>
          <p:nvGrpSpPr>
            <p:cNvPr id="593" name="Group 592">
              <a:extLst>
                <a:ext uri="{FF2B5EF4-FFF2-40B4-BE49-F238E27FC236}">
                  <a16:creationId xmlns:a16="http://schemas.microsoft.com/office/drawing/2014/main" id="{872222A2-2A81-405B-9405-C945E55B6BD5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607" name="Ellipse 42">
                <a:extLst>
                  <a:ext uri="{FF2B5EF4-FFF2-40B4-BE49-F238E27FC236}">
                    <a16:creationId xmlns:a16="http://schemas.microsoft.com/office/drawing/2014/main" id="{43A4F440-97F9-4B37-A5F9-942A1B3477AB}"/>
                  </a:ext>
                </a:extLst>
              </p:cNvPr>
              <p:cNvSpPr/>
              <p:nvPr/>
            </p:nvSpPr>
            <p:spPr>
              <a:xfrm>
                <a:off x="2243423" y="2512055"/>
                <a:ext cx="2334113" cy="2334112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608" name="Group 607">
                <a:extLst>
                  <a:ext uri="{FF2B5EF4-FFF2-40B4-BE49-F238E27FC236}">
                    <a16:creationId xmlns:a16="http://schemas.microsoft.com/office/drawing/2014/main" id="{D9809F20-37BA-4EAD-9503-2FB6039611E5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9" name="TextBox 608">
                      <a:extLst>
                        <a:ext uri="{FF2B5EF4-FFF2-40B4-BE49-F238E27FC236}">
                          <a16:creationId xmlns:a16="http://schemas.microsoft.com/office/drawing/2014/main" id="{42242179-F43E-408E-8B81-189751287E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9" name="TextBox 608">
                      <a:extLst>
                        <a:ext uri="{FF2B5EF4-FFF2-40B4-BE49-F238E27FC236}">
                          <a16:creationId xmlns:a16="http://schemas.microsoft.com/office/drawing/2014/main" id="{42242179-F43E-408E-8B81-189751287E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57" name="Groupe 34">
                  <a:extLst>
                    <a:ext uri="{FF2B5EF4-FFF2-40B4-BE49-F238E27FC236}">
                      <a16:creationId xmlns:a16="http://schemas.microsoft.com/office/drawing/2014/main" id="{55ADC8E8-56D0-4B66-A3FC-2A2EF0A1287E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669" name="Connecteur droit 32">
                    <a:extLst>
                      <a:ext uri="{FF2B5EF4-FFF2-40B4-BE49-F238E27FC236}">
                        <a16:creationId xmlns:a16="http://schemas.microsoft.com/office/drawing/2014/main" id="{260BF062-AA8B-4B19-AAC5-6F7ADC40DD99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Connecteur droit 33">
                    <a:extLst>
                      <a:ext uri="{FF2B5EF4-FFF2-40B4-BE49-F238E27FC236}">
                        <a16:creationId xmlns:a16="http://schemas.microsoft.com/office/drawing/2014/main" id="{8CDA9332-B631-47D8-92FE-F5F558BAE3D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8" name="Group 657">
                  <a:extLst>
                    <a:ext uri="{FF2B5EF4-FFF2-40B4-BE49-F238E27FC236}">
                      <a16:creationId xmlns:a16="http://schemas.microsoft.com/office/drawing/2014/main" id="{9FCEF39D-1A95-4608-B165-2E2738FA09A1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660" name="Ellipse 35">
                    <a:extLst>
                      <a:ext uri="{FF2B5EF4-FFF2-40B4-BE49-F238E27FC236}">
                        <a16:creationId xmlns:a16="http://schemas.microsoft.com/office/drawing/2014/main" id="{01D06F73-D37E-4212-8EEC-0634D16CD835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1" name="Ellipse 36">
                    <a:extLst>
                      <a:ext uri="{FF2B5EF4-FFF2-40B4-BE49-F238E27FC236}">
                        <a16:creationId xmlns:a16="http://schemas.microsoft.com/office/drawing/2014/main" id="{278AE66E-F396-4A06-B401-46CCD334BE50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2" name="Ellipse 37">
                    <a:extLst>
                      <a:ext uri="{FF2B5EF4-FFF2-40B4-BE49-F238E27FC236}">
                        <a16:creationId xmlns:a16="http://schemas.microsoft.com/office/drawing/2014/main" id="{DD3A8798-E5EC-405A-A24D-350408DEB1A7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3" name="Ellipse 38">
                    <a:extLst>
                      <a:ext uri="{FF2B5EF4-FFF2-40B4-BE49-F238E27FC236}">
                        <a16:creationId xmlns:a16="http://schemas.microsoft.com/office/drawing/2014/main" id="{9841696F-8229-4642-BC34-13B8C11816AE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4" name="Ellipse 39">
                    <a:extLst>
                      <a:ext uri="{FF2B5EF4-FFF2-40B4-BE49-F238E27FC236}">
                        <a16:creationId xmlns:a16="http://schemas.microsoft.com/office/drawing/2014/main" id="{E13E702B-EFAA-492F-9DC0-65E529769304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5" name="Ellipse 40">
                    <a:extLst>
                      <a:ext uri="{FF2B5EF4-FFF2-40B4-BE49-F238E27FC236}">
                        <a16:creationId xmlns:a16="http://schemas.microsoft.com/office/drawing/2014/main" id="{6C2E8C6C-F91E-475A-A724-A8552E5DE3B3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6" name="Ellipse 41">
                    <a:extLst>
                      <a:ext uri="{FF2B5EF4-FFF2-40B4-BE49-F238E27FC236}">
                        <a16:creationId xmlns:a16="http://schemas.microsoft.com/office/drawing/2014/main" id="{133AD78D-D862-40D8-9BF9-BE7AFB4CC0F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7" name="Ellipse 42">
                    <a:extLst>
                      <a:ext uri="{FF2B5EF4-FFF2-40B4-BE49-F238E27FC236}">
                        <a16:creationId xmlns:a16="http://schemas.microsoft.com/office/drawing/2014/main" id="{54AB492D-7296-4AC6-A0C6-24DDEBCF419E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8" name="Ellipse 48">
                    <a:extLst>
                      <a:ext uri="{FF2B5EF4-FFF2-40B4-BE49-F238E27FC236}">
                        <a16:creationId xmlns:a16="http://schemas.microsoft.com/office/drawing/2014/main" id="{9176AFB9-D508-4735-9C6E-4466A860E1B3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9" name="TextBox 658">
                      <a:extLst>
                        <a:ext uri="{FF2B5EF4-FFF2-40B4-BE49-F238E27FC236}">
                          <a16:creationId xmlns:a16="http://schemas.microsoft.com/office/drawing/2014/main" id="{4F7268BD-9C57-4E8F-8D7D-7B4189B516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59" name="TextBox 658">
                      <a:extLst>
                        <a:ext uri="{FF2B5EF4-FFF2-40B4-BE49-F238E27FC236}">
                          <a16:creationId xmlns:a16="http://schemas.microsoft.com/office/drawing/2014/main" id="{4F7268BD-9C57-4E8F-8D7D-7B4189B516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55556" r="-81481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5A38D0A2-20E0-4CAC-82CF-45B98E4711DF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595" name="Ellipse 36">
                <a:extLst>
                  <a:ext uri="{FF2B5EF4-FFF2-40B4-BE49-F238E27FC236}">
                    <a16:creationId xmlns:a16="http://schemas.microsoft.com/office/drawing/2014/main" id="{B6E87E6F-7596-4D90-9794-F7261CE04863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6" name="Ellipse 36">
                <a:extLst>
                  <a:ext uri="{FF2B5EF4-FFF2-40B4-BE49-F238E27FC236}">
                    <a16:creationId xmlns:a16="http://schemas.microsoft.com/office/drawing/2014/main" id="{7B1379F9-434D-444D-B6F9-C98D4A79502F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7" name="Ellipse 36">
                <a:extLst>
                  <a:ext uri="{FF2B5EF4-FFF2-40B4-BE49-F238E27FC236}">
                    <a16:creationId xmlns:a16="http://schemas.microsoft.com/office/drawing/2014/main" id="{808914CD-981A-4711-8E03-A44AA6F22AE5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8" name="Ellipse 36">
                <a:extLst>
                  <a:ext uri="{FF2B5EF4-FFF2-40B4-BE49-F238E27FC236}">
                    <a16:creationId xmlns:a16="http://schemas.microsoft.com/office/drawing/2014/main" id="{E63D0319-A343-4912-BCC1-C6D825983FC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9" name="Ellipse 36">
                <a:extLst>
                  <a:ext uri="{FF2B5EF4-FFF2-40B4-BE49-F238E27FC236}">
                    <a16:creationId xmlns:a16="http://schemas.microsoft.com/office/drawing/2014/main" id="{38AE87A9-60F8-4BBC-922C-716ECE5F48F1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0" name="Ellipse 36">
                <a:extLst>
                  <a:ext uri="{FF2B5EF4-FFF2-40B4-BE49-F238E27FC236}">
                    <a16:creationId xmlns:a16="http://schemas.microsoft.com/office/drawing/2014/main" id="{35837372-86B8-4FAB-B7AD-6C57F4472FA9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1" name="Ellipse 36">
                <a:extLst>
                  <a:ext uri="{FF2B5EF4-FFF2-40B4-BE49-F238E27FC236}">
                    <a16:creationId xmlns:a16="http://schemas.microsoft.com/office/drawing/2014/main" id="{68E9C8C4-E417-4DF4-8648-5F7BF199F696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2" name="Ellipse 36">
                <a:extLst>
                  <a:ext uri="{FF2B5EF4-FFF2-40B4-BE49-F238E27FC236}">
                    <a16:creationId xmlns:a16="http://schemas.microsoft.com/office/drawing/2014/main" id="{10D7C738-2C7F-4C23-A6F5-5F7D9B2D7936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3" name="Ellipse 36">
                <a:extLst>
                  <a:ext uri="{FF2B5EF4-FFF2-40B4-BE49-F238E27FC236}">
                    <a16:creationId xmlns:a16="http://schemas.microsoft.com/office/drawing/2014/main" id="{C02995E6-E141-4476-A3E3-54D3E5E232C2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4" name="Ellipse 36">
                <a:extLst>
                  <a:ext uri="{FF2B5EF4-FFF2-40B4-BE49-F238E27FC236}">
                    <a16:creationId xmlns:a16="http://schemas.microsoft.com/office/drawing/2014/main" id="{DEBEFC8B-4AD1-4C26-A8C0-4AAAB66549F9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5" name="Ellipse 36">
                <a:extLst>
                  <a:ext uri="{FF2B5EF4-FFF2-40B4-BE49-F238E27FC236}">
                    <a16:creationId xmlns:a16="http://schemas.microsoft.com/office/drawing/2014/main" id="{1D95BF41-C99E-4DD4-B2BA-9AC88E34321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6" name="Ellipse 36">
                <a:extLst>
                  <a:ext uri="{FF2B5EF4-FFF2-40B4-BE49-F238E27FC236}">
                    <a16:creationId xmlns:a16="http://schemas.microsoft.com/office/drawing/2014/main" id="{58B70583-CD48-4BEF-AD1F-6E10D49A8F1A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E828FFFE-FAC3-475E-AA86-3815A5D7D0BB}"/>
              </a:ext>
            </a:extLst>
          </p:cNvPr>
          <p:cNvGrpSpPr/>
          <p:nvPr/>
        </p:nvGrpSpPr>
        <p:grpSpPr>
          <a:xfrm>
            <a:off x="10833093" y="10120100"/>
            <a:ext cx="146653" cy="146653"/>
            <a:chOff x="9451292" y="2418298"/>
            <a:chExt cx="215625" cy="215625"/>
          </a:xfrm>
        </p:grpSpPr>
        <p:cxnSp>
          <p:nvCxnSpPr>
            <p:cNvPr id="672" name="Straight Connector 671">
              <a:extLst>
                <a:ext uri="{FF2B5EF4-FFF2-40B4-BE49-F238E27FC236}">
                  <a16:creationId xmlns:a16="http://schemas.microsoft.com/office/drawing/2014/main" id="{0EA2F19D-201C-4680-B8C7-F613058DB1F7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BFE68700-AF17-4DE5-BDB0-27F3906500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4" name="Rectangle 673">
            <a:extLst>
              <a:ext uri="{FF2B5EF4-FFF2-40B4-BE49-F238E27FC236}">
                <a16:creationId xmlns:a16="http://schemas.microsoft.com/office/drawing/2014/main" id="{D93A5B31-F1B3-4649-8C1E-A70D0123A003}"/>
              </a:ext>
            </a:extLst>
          </p:cNvPr>
          <p:cNvSpPr/>
          <p:nvPr/>
        </p:nvSpPr>
        <p:spPr>
          <a:xfrm>
            <a:off x="59333" y="9505840"/>
            <a:ext cx="48026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6a. Répéter les étapes 2 à 5 jusqu’à ce que tous les points appartiennent à un groupe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9C2F5B7-152F-48B4-A328-9D933A18025B}"/>
              </a:ext>
            </a:extLst>
          </p:cNvPr>
          <p:cNvGrpSpPr/>
          <p:nvPr/>
        </p:nvGrpSpPr>
        <p:grpSpPr>
          <a:xfrm>
            <a:off x="161258" y="11474217"/>
            <a:ext cx="2355615" cy="1889752"/>
            <a:chOff x="161258" y="12152647"/>
            <a:chExt cx="3828412" cy="3071278"/>
          </a:xfrm>
        </p:grpSpPr>
        <p:grpSp>
          <p:nvGrpSpPr>
            <p:cNvPr id="675" name="Group 674">
              <a:extLst>
                <a:ext uri="{FF2B5EF4-FFF2-40B4-BE49-F238E27FC236}">
                  <a16:creationId xmlns:a16="http://schemas.microsoft.com/office/drawing/2014/main" id="{AC2F8E59-48D9-4DB3-A090-55678B822F75}"/>
                </a:ext>
              </a:extLst>
            </p:cNvPr>
            <p:cNvGrpSpPr/>
            <p:nvPr/>
          </p:nvGrpSpPr>
          <p:grpSpPr>
            <a:xfrm>
              <a:off x="161258" y="12152647"/>
              <a:ext cx="3828412" cy="3071278"/>
              <a:chOff x="136757" y="7357150"/>
              <a:chExt cx="3828412" cy="3071278"/>
            </a:xfrm>
          </p:grpSpPr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DB8064F8-5CDA-4203-A745-46B9C8ED3CF4}"/>
                  </a:ext>
                </a:extLst>
              </p:cNvPr>
              <p:cNvGrpSpPr/>
              <p:nvPr/>
            </p:nvGrpSpPr>
            <p:grpSpPr>
              <a:xfrm>
                <a:off x="136757" y="7357150"/>
                <a:ext cx="3828412" cy="3071278"/>
                <a:chOff x="417879" y="2175977"/>
                <a:chExt cx="3828412" cy="3071278"/>
              </a:xfrm>
            </p:grpSpPr>
            <p:grpSp>
              <p:nvGrpSpPr>
                <p:cNvPr id="680" name="Group 679">
                  <a:extLst>
                    <a:ext uri="{FF2B5EF4-FFF2-40B4-BE49-F238E27FC236}">
                      <a16:creationId xmlns:a16="http://schemas.microsoft.com/office/drawing/2014/main" id="{ABB3650C-AFF7-4FF1-A878-7CCCD6F964FC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152708" y="2110322"/>
                  <a:chExt cx="5309497" cy="4259453"/>
                </a:xfrm>
              </p:grpSpPr>
              <p:sp>
                <p:nvSpPr>
                  <p:cNvPr id="694" name="Ellipse 42">
                    <a:extLst>
                      <a:ext uri="{FF2B5EF4-FFF2-40B4-BE49-F238E27FC236}">
                        <a16:creationId xmlns:a16="http://schemas.microsoft.com/office/drawing/2014/main" id="{ED7E57BB-33E2-4668-A2EE-46DC197DF8A6}"/>
                      </a:ext>
                    </a:extLst>
                  </p:cNvPr>
                  <p:cNvSpPr/>
                  <p:nvPr/>
                </p:nvSpPr>
                <p:spPr>
                  <a:xfrm>
                    <a:off x="2297259" y="2404285"/>
                    <a:ext cx="2334113" cy="2334113"/>
                  </a:xfrm>
                  <a:prstGeom prst="ellipse">
                    <a:avLst/>
                  </a:prstGeom>
                  <a:solidFill>
                    <a:srgbClr val="C00000">
                      <a:alpha val="50196"/>
                    </a:srgbClr>
                  </a:solidFill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grpSp>
                <p:nvGrpSpPr>
                  <p:cNvPr id="695" name="Group 694">
                    <a:extLst>
                      <a:ext uri="{FF2B5EF4-FFF2-40B4-BE49-F238E27FC236}">
                        <a16:creationId xmlns:a16="http://schemas.microsoft.com/office/drawing/2014/main" id="{D0F17FC6-4E45-4359-AFC4-8B49B799A7B8}"/>
                      </a:ext>
                    </a:extLst>
                  </p:cNvPr>
                  <p:cNvGrpSpPr/>
                  <p:nvPr/>
                </p:nvGrpSpPr>
                <p:grpSpPr>
                  <a:xfrm>
                    <a:off x="152708" y="2110322"/>
                    <a:ext cx="5309497" cy="4259453"/>
                    <a:chOff x="6471800" y="1750792"/>
                    <a:chExt cx="5309497" cy="4259453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96" name="TextBox 695">
                          <a:extLst>
                            <a:ext uri="{FF2B5EF4-FFF2-40B4-BE49-F238E27FC236}">
                              <a16:creationId xmlns:a16="http://schemas.microsoft.com/office/drawing/2014/main" id="{8F2B6501-859C-487A-8E68-82AF6E37469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447188" y="5469135"/>
                          <a:ext cx="334109" cy="541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2800" b="1" dirty="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96" name="TextBox 695">
                          <a:extLst>
                            <a:ext uri="{FF2B5EF4-FFF2-40B4-BE49-F238E27FC236}">
                              <a16:creationId xmlns:a16="http://schemas.microsoft.com/office/drawing/2014/main" id="{8F2B6501-859C-487A-8E68-82AF6E37469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447188" y="5469135"/>
                          <a:ext cx="334109" cy="541110"/>
                        </a:xfrm>
                        <a:prstGeom prst="rect">
                          <a:avLst/>
                        </a:prstGeom>
                        <a:blipFill>
                          <a:blip r:embed="rId17"/>
                          <a:stretch>
                            <a:fillRect l="-179167" r="-100000" b="-6923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697" name="Groupe 34">
                      <a:extLst>
                        <a:ext uri="{FF2B5EF4-FFF2-40B4-BE49-F238E27FC236}">
                          <a16:creationId xmlns:a16="http://schemas.microsoft.com/office/drawing/2014/main" id="{4B6F70E7-B592-47BD-A38B-E3AD450A11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87704" y="2090040"/>
                      <a:ext cx="4273562" cy="3379095"/>
                      <a:chOff x="2895600" y="2819400"/>
                      <a:chExt cx="2590801" cy="2590800"/>
                    </a:xfrm>
                  </p:grpSpPr>
                  <p:cxnSp>
                    <p:nvCxnSpPr>
                      <p:cNvPr id="900" name="Connecteur droit 32">
                        <a:extLst>
                          <a:ext uri="{FF2B5EF4-FFF2-40B4-BE49-F238E27FC236}">
                            <a16:creationId xmlns:a16="http://schemas.microsoft.com/office/drawing/2014/main" id="{D82AB286-A530-4EEF-957E-135CB727A7A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895600" y="2819400"/>
                        <a:ext cx="0" cy="25908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1" name="Connecteur droit 33">
                        <a:extLst>
                          <a:ext uri="{FF2B5EF4-FFF2-40B4-BE49-F238E27FC236}">
                            <a16:creationId xmlns:a16="http://schemas.microsoft.com/office/drawing/2014/main" id="{10215A13-FDD5-48EF-A630-1A985F97A6C2}"/>
                          </a:ext>
                        </a:extLst>
                      </p:cNvPr>
                      <p:cNvCxnSpPr/>
                      <p:nvPr/>
                    </p:nvCxnSpPr>
                    <p:spPr>
                      <a:xfrm rot="16200000">
                        <a:off x="4191001" y="4114800"/>
                        <a:ext cx="0" cy="25908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8" name="Group 697">
                      <a:extLst>
                        <a:ext uri="{FF2B5EF4-FFF2-40B4-BE49-F238E27FC236}">
                          <a16:creationId xmlns:a16="http://schemas.microsoft.com/office/drawing/2014/main" id="{99A5731C-738B-4E02-A6CB-483A498D92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38398" y="2773064"/>
                      <a:ext cx="2882169" cy="2683399"/>
                      <a:chOff x="4406453" y="1684550"/>
                      <a:chExt cx="2882169" cy="2683399"/>
                    </a:xfrm>
                  </p:grpSpPr>
                  <p:sp>
                    <p:nvSpPr>
                      <p:cNvPr id="700" name="Ellipse 35">
                        <a:extLst>
                          <a:ext uri="{FF2B5EF4-FFF2-40B4-BE49-F238E27FC236}">
                            <a16:creationId xmlns:a16="http://schemas.microsoft.com/office/drawing/2014/main" id="{19327718-1345-4802-BE04-8823DA7045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06453" y="4169179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701" name="Ellipse 36">
                        <a:extLst>
                          <a:ext uri="{FF2B5EF4-FFF2-40B4-BE49-F238E27FC236}">
                            <a16:creationId xmlns:a16="http://schemas.microsoft.com/office/drawing/2014/main" id="{2054CD01-715A-45D6-A1FC-0D68A2ACAA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4608" y="3572868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702" name="Ellipse 37">
                        <a:extLst>
                          <a:ext uri="{FF2B5EF4-FFF2-40B4-BE49-F238E27FC236}">
                            <a16:creationId xmlns:a16="http://schemas.microsoft.com/office/drawing/2014/main" id="{44587550-84CB-4682-ADA4-DF6F6056DC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01534" y="3639926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703" name="Ellipse 38">
                        <a:extLst>
                          <a:ext uri="{FF2B5EF4-FFF2-40B4-BE49-F238E27FC236}">
                            <a16:creationId xmlns:a16="http://schemas.microsoft.com/office/drawing/2014/main" id="{39808297-8734-4BAD-A880-04D5EB338B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9689" y="2579017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5" name="Ellipse 39">
                        <a:extLst>
                          <a:ext uri="{FF2B5EF4-FFF2-40B4-BE49-F238E27FC236}">
                            <a16:creationId xmlns:a16="http://schemas.microsoft.com/office/drawing/2014/main" id="{55F68762-BE1A-4F12-A91B-9558CD1830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97230" y="3274714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6" name="Ellipse 40">
                        <a:extLst>
                          <a:ext uri="{FF2B5EF4-FFF2-40B4-BE49-F238E27FC236}">
                            <a16:creationId xmlns:a16="http://schemas.microsoft.com/office/drawing/2014/main" id="{06E3AC06-25B9-4BDB-9F74-88F8ACE0C1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2926" y="2777787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7" name="Ellipse 41">
                        <a:extLst>
                          <a:ext uri="{FF2B5EF4-FFF2-40B4-BE49-F238E27FC236}">
                            <a16:creationId xmlns:a16="http://schemas.microsoft.com/office/drawing/2014/main" id="{5A6BB46D-382C-44DC-8292-6ED074FF3A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95385" y="2082091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8" name="Ellipse 42">
                        <a:extLst>
                          <a:ext uri="{FF2B5EF4-FFF2-40B4-BE49-F238E27FC236}">
                            <a16:creationId xmlns:a16="http://schemas.microsoft.com/office/drawing/2014/main" id="{03E48D04-889B-4C79-AC47-1788E85B63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89852" y="1684550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9" name="Ellipse 48">
                        <a:extLst>
                          <a:ext uri="{FF2B5EF4-FFF2-40B4-BE49-F238E27FC236}">
                            <a16:creationId xmlns:a16="http://schemas.microsoft.com/office/drawing/2014/main" id="{DC300955-E134-4F72-96E9-D9E1DA1F95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06377" y="2156726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99" name="TextBox 698">
                          <a:extLst>
                            <a:ext uri="{FF2B5EF4-FFF2-40B4-BE49-F238E27FC236}">
                              <a16:creationId xmlns:a16="http://schemas.microsoft.com/office/drawing/2014/main" id="{97C27440-46C0-4284-AD41-1099348858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71800" y="1750792"/>
                          <a:ext cx="334109" cy="541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CA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2800" b="1" dirty="0">
                            <a:solidFill>
                              <a:srgbClr val="08519C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99" name="TextBox 698">
                          <a:extLst>
                            <a:ext uri="{FF2B5EF4-FFF2-40B4-BE49-F238E27FC236}">
                              <a16:creationId xmlns:a16="http://schemas.microsoft.com/office/drawing/2014/main" id="{97C27440-46C0-4284-AD41-10993488580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71800" y="1750792"/>
                          <a:ext cx="334109" cy="541110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 l="-168000" r="-96000" b="-67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681" name="Group 680">
                  <a:extLst>
                    <a:ext uri="{FF2B5EF4-FFF2-40B4-BE49-F238E27FC236}">
                      <a16:creationId xmlns:a16="http://schemas.microsoft.com/office/drawing/2014/main" id="{BED734C1-22B2-4441-BD51-0341A6289D10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682" name="Ellipse 36">
                    <a:extLst>
                      <a:ext uri="{FF2B5EF4-FFF2-40B4-BE49-F238E27FC236}">
                        <a16:creationId xmlns:a16="http://schemas.microsoft.com/office/drawing/2014/main" id="{2BC75665-AC41-4255-B3D7-61EC4CB66A60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3" name="Ellipse 36">
                    <a:extLst>
                      <a:ext uri="{FF2B5EF4-FFF2-40B4-BE49-F238E27FC236}">
                        <a16:creationId xmlns:a16="http://schemas.microsoft.com/office/drawing/2014/main" id="{6A386C09-CD1D-424F-B996-7DC414195835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4" name="Ellipse 36">
                    <a:extLst>
                      <a:ext uri="{FF2B5EF4-FFF2-40B4-BE49-F238E27FC236}">
                        <a16:creationId xmlns:a16="http://schemas.microsoft.com/office/drawing/2014/main" id="{E7C4E24F-3F3A-452F-A790-02F99C917061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5" name="Ellipse 36">
                    <a:extLst>
                      <a:ext uri="{FF2B5EF4-FFF2-40B4-BE49-F238E27FC236}">
                        <a16:creationId xmlns:a16="http://schemas.microsoft.com/office/drawing/2014/main" id="{E4CDF5F4-7667-4501-AACD-705E674647CC}"/>
                      </a:ext>
                    </a:extLst>
                  </p:cNvPr>
                  <p:cNvSpPr/>
                  <p:nvPr/>
                </p:nvSpPr>
                <p:spPr>
                  <a:xfrm>
                    <a:off x="1767592" y="4452794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6" name="Ellipse 36">
                    <a:extLst>
                      <a:ext uri="{FF2B5EF4-FFF2-40B4-BE49-F238E27FC236}">
                        <a16:creationId xmlns:a16="http://schemas.microsoft.com/office/drawing/2014/main" id="{85DFE93A-A938-4E23-8D97-1B747A31BE1A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7" name="Ellipse 36">
                    <a:extLst>
                      <a:ext uri="{FF2B5EF4-FFF2-40B4-BE49-F238E27FC236}">
                        <a16:creationId xmlns:a16="http://schemas.microsoft.com/office/drawing/2014/main" id="{3D40B1A0-2498-4F22-A25E-A741710DEB27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8" name="Ellipse 36">
                    <a:extLst>
                      <a:ext uri="{FF2B5EF4-FFF2-40B4-BE49-F238E27FC236}">
                        <a16:creationId xmlns:a16="http://schemas.microsoft.com/office/drawing/2014/main" id="{C44FCA74-8162-4810-BC76-DE2CD48B4926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9" name="Ellipse 36">
                    <a:extLst>
                      <a:ext uri="{FF2B5EF4-FFF2-40B4-BE49-F238E27FC236}">
                        <a16:creationId xmlns:a16="http://schemas.microsoft.com/office/drawing/2014/main" id="{B421395E-AC80-47C8-AEB9-A61348FF3A79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0" name="Ellipse 36">
                    <a:extLst>
                      <a:ext uri="{FF2B5EF4-FFF2-40B4-BE49-F238E27FC236}">
                        <a16:creationId xmlns:a16="http://schemas.microsoft.com/office/drawing/2014/main" id="{4C6F4667-7EAA-47C7-B66D-B07406CF8E39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1" name="Ellipse 36">
                    <a:extLst>
                      <a:ext uri="{FF2B5EF4-FFF2-40B4-BE49-F238E27FC236}">
                        <a16:creationId xmlns:a16="http://schemas.microsoft.com/office/drawing/2014/main" id="{EFE18C0F-7E81-4B94-BAC5-88954A1B21B3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2" name="Ellipse 36">
                    <a:extLst>
                      <a:ext uri="{FF2B5EF4-FFF2-40B4-BE49-F238E27FC236}">
                        <a16:creationId xmlns:a16="http://schemas.microsoft.com/office/drawing/2014/main" id="{D3D6392A-757C-45C4-A470-59423770E492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3" name="Ellipse 36">
                    <a:extLst>
                      <a:ext uri="{FF2B5EF4-FFF2-40B4-BE49-F238E27FC236}">
                        <a16:creationId xmlns:a16="http://schemas.microsoft.com/office/drawing/2014/main" id="{2405A8A4-3C4D-47B5-9F5A-5A8ECAA8060C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grpSp>
            <p:nvGrpSpPr>
              <p:cNvPr id="677" name="Group 676">
                <a:extLst>
                  <a:ext uri="{FF2B5EF4-FFF2-40B4-BE49-F238E27FC236}">
                    <a16:creationId xmlns:a16="http://schemas.microsoft.com/office/drawing/2014/main" id="{1F069B4A-A427-4511-8626-ED4069DC8F5A}"/>
                  </a:ext>
                </a:extLst>
              </p:cNvPr>
              <p:cNvGrpSpPr/>
              <p:nvPr/>
            </p:nvGrpSpPr>
            <p:grpSpPr>
              <a:xfrm>
                <a:off x="2360802" y="8296459"/>
                <a:ext cx="215625" cy="215625"/>
                <a:chOff x="9451292" y="2418298"/>
                <a:chExt cx="215625" cy="215625"/>
              </a:xfrm>
            </p:grpSpPr>
            <p:cxnSp>
              <p:nvCxnSpPr>
                <p:cNvPr id="678" name="Straight Connector 677">
                  <a:extLst>
                    <a:ext uri="{FF2B5EF4-FFF2-40B4-BE49-F238E27FC236}">
                      <a16:creationId xmlns:a16="http://schemas.microsoft.com/office/drawing/2014/main" id="{4CFDAE5E-D790-4873-847B-83DA3500D4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59106" y="2418298"/>
                  <a:ext cx="0" cy="21562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>
                  <a:extLst>
                    <a:ext uri="{FF2B5EF4-FFF2-40B4-BE49-F238E27FC236}">
                      <a16:creationId xmlns:a16="http://schemas.microsoft.com/office/drawing/2014/main" id="{B01F4838-88D6-4539-81AD-C45C967F4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9559105" y="2422807"/>
                  <a:ext cx="0" cy="21562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02" name="Ellipse 42">
              <a:extLst>
                <a:ext uri="{FF2B5EF4-FFF2-40B4-BE49-F238E27FC236}">
                  <a16:creationId xmlns:a16="http://schemas.microsoft.com/office/drawing/2014/main" id="{59AAB6ED-0F8B-48C5-BB67-10FC2E60A549}"/>
                </a:ext>
              </a:extLst>
            </p:cNvPr>
            <p:cNvSpPr/>
            <p:nvPr/>
          </p:nvSpPr>
          <p:spPr>
            <a:xfrm>
              <a:off x="1040578" y="13241431"/>
              <a:ext cx="1683012" cy="1683012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903" name="Group 902">
              <a:extLst>
                <a:ext uri="{FF2B5EF4-FFF2-40B4-BE49-F238E27FC236}">
                  <a16:creationId xmlns:a16="http://schemas.microsoft.com/office/drawing/2014/main" id="{5F89C355-D0AB-41D7-8EC2-F80C83AE43A1}"/>
                </a:ext>
              </a:extLst>
            </p:cNvPr>
            <p:cNvGrpSpPr/>
            <p:nvPr/>
          </p:nvGrpSpPr>
          <p:grpSpPr>
            <a:xfrm>
              <a:off x="1748976" y="13989001"/>
              <a:ext cx="215625" cy="215625"/>
              <a:chOff x="9451292" y="2418298"/>
              <a:chExt cx="215625" cy="215625"/>
            </a:xfrm>
          </p:grpSpPr>
          <p:cxnSp>
            <p:nvCxnSpPr>
              <p:cNvPr id="904" name="Straight Connector 903">
                <a:extLst>
                  <a:ext uri="{FF2B5EF4-FFF2-40B4-BE49-F238E27FC236}">
                    <a16:creationId xmlns:a16="http://schemas.microsoft.com/office/drawing/2014/main" id="{3B71C704-9511-4E19-A42E-E5E8CAF63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Straight Connector 904">
                <a:extLst>
                  <a:ext uri="{FF2B5EF4-FFF2-40B4-BE49-F238E27FC236}">
                    <a16:creationId xmlns:a16="http://schemas.microsoft.com/office/drawing/2014/main" id="{3A102D6E-A827-4389-B9A5-BDC94E69D9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7" name="Group 906">
            <a:extLst>
              <a:ext uri="{FF2B5EF4-FFF2-40B4-BE49-F238E27FC236}">
                <a16:creationId xmlns:a16="http://schemas.microsoft.com/office/drawing/2014/main" id="{86E65E0F-0457-4A16-A9FB-668C7AB73175}"/>
              </a:ext>
            </a:extLst>
          </p:cNvPr>
          <p:cNvGrpSpPr/>
          <p:nvPr/>
        </p:nvGrpSpPr>
        <p:grpSpPr>
          <a:xfrm>
            <a:off x="2720569" y="11459574"/>
            <a:ext cx="2355615" cy="1889752"/>
            <a:chOff x="136757" y="7357150"/>
            <a:chExt cx="3828412" cy="3071278"/>
          </a:xfrm>
        </p:grpSpPr>
        <p:grpSp>
          <p:nvGrpSpPr>
            <p:cNvPr id="912" name="Group 911">
              <a:extLst>
                <a:ext uri="{FF2B5EF4-FFF2-40B4-BE49-F238E27FC236}">
                  <a16:creationId xmlns:a16="http://schemas.microsoft.com/office/drawing/2014/main" id="{016415D1-7A18-42BC-A33F-8720CB543C35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916" name="Group 915">
                <a:extLst>
                  <a:ext uri="{FF2B5EF4-FFF2-40B4-BE49-F238E27FC236}">
                    <a16:creationId xmlns:a16="http://schemas.microsoft.com/office/drawing/2014/main" id="{E67F9B2E-1BF4-46E6-963B-11165D45E0F9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930" name="Ellipse 42">
                  <a:extLst>
                    <a:ext uri="{FF2B5EF4-FFF2-40B4-BE49-F238E27FC236}">
                      <a16:creationId xmlns:a16="http://schemas.microsoft.com/office/drawing/2014/main" id="{7A640EA6-05CD-4731-8AA6-38E00256D7E7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931" name="Group 930">
                  <a:extLst>
                    <a:ext uri="{FF2B5EF4-FFF2-40B4-BE49-F238E27FC236}">
                      <a16:creationId xmlns:a16="http://schemas.microsoft.com/office/drawing/2014/main" id="{E34DF94C-0DC6-4E3F-9217-CD5C0DE38318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2" name="TextBox 931">
                        <a:extLst>
                          <a:ext uri="{FF2B5EF4-FFF2-40B4-BE49-F238E27FC236}">
                            <a16:creationId xmlns:a16="http://schemas.microsoft.com/office/drawing/2014/main" id="{166C78C0-0AFA-4205-BB7F-64774BDAEE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32" name="TextBox 931">
                        <a:extLst>
                          <a:ext uri="{FF2B5EF4-FFF2-40B4-BE49-F238E27FC236}">
                            <a16:creationId xmlns:a16="http://schemas.microsoft.com/office/drawing/2014/main" id="{166C78C0-0AFA-4205-BB7F-64774BDAEE5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168000" r="-96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33" name="Groupe 34">
                    <a:extLst>
                      <a:ext uri="{FF2B5EF4-FFF2-40B4-BE49-F238E27FC236}">
                        <a16:creationId xmlns:a16="http://schemas.microsoft.com/office/drawing/2014/main" id="{8086DC80-0F48-4415-8F2E-0F28CDA56252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945" name="Connecteur droit 32">
                      <a:extLst>
                        <a:ext uri="{FF2B5EF4-FFF2-40B4-BE49-F238E27FC236}">
                          <a16:creationId xmlns:a16="http://schemas.microsoft.com/office/drawing/2014/main" id="{B5ECB24C-2CAB-4872-972B-C03918E66DB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6" name="Connecteur droit 33">
                      <a:extLst>
                        <a:ext uri="{FF2B5EF4-FFF2-40B4-BE49-F238E27FC236}">
                          <a16:creationId xmlns:a16="http://schemas.microsoft.com/office/drawing/2014/main" id="{C0F68CE4-5857-491B-A74D-4FD664ED95B7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34" name="Group 933">
                    <a:extLst>
                      <a:ext uri="{FF2B5EF4-FFF2-40B4-BE49-F238E27FC236}">
                        <a16:creationId xmlns:a16="http://schemas.microsoft.com/office/drawing/2014/main" id="{1B0D9AD4-CE3F-40A5-AE5A-572E0DAFB204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936" name="Ellipse 35">
                      <a:extLst>
                        <a:ext uri="{FF2B5EF4-FFF2-40B4-BE49-F238E27FC236}">
                          <a16:creationId xmlns:a16="http://schemas.microsoft.com/office/drawing/2014/main" id="{8C2313A6-263E-4EFA-9925-0B1297958E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37" name="Ellipse 36">
                      <a:extLst>
                        <a:ext uri="{FF2B5EF4-FFF2-40B4-BE49-F238E27FC236}">
                          <a16:creationId xmlns:a16="http://schemas.microsoft.com/office/drawing/2014/main" id="{01A8D084-EA66-412A-998A-405649B7FE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38" name="Ellipse 37">
                      <a:extLst>
                        <a:ext uri="{FF2B5EF4-FFF2-40B4-BE49-F238E27FC236}">
                          <a16:creationId xmlns:a16="http://schemas.microsoft.com/office/drawing/2014/main" id="{F45B55DC-83C2-4B49-83ED-0407C7A834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39" name="Ellipse 38">
                      <a:extLst>
                        <a:ext uri="{FF2B5EF4-FFF2-40B4-BE49-F238E27FC236}">
                          <a16:creationId xmlns:a16="http://schemas.microsoft.com/office/drawing/2014/main" id="{6335B766-8A37-4816-AE17-F42F1DFFB8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0" name="Ellipse 39">
                      <a:extLst>
                        <a:ext uri="{FF2B5EF4-FFF2-40B4-BE49-F238E27FC236}">
                          <a16:creationId xmlns:a16="http://schemas.microsoft.com/office/drawing/2014/main" id="{21E9D1B0-9129-4302-A947-05E820CD3D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1" name="Ellipse 40">
                      <a:extLst>
                        <a:ext uri="{FF2B5EF4-FFF2-40B4-BE49-F238E27FC236}">
                          <a16:creationId xmlns:a16="http://schemas.microsoft.com/office/drawing/2014/main" id="{42D9AC29-1321-4672-8790-59472D1A4F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2" name="Ellipse 41">
                      <a:extLst>
                        <a:ext uri="{FF2B5EF4-FFF2-40B4-BE49-F238E27FC236}">
                          <a16:creationId xmlns:a16="http://schemas.microsoft.com/office/drawing/2014/main" id="{B4E21B43-814A-4232-BE57-7348778BB9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3" name="Ellipse 42">
                      <a:extLst>
                        <a:ext uri="{FF2B5EF4-FFF2-40B4-BE49-F238E27FC236}">
                          <a16:creationId xmlns:a16="http://schemas.microsoft.com/office/drawing/2014/main" id="{01E1C7EC-9EEC-4454-8821-DF27ED6B36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4" name="Ellipse 48">
                      <a:extLst>
                        <a:ext uri="{FF2B5EF4-FFF2-40B4-BE49-F238E27FC236}">
                          <a16:creationId xmlns:a16="http://schemas.microsoft.com/office/drawing/2014/main" id="{D67822E7-C3EE-4DD3-90B6-4D47DC57A5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5" name="TextBox 934">
                        <a:extLst>
                          <a:ext uri="{FF2B5EF4-FFF2-40B4-BE49-F238E27FC236}">
                            <a16:creationId xmlns:a16="http://schemas.microsoft.com/office/drawing/2014/main" id="{17DDF875-13C0-4725-BB06-C493A3A059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35" name="TextBox 934">
                        <a:extLst>
                          <a:ext uri="{FF2B5EF4-FFF2-40B4-BE49-F238E27FC236}">
                            <a16:creationId xmlns:a16="http://schemas.microsoft.com/office/drawing/2014/main" id="{17DDF875-13C0-4725-BB06-C493A3A059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168000" r="-96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17" name="Group 916">
                <a:extLst>
                  <a:ext uri="{FF2B5EF4-FFF2-40B4-BE49-F238E27FC236}">
                    <a16:creationId xmlns:a16="http://schemas.microsoft.com/office/drawing/2014/main" id="{CBAE1DB2-0F3C-47FD-9565-7C977759A658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918" name="Ellipse 36">
                  <a:extLst>
                    <a:ext uri="{FF2B5EF4-FFF2-40B4-BE49-F238E27FC236}">
                      <a16:creationId xmlns:a16="http://schemas.microsoft.com/office/drawing/2014/main" id="{61AA82F8-CEFD-42CE-8699-1D85A4F04FD5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19" name="Ellipse 36">
                  <a:extLst>
                    <a:ext uri="{FF2B5EF4-FFF2-40B4-BE49-F238E27FC236}">
                      <a16:creationId xmlns:a16="http://schemas.microsoft.com/office/drawing/2014/main" id="{40292ABD-EF79-4D77-B4C9-59A1921C814D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0" name="Ellipse 36">
                  <a:extLst>
                    <a:ext uri="{FF2B5EF4-FFF2-40B4-BE49-F238E27FC236}">
                      <a16:creationId xmlns:a16="http://schemas.microsoft.com/office/drawing/2014/main" id="{F1C1F96D-E0ED-4FE8-A00D-8528A3EAA064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1" name="Ellipse 36">
                  <a:extLst>
                    <a:ext uri="{FF2B5EF4-FFF2-40B4-BE49-F238E27FC236}">
                      <a16:creationId xmlns:a16="http://schemas.microsoft.com/office/drawing/2014/main" id="{2B1F33D4-E31A-4F21-8A2D-4FE60BBA40FE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2" name="Ellipse 36">
                  <a:extLst>
                    <a:ext uri="{FF2B5EF4-FFF2-40B4-BE49-F238E27FC236}">
                      <a16:creationId xmlns:a16="http://schemas.microsoft.com/office/drawing/2014/main" id="{EFC16D9E-CC70-40D7-9282-7B8BC6AAFAF3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3" name="Ellipse 36">
                  <a:extLst>
                    <a:ext uri="{FF2B5EF4-FFF2-40B4-BE49-F238E27FC236}">
                      <a16:creationId xmlns:a16="http://schemas.microsoft.com/office/drawing/2014/main" id="{E1713BEA-C423-45AE-9453-45C193F3636B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4" name="Ellipse 36">
                  <a:extLst>
                    <a:ext uri="{FF2B5EF4-FFF2-40B4-BE49-F238E27FC236}">
                      <a16:creationId xmlns:a16="http://schemas.microsoft.com/office/drawing/2014/main" id="{83B12F6F-1C2E-4347-9E3D-31E1C3431E2A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5" name="Ellipse 36">
                  <a:extLst>
                    <a:ext uri="{FF2B5EF4-FFF2-40B4-BE49-F238E27FC236}">
                      <a16:creationId xmlns:a16="http://schemas.microsoft.com/office/drawing/2014/main" id="{EC132107-FB79-4502-BA7A-A2C4395B1155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6" name="Ellipse 36">
                  <a:extLst>
                    <a:ext uri="{FF2B5EF4-FFF2-40B4-BE49-F238E27FC236}">
                      <a16:creationId xmlns:a16="http://schemas.microsoft.com/office/drawing/2014/main" id="{6A03F77E-A7AD-42B1-A4EA-266F9D670F1F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7" name="Ellipse 36">
                  <a:extLst>
                    <a:ext uri="{FF2B5EF4-FFF2-40B4-BE49-F238E27FC236}">
                      <a16:creationId xmlns:a16="http://schemas.microsoft.com/office/drawing/2014/main" id="{D9D47228-B51D-4961-8FF3-7A4A4F799442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8" name="Ellipse 36">
                  <a:extLst>
                    <a:ext uri="{FF2B5EF4-FFF2-40B4-BE49-F238E27FC236}">
                      <a16:creationId xmlns:a16="http://schemas.microsoft.com/office/drawing/2014/main" id="{CB5335C0-D81F-4C98-82C8-C28D599F500E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9" name="Ellipse 36">
                  <a:extLst>
                    <a:ext uri="{FF2B5EF4-FFF2-40B4-BE49-F238E27FC236}">
                      <a16:creationId xmlns:a16="http://schemas.microsoft.com/office/drawing/2014/main" id="{592E40DD-D3A1-481B-9419-A10D45AEEA0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913" name="Group 912">
              <a:extLst>
                <a:ext uri="{FF2B5EF4-FFF2-40B4-BE49-F238E27FC236}">
                  <a16:creationId xmlns:a16="http://schemas.microsoft.com/office/drawing/2014/main" id="{EB5B4EDB-D337-4EC1-8247-2E4C7A786F7A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914" name="Straight Connector 913">
                <a:extLst>
                  <a:ext uri="{FF2B5EF4-FFF2-40B4-BE49-F238E27FC236}">
                    <a16:creationId xmlns:a16="http://schemas.microsoft.com/office/drawing/2014/main" id="{51BDE42A-B582-44C6-9EB9-FAB52664D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5" name="Straight Connector 914">
                <a:extLst>
                  <a:ext uri="{FF2B5EF4-FFF2-40B4-BE49-F238E27FC236}">
                    <a16:creationId xmlns:a16="http://schemas.microsoft.com/office/drawing/2014/main" id="{01300344-F4CD-46B1-9F68-3E3F8BABAE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8" name="Ellipse 42">
            <a:extLst>
              <a:ext uri="{FF2B5EF4-FFF2-40B4-BE49-F238E27FC236}">
                <a16:creationId xmlns:a16="http://schemas.microsoft.com/office/drawing/2014/main" id="{77DC5B8F-56EC-4F3C-B822-826C0EA0654D}"/>
              </a:ext>
            </a:extLst>
          </p:cNvPr>
          <p:cNvSpPr/>
          <p:nvPr/>
        </p:nvSpPr>
        <p:spPr>
          <a:xfrm>
            <a:off x="3261613" y="12129501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09" name="Group 908">
            <a:extLst>
              <a:ext uri="{FF2B5EF4-FFF2-40B4-BE49-F238E27FC236}">
                <a16:creationId xmlns:a16="http://schemas.microsoft.com/office/drawing/2014/main" id="{5CB97DE8-16E6-400D-B7A0-C65F034B445D}"/>
              </a:ext>
            </a:extLst>
          </p:cNvPr>
          <p:cNvGrpSpPr/>
          <p:nvPr/>
        </p:nvGrpSpPr>
        <p:grpSpPr>
          <a:xfrm>
            <a:off x="3467638" y="12596645"/>
            <a:ext cx="132674" cy="132674"/>
            <a:chOff x="9451292" y="2418298"/>
            <a:chExt cx="215625" cy="215625"/>
          </a:xfrm>
        </p:grpSpPr>
        <p:cxnSp>
          <p:nvCxnSpPr>
            <p:cNvPr id="910" name="Straight Connector 909">
              <a:extLst>
                <a:ext uri="{FF2B5EF4-FFF2-40B4-BE49-F238E27FC236}">
                  <a16:creationId xmlns:a16="http://schemas.microsoft.com/office/drawing/2014/main" id="{F645ACA4-F94D-4A72-99C5-7FBD695A1788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>
              <a:extLst>
                <a:ext uri="{FF2B5EF4-FFF2-40B4-BE49-F238E27FC236}">
                  <a16:creationId xmlns:a16="http://schemas.microsoft.com/office/drawing/2014/main" id="{5D7FE17E-2CDD-4F2C-95D5-0E50C6351A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7" name="Group 946">
            <a:extLst>
              <a:ext uri="{FF2B5EF4-FFF2-40B4-BE49-F238E27FC236}">
                <a16:creationId xmlns:a16="http://schemas.microsoft.com/office/drawing/2014/main" id="{8C32127A-F49B-4894-AD1A-D22B1E381308}"/>
              </a:ext>
            </a:extLst>
          </p:cNvPr>
          <p:cNvGrpSpPr/>
          <p:nvPr/>
        </p:nvGrpSpPr>
        <p:grpSpPr>
          <a:xfrm>
            <a:off x="96693" y="13854069"/>
            <a:ext cx="2355615" cy="1889752"/>
            <a:chOff x="136757" y="7357150"/>
            <a:chExt cx="3828412" cy="3071278"/>
          </a:xfrm>
        </p:grpSpPr>
        <p:grpSp>
          <p:nvGrpSpPr>
            <p:cNvPr id="948" name="Group 947">
              <a:extLst>
                <a:ext uri="{FF2B5EF4-FFF2-40B4-BE49-F238E27FC236}">
                  <a16:creationId xmlns:a16="http://schemas.microsoft.com/office/drawing/2014/main" id="{A66FF638-3787-46A1-84A1-7B1236AEEB72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952" name="Group 951">
                <a:extLst>
                  <a:ext uri="{FF2B5EF4-FFF2-40B4-BE49-F238E27FC236}">
                    <a16:creationId xmlns:a16="http://schemas.microsoft.com/office/drawing/2014/main" id="{59504269-023F-42F1-9AA3-490B83CD3D4F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966" name="Ellipse 42">
                  <a:extLst>
                    <a:ext uri="{FF2B5EF4-FFF2-40B4-BE49-F238E27FC236}">
                      <a16:creationId xmlns:a16="http://schemas.microsoft.com/office/drawing/2014/main" id="{730634AA-83C0-4271-88EE-1D4D95B11766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967" name="Group 966">
                  <a:extLst>
                    <a:ext uri="{FF2B5EF4-FFF2-40B4-BE49-F238E27FC236}">
                      <a16:creationId xmlns:a16="http://schemas.microsoft.com/office/drawing/2014/main" id="{CB9D9EAA-015F-453C-9490-78B2E5CF581E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68" name="TextBox 967">
                        <a:extLst>
                          <a:ext uri="{FF2B5EF4-FFF2-40B4-BE49-F238E27FC236}">
                            <a16:creationId xmlns:a16="http://schemas.microsoft.com/office/drawing/2014/main" id="{D85E1984-8D75-49D4-977A-CD6FB6258E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68" name="TextBox 967">
                        <a:extLst>
                          <a:ext uri="{FF2B5EF4-FFF2-40B4-BE49-F238E27FC236}">
                            <a16:creationId xmlns:a16="http://schemas.microsoft.com/office/drawing/2014/main" id="{D85E1984-8D75-49D4-977A-CD6FB6258EA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179167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69" name="Groupe 34">
                    <a:extLst>
                      <a:ext uri="{FF2B5EF4-FFF2-40B4-BE49-F238E27FC236}">
                        <a16:creationId xmlns:a16="http://schemas.microsoft.com/office/drawing/2014/main" id="{B64AA6A8-BA10-489B-9F87-32C4FE4AA326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981" name="Connecteur droit 32">
                      <a:extLst>
                        <a:ext uri="{FF2B5EF4-FFF2-40B4-BE49-F238E27FC236}">
                          <a16:creationId xmlns:a16="http://schemas.microsoft.com/office/drawing/2014/main" id="{B5051A46-911B-4DC4-ADDD-B4F35E3CD90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2" name="Connecteur droit 33">
                      <a:extLst>
                        <a:ext uri="{FF2B5EF4-FFF2-40B4-BE49-F238E27FC236}">
                          <a16:creationId xmlns:a16="http://schemas.microsoft.com/office/drawing/2014/main" id="{E5B4925A-7504-41DD-929B-96DA5EFC4DC1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70" name="Group 969">
                    <a:extLst>
                      <a:ext uri="{FF2B5EF4-FFF2-40B4-BE49-F238E27FC236}">
                        <a16:creationId xmlns:a16="http://schemas.microsoft.com/office/drawing/2014/main" id="{EDEB774E-A22D-490A-86AE-88C37A97A7C1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972" name="Ellipse 35">
                      <a:extLst>
                        <a:ext uri="{FF2B5EF4-FFF2-40B4-BE49-F238E27FC236}">
                          <a16:creationId xmlns:a16="http://schemas.microsoft.com/office/drawing/2014/main" id="{6EBF9515-19C2-476E-9E50-557D826987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3" name="Ellipse 36">
                      <a:extLst>
                        <a:ext uri="{FF2B5EF4-FFF2-40B4-BE49-F238E27FC236}">
                          <a16:creationId xmlns:a16="http://schemas.microsoft.com/office/drawing/2014/main" id="{D69207D4-5410-47ED-A4E7-703DCA9940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4" name="Ellipse 37">
                      <a:extLst>
                        <a:ext uri="{FF2B5EF4-FFF2-40B4-BE49-F238E27FC236}">
                          <a16:creationId xmlns:a16="http://schemas.microsoft.com/office/drawing/2014/main" id="{3D743B15-3F24-4D77-B7BE-9AEDDE91B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5" name="Ellipse 38">
                      <a:extLst>
                        <a:ext uri="{FF2B5EF4-FFF2-40B4-BE49-F238E27FC236}">
                          <a16:creationId xmlns:a16="http://schemas.microsoft.com/office/drawing/2014/main" id="{C519606B-A07F-4F57-A9BB-2807AB9C4C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6" name="Ellipse 39">
                      <a:extLst>
                        <a:ext uri="{FF2B5EF4-FFF2-40B4-BE49-F238E27FC236}">
                          <a16:creationId xmlns:a16="http://schemas.microsoft.com/office/drawing/2014/main" id="{225BB12A-0A74-4FE3-BABC-3FCE00D447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7" name="Ellipse 40">
                      <a:extLst>
                        <a:ext uri="{FF2B5EF4-FFF2-40B4-BE49-F238E27FC236}">
                          <a16:creationId xmlns:a16="http://schemas.microsoft.com/office/drawing/2014/main" id="{5C369F1F-F0D5-4EE1-9C3F-470029E166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8" name="Ellipse 41">
                      <a:extLst>
                        <a:ext uri="{FF2B5EF4-FFF2-40B4-BE49-F238E27FC236}">
                          <a16:creationId xmlns:a16="http://schemas.microsoft.com/office/drawing/2014/main" id="{9E50EF77-0B97-40A1-BDB9-E35149240C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9" name="Ellipse 42">
                      <a:extLst>
                        <a:ext uri="{FF2B5EF4-FFF2-40B4-BE49-F238E27FC236}">
                          <a16:creationId xmlns:a16="http://schemas.microsoft.com/office/drawing/2014/main" id="{3AFE64B0-38BC-40BD-92AC-E9D239461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80" name="Ellipse 48">
                      <a:extLst>
                        <a:ext uri="{FF2B5EF4-FFF2-40B4-BE49-F238E27FC236}">
                          <a16:creationId xmlns:a16="http://schemas.microsoft.com/office/drawing/2014/main" id="{6C2AE3B8-F5F1-4332-A355-2E1D975D0C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1" name="TextBox 970">
                        <a:extLst>
                          <a:ext uri="{FF2B5EF4-FFF2-40B4-BE49-F238E27FC236}">
                            <a16:creationId xmlns:a16="http://schemas.microsoft.com/office/drawing/2014/main" id="{A9837FF3-FCBC-4827-BE29-5B883EB61E3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71" name="TextBox 970">
                        <a:extLst>
                          <a:ext uri="{FF2B5EF4-FFF2-40B4-BE49-F238E27FC236}">
                            <a16:creationId xmlns:a16="http://schemas.microsoft.com/office/drawing/2014/main" id="{A9837FF3-FCBC-4827-BE29-5B883EB61E3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179167" r="-100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53" name="Group 952">
                <a:extLst>
                  <a:ext uri="{FF2B5EF4-FFF2-40B4-BE49-F238E27FC236}">
                    <a16:creationId xmlns:a16="http://schemas.microsoft.com/office/drawing/2014/main" id="{472C2319-2940-4613-9AE6-7E7DE3742EC6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954" name="Ellipse 36">
                  <a:extLst>
                    <a:ext uri="{FF2B5EF4-FFF2-40B4-BE49-F238E27FC236}">
                      <a16:creationId xmlns:a16="http://schemas.microsoft.com/office/drawing/2014/main" id="{D02CC3C6-E696-4962-9DFD-AC2A2D252DA5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5" name="Ellipse 36">
                  <a:extLst>
                    <a:ext uri="{FF2B5EF4-FFF2-40B4-BE49-F238E27FC236}">
                      <a16:creationId xmlns:a16="http://schemas.microsoft.com/office/drawing/2014/main" id="{388CE9B1-4D0F-4EDA-8E4F-D59FE234EEE2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6" name="Ellipse 36">
                  <a:extLst>
                    <a:ext uri="{FF2B5EF4-FFF2-40B4-BE49-F238E27FC236}">
                      <a16:creationId xmlns:a16="http://schemas.microsoft.com/office/drawing/2014/main" id="{38E5F6F5-5F6B-49CB-B163-71C55EC43E03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7" name="Ellipse 36">
                  <a:extLst>
                    <a:ext uri="{FF2B5EF4-FFF2-40B4-BE49-F238E27FC236}">
                      <a16:creationId xmlns:a16="http://schemas.microsoft.com/office/drawing/2014/main" id="{C8A20094-4168-4724-9D53-08A60C8208A1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8" name="Ellipse 36">
                  <a:extLst>
                    <a:ext uri="{FF2B5EF4-FFF2-40B4-BE49-F238E27FC236}">
                      <a16:creationId xmlns:a16="http://schemas.microsoft.com/office/drawing/2014/main" id="{F04E137C-9BD2-44E5-ABC5-091CE548FE3D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9" name="Ellipse 36">
                  <a:extLst>
                    <a:ext uri="{FF2B5EF4-FFF2-40B4-BE49-F238E27FC236}">
                      <a16:creationId xmlns:a16="http://schemas.microsoft.com/office/drawing/2014/main" id="{6E0896C0-5F26-4D44-96C6-6A8D0151DD67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0" name="Ellipse 36">
                  <a:extLst>
                    <a:ext uri="{FF2B5EF4-FFF2-40B4-BE49-F238E27FC236}">
                      <a16:creationId xmlns:a16="http://schemas.microsoft.com/office/drawing/2014/main" id="{07084F17-919A-4060-84D6-6026DA1FE317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1" name="Ellipse 36">
                  <a:extLst>
                    <a:ext uri="{FF2B5EF4-FFF2-40B4-BE49-F238E27FC236}">
                      <a16:creationId xmlns:a16="http://schemas.microsoft.com/office/drawing/2014/main" id="{0524219C-2DC9-460D-938D-02F87A979E34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2" name="Ellipse 36">
                  <a:extLst>
                    <a:ext uri="{FF2B5EF4-FFF2-40B4-BE49-F238E27FC236}">
                      <a16:creationId xmlns:a16="http://schemas.microsoft.com/office/drawing/2014/main" id="{4919641E-DC0D-4D85-A351-271FCBE9F14C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3" name="Ellipse 36">
                  <a:extLst>
                    <a:ext uri="{FF2B5EF4-FFF2-40B4-BE49-F238E27FC236}">
                      <a16:creationId xmlns:a16="http://schemas.microsoft.com/office/drawing/2014/main" id="{A2D20D97-0DD7-4751-A863-40ADA55D6F6B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4" name="Ellipse 36">
                  <a:extLst>
                    <a:ext uri="{FF2B5EF4-FFF2-40B4-BE49-F238E27FC236}">
                      <a16:creationId xmlns:a16="http://schemas.microsoft.com/office/drawing/2014/main" id="{CAAA7C83-2452-4101-861C-23AFC5766BBA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5" name="Ellipse 36">
                  <a:extLst>
                    <a:ext uri="{FF2B5EF4-FFF2-40B4-BE49-F238E27FC236}">
                      <a16:creationId xmlns:a16="http://schemas.microsoft.com/office/drawing/2014/main" id="{2B003D08-6A2E-4344-AF87-8D1C1AD530F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949" name="Group 948">
              <a:extLst>
                <a:ext uri="{FF2B5EF4-FFF2-40B4-BE49-F238E27FC236}">
                  <a16:creationId xmlns:a16="http://schemas.microsoft.com/office/drawing/2014/main" id="{8083B437-11D6-414A-BCF4-54F9188F6801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950" name="Straight Connector 949">
                <a:extLst>
                  <a:ext uri="{FF2B5EF4-FFF2-40B4-BE49-F238E27FC236}">
                    <a16:creationId xmlns:a16="http://schemas.microsoft.com/office/drawing/2014/main" id="{799C9656-E22F-4025-B824-0854D4EC8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1" name="Straight Connector 950">
                <a:extLst>
                  <a:ext uri="{FF2B5EF4-FFF2-40B4-BE49-F238E27FC236}">
                    <a16:creationId xmlns:a16="http://schemas.microsoft.com/office/drawing/2014/main" id="{32614CA9-FE54-46D5-AFA5-169044E1DC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3" name="Ellipse 42">
            <a:extLst>
              <a:ext uri="{FF2B5EF4-FFF2-40B4-BE49-F238E27FC236}">
                <a16:creationId xmlns:a16="http://schemas.microsoft.com/office/drawing/2014/main" id="{458F28EE-43CA-4B2F-BC99-C51B1A1CE95B}"/>
              </a:ext>
            </a:extLst>
          </p:cNvPr>
          <p:cNvSpPr/>
          <p:nvPr/>
        </p:nvSpPr>
        <p:spPr>
          <a:xfrm>
            <a:off x="395589" y="14568355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84" name="Group 983">
            <a:extLst>
              <a:ext uri="{FF2B5EF4-FFF2-40B4-BE49-F238E27FC236}">
                <a16:creationId xmlns:a16="http://schemas.microsoft.com/office/drawing/2014/main" id="{14DAC282-F463-44B9-A029-876CF457382E}"/>
              </a:ext>
            </a:extLst>
          </p:cNvPr>
          <p:cNvGrpSpPr/>
          <p:nvPr/>
        </p:nvGrpSpPr>
        <p:grpSpPr>
          <a:xfrm>
            <a:off x="842585" y="14990860"/>
            <a:ext cx="132674" cy="132674"/>
            <a:chOff x="9451292" y="2418298"/>
            <a:chExt cx="215625" cy="215625"/>
          </a:xfrm>
        </p:grpSpPr>
        <p:cxnSp>
          <p:nvCxnSpPr>
            <p:cNvPr id="985" name="Straight Connector 984">
              <a:extLst>
                <a:ext uri="{FF2B5EF4-FFF2-40B4-BE49-F238E27FC236}">
                  <a16:creationId xmlns:a16="http://schemas.microsoft.com/office/drawing/2014/main" id="{66FD2DDE-34DF-4319-B57B-33976E6A8E5B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>
              <a:extLst>
                <a:ext uri="{FF2B5EF4-FFF2-40B4-BE49-F238E27FC236}">
                  <a16:creationId xmlns:a16="http://schemas.microsoft.com/office/drawing/2014/main" id="{BE7755C3-12F3-4AC1-B287-57F01F7CBB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7" name="Group 986">
            <a:extLst>
              <a:ext uri="{FF2B5EF4-FFF2-40B4-BE49-F238E27FC236}">
                <a16:creationId xmlns:a16="http://schemas.microsoft.com/office/drawing/2014/main" id="{9B47E4EC-F98F-46BC-916B-11EA8C8AEED7}"/>
              </a:ext>
            </a:extLst>
          </p:cNvPr>
          <p:cNvGrpSpPr/>
          <p:nvPr/>
        </p:nvGrpSpPr>
        <p:grpSpPr>
          <a:xfrm>
            <a:off x="2713765" y="13870112"/>
            <a:ext cx="2355615" cy="1889752"/>
            <a:chOff x="136757" y="7357150"/>
            <a:chExt cx="3828412" cy="3071278"/>
          </a:xfrm>
        </p:grpSpPr>
        <p:grpSp>
          <p:nvGrpSpPr>
            <p:cNvPr id="988" name="Group 987">
              <a:extLst>
                <a:ext uri="{FF2B5EF4-FFF2-40B4-BE49-F238E27FC236}">
                  <a16:creationId xmlns:a16="http://schemas.microsoft.com/office/drawing/2014/main" id="{FB11698D-DF9F-4FB4-B197-3E6E31E54260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992" name="Group 991">
                <a:extLst>
                  <a:ext uri="{FF2B5EF4-FFF2-40B4-BE49-F238E27FC236}">
                    <a16:creationId xmlns:a16="http://schemas.microsoft.com/office/drawing/2014/main" id="{817867EF-EC5C-419E-8C57-E9155598FDA6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006" name="Ellipse 42">
                  <a:extLst>
                    <a:ext uri="{FF2B5EF4-FFF2-40B4-BE49-F238E27FC236}">
                      <a16:creationId xmlns:a16="http://schemas.microsoft.com/office/drawing/2014/main" id="{5BDD61BD-FFE2-4C23-AE4A-9747BDCEBCB9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007" name="Group 1006">
                  <a:extLst>
                    <a:ext uri="{FF2B5EF4-FFF2-40B4-BE49-F238E27FC236}">
                      <a16:creationId xmlns:a16="http://schemas.microsoft.com/office/drawing/2014/main" id="{74910D24-3542-4536-A4AE-C0547724A757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8" name="TextBox 1007">
                        <a:extLst>
                          <a:ext uri="{FF2B5EF4-FFF2-40B4-BE49-F238E27FC236}">
                            <a16:creationId xmlns:a16="http://schemas.microsoft.com/office/drawing/2014/main" id="{D039D749-2B91-48C1-9BC4-67DBD0E620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08" name="TextBox 1007">
                        <a:extLst>
                          <a:ext uri="{FF2B5EF4-FFF2-40B4-BE49-F238E27FC236}">
                            <a16:creationId xmlns:a16="http://schemas.microsoft.com/office/drawing/2014/main" id="{D039D749-2B91-48C1-9BC4-67DBD0E620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168000" r="-96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009" name="Groupe 34">
                    <a:extLst>
                      <a:ext uri="{FF2B5EF4-FFF2-40B4-BE49-F238E27FC236}">
                        <a16:creationId xmlns:a16="http://schemas.microsoft.com/office/drawing/2014/main" id="{5BA47E61-DA6E-4BF4-B964-E38300D09C17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021" name="Connecteur droit 32">
                      <a:extLst>
                        <a:ext uri="{FF2B5EF4-FFF2-40B4-BE49-F238E27FC236}">
                          <a16:creationId xmlns:a16="http://schemas.microsoft.com/office/drawing/2014/main" id="{F9848507-9314-4402-97B8-CCBD595EA25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2" name="Connecteur droit 33">
                      <a:extLst>
                        <a:ext uri="{FF2B5EF4-FFF2-40B4-BE49-F238E27FC236}">
                          <a16:creationId xmlns:a16="http://schemas.microsoft.com/office/drawing/2014/main" id="{CEBAC48B-EE1C-4C0A-92E0-64ACA3E9BD97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10" name="Group 1009">
                    <a:extLst>
                      <a:ext uri="{FF2B5EF4-FFF2-40B4-BE49-F238E27FC236}">
                        <a16:creationId xmlns:a16="http://schemas.microsoft.com/office/drawing/2014/main" id="{94FABEAF-6A9A-4AC9-8221-EC943867190E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012" name="Ellipse 35">
                      <a:extLst>
                        <a:ext uri="{FF2B5EF4-FFF2-40B4-BE49-F238E27FC236}">
                          <a16:creationId xmlns:a16="http://schemas.microsoft.com/office/drawing/2014/main" id="{12258051-F624-4C17-95C8-DDF1FF37E1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3" name="Ellipse 36">
                      <a:extLst>
                        <a:ext uri="{FF2B5EF4-FFF2-40B4-BE49-F238E27FC236}">
                          <a16:creationId xmlns:a16="http://schemas.microsoft.com/office/drawing/2014/main" id="{2A46A275-DA8A-4AF8-8771-1F29B774AE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4" name="Ellipse 37">
                      <a:extLst>
                        <a:ext uri="{FF2B5EF4-FFF2-40B4-BE49-F238E27FC236}">
                          <a16:creationId xmlns:a16="http://schemas.microsoft.com/office/drawing/2014/main" id="{BAAC1860-EE39-48C0-9A37-199662A6F3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5" name="Ellipse 38">
                      <a:extLst>
                        <a:ext uri="{FF2B5EF4-FFF2-40B4-BE49-F238E27FC236}">
                          <a16:creationId xmlns:a16="http://schemas.microsoft.com/office/drawing/2014/main" id="{6533E70D-4E8C-4D88-91C2-9991FC390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6" name="Ellipse 39">
                      <a:extLst>
                        <a:ext uri="{FF2B5EF4-FFF2-40B4-BE49-F238E27FC236}">
                          <a16:creationId xmlns:a16="http://schemas.microsoft.com/office/drawing/2014/main" id="{F2B8FD0A-7CA4-4036-9D54-769D0C30DE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7" name="Ellipse 40">
                      <a:extLst>
                        <a:ext uri="{FF2B5EF4-FFF2-40B4-BE49-F238E27FC236}">
                          <a16:creationId xmlns:a16="http://schemas.microsoft.com/office/drawing/2014/main" id="{27B8B2E9-7E40-41E5-9D84-15B1189C18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8" name="Ellipse 41">
                      <a:extLst>
                        <a:ext uri="{FF2B5EF4-FFF2-40B4-BE49-F238E27FC236}">
                          <a16:creationId xmlns:a16="http://schemas.microsoft.com/office/drawing/2014/main" id="{0B5FA28C-C0F3-4166-A295-90E789C309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9" name="Ellipse 42">
                      <a:extLst>
                        <a:ext uri="{FF2B5EF4-FFF2-40B4-BE49-F238E27FC236}">
                          <a16:creationId xmlns:a16="http://schemas.microsoft.com/office/drawing/2014/main" id="{1E67BA73-0F5A-45E4-986E-030073347F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20" name="Ellipse 48">
                      <a:extLst>
                        <a:ext uri="{FF2B5EF4-FFF2-40B4-BE49-F238E27FC236}">
                          <a16:creationId xmlns:a16="http://schemas.microsoft.com/office/drawing/2014/main" id="{2154B86F-479A-4572-A4F6-6C67AB6B0C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11" name="TextBox 1010">
                        <a:extLst>
                          <a:ext uri="{FF2B5EF4-FFF2-40B4-BE49-F238E27FC236}">
                            <a16:creationId xmlns:a16="http://schemas.microsoft.com/office/drawing/2014/main" id="{5B76C995-0815-4AAA-BE00-A5AD0867DD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11" name="TextBox 1010">
                        <a:extLst>
                          <a:ext uri="{FF2B5EF4-FFF2-40B4-BE49-F238E27FC236}">
                            <a16:creationId xmlns:a16="http://schemas.microsoft.com/office/drawing/2014/main" id="{5B76C995-0815-4AAA-BE00-A5AD0867DDF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l="-175000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93" name="Group 992">
                <a:extLst>
                  <a:ext uri="{FF2B5EF4-FFF2-40B4-BE49-F238E27FC236}">
                    <a16:creationId xmlns:a16="http://schemas.microsoft.com/office/drawing/2014/main" id="{8C6D46D5-7D4D-4E12-AB3B-DEF1C1195A27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994" name="Ellipse 36">
                  <a:extLst>
                    <a:ext uri="{FF2B5EF4-FFF2-40B4-BE49-F238E27FC236}">
                      <a16:creationId xmlns:a16="http://schemas.microsoft.com/office/drawing/2014/main" id="{630C1AC5-9B49-43BA-86C4-06132C3F3850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5" name="Ellipse 36">
                  <a:extLst>
                    <a:ext uri="{FF2B5EF4-FFF2-40B4-BE49-F238E27FC236}">
                      <a16:creationId xmlns:a16="http://schemas.microsoft.com/office/drawing/2014/main" id="{7055EBEA-4BAC-4276-BA1D-025D2AB28CB9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6" name="Ellipse 36">
                  <a:extLst>
                    <a:ext uri="{FF2B5EF4-FFF2-40B4-BE49-F238E27FC236}">
                      <a16:creationId xmlns:a16="http://schemas.microsoft.com/office/drawing/2014/main" id="{19A9CD5A-770B-4154-883E-2CDF86D55C34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7" name="Ellipse 36">
                  <a:extLst>
                    <a:ext uri="{FF2B5EF4-FFF2-40B4-BE49-F238E27FC236}">
                      <a16:creationId xmlns:a16="http://schemas.microsoft.com/office/drawing/2014/main" id="{A3D1B455-79CC-4097-8D09-82CB0BC6CA06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8" name="Ellipse 36">
                  <a:extLst>
                    <a:ext uri="{FF2B5EF4-FFF2-40B4-BE49-F238E27FC236}">
                      <a16:creationId xmlns:a16="http://schemas.microsoft.com/office/drawing/2014/main" id="{F82C57C8-87CB-49C7-867C-6AACDECAB75E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9" name="Ellipse 36">
                  <a:extLst>
                    <a:ext uri="{FF2B5EF4-FFF2-40B4-BE49-F238E27FC236}">
                      <a16:creationId xmlns:a16="http://schemas.microsoft.com/office/drawing/2014/main" id="{906D3BE8-F3D2-4E33-BE62-03882A619A0E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0" name="Ellipse 36">
                  <a:extLst>
                    <a:ext uri="{FF2B5EF4-FFF2-40B4-BE49-F238E27FC236}">
                      <a16:creationId xmlns:a16="http://schemas.microsoft.com/office/drawing/2014/main" id="{664CF67E-C272-476B-979F-55BA3B69D86A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1" name="Ellipse 36">
                  <a:extLst>
                    <a:ext uri="{FF2B5EF4-FFF2-40B4-BE49-F238E27FC236}">
                      <a16:creationId xmlns:a16="http://schemas.microsoft.com/office/drawing/2014/main" id="{68022573-DB21-4794-93EB-0E7DDE1CEAEF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2" name="Ellipse 36">
                  <a:extLst>
                    <a:ext uri="{FF2B5EF4-FFF2-40B4-BE49-F238E27FC236}">
                      <a16:creationId xmlns:a16="http://schemas.microsoft.com/office/drawing/2014/main" id="{3A5D1471-CE61-4BD2-8178-18F4343C5AA0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3" name="Ellipse 36">
                  <a:extLst>
                    <a:ext uri="{FF2B5EF4-FFF2-40B4-BE49-F238E27FC236}">
                      <a16:creationId xmlns:a16="http://schemas.microsoft.com/office/drawing/2014/main" id="{F4E2AC28-C310-41BF-A307-376DCB9AFE1D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4" name="Ellipse 36">
                  <a:extLst>
                    <a:ext uri="{FF2B5EF4-FFF2-40B4-BE49-F238E27FC236}">
                      <a16:creationId xmlns:a16="http://schemas.microsoft.com/office/drawing/2014/main" id="{C3670151-152C-4E11-BF9D-36D8EE507CA1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5" name="Ellipse 36">
                  <a:extLst>
                    <a:ext uri="{FF2B5EF4-FFF2-40B4-BE49-F238E27FC236}">
                      <a16:creationId xmlns:a16="http://schemas.microsoft.com/office/drawing/2014/main" id="{EB357DF1-AEB0-4BA5-991B-7E5D0E1042A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989" name="Group 988">
              <a:extLst>
                <a:ext uri="{FF2B5EF4-FFF2-40B4-BE49-F238E27FC236}">
                  <a16:creationId xmlns:a16="http://schemas.microsoft.com/office/drawing/2014/main" id="{C2FCAC40-B044-46BE-B91A-1BE1754DE640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990" name="Straight Connector 989">
                <a:extLst>
                  <a:ext uri="{FF2B5EF4-FFF2-40B4-BE49-F238E27FC236}">
                    <a16:creationId xmlns:a16="http://schemas.microsoft.com/office/drawing/2014/main" id="{0B26A1C2-8E69-4EDC-B6BC-F08CAD2C65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1" name="Straight Connector 990">
                <a:extLst>
                  <a:ext uri="{FF2B5EF4-FFF2-40B4-BE49-F238E27FC236}">
                    <a16:creationId xmlns:a16="http://schemas.microsoft.com/office/drawing/2014/main" id="{606A3DC0-332A-415F-B11E-7573BA80CB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3" name="Ellipse 42">
            <a:extLst>
              <a:ext uri="{FF2B5EF4-FFF2-40B4-BE49-F238E27FC236}">
                <a16:creationId xmlns:a16="http://schemas.microsoft.com/office/drawing/2014/main" id="{B7B14000-6AF8-43B4-91D8-206D232B58D5}"/>
              </a:ext>
            </a:extLst>
          </p:cNvPr>
          <p:cNvSpPr/>
          <p:nvPr/>
        </p:nvSpPr>
        <p:spPr>
          <a:xfrm>
            <a:off x="3012661" y="14584398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977C2E4-C86D-4AF3-8C57-99A8D4E00995}"/>
              </a:ext>
            </a:extLst>
          </p:cNvPr>
          <p:cNvGrpSpPr/>
          <p:nvPr/>
        </p:nvGrpSpPr>
        <p:grpSpPr>
          <a:xfrm>
            <a:off x="3358346" y="15079047"/>
            <a:ext cx="132674" cy="132674"/>
            <a:chOff x="9451292" y="2418298"/>
            <a:chExt cx="215625" cy="215625"/>
          </a:xfrm>
        </p:grpSpPr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7238675E-1ED7-4233-83C0-643A95B82B65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>
              <a:extLst>
                <a:ext uri="{FF2B5EF4-FFF2-40B4-BE49-F238E27FC236}">
                  <a16:creationId xmlns:a16="http://schemas.microsoft.com/office/drawing/2014/main" id="{C1AD4101-7431-4706-A312-B8EEF3A0E6A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C2E7177E-F0B3-486E-A5A8-4C20043D7339}"/>
              </a:ext>
            </a:extLst>
          </p:cNvPr>
          <p:cNvGrpSpPr/>
          <p:nvPr/>
        </p:nvGrpSpPr>
        <p:grpSpPr>
          <a:xfrm>
            <a:off x="5362188" y="13870112"/>
            <a:ext cx="2355615" cy="1889752"/>
            <a:chOff x="136757" y="7357150"/>
            <a:chExt cx="3828412" cy="3071278"/>
          </a:xfrm>
        </p:grpSpPr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D6D61E1A-CC34-4D9F-901A-F3871A93D391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1072" name="Group 1071">
                <a:extLst>
                  <a:ext uri="{FF2B5EF4-FFF2-40B4-BE49-F238E27FC236}">
                    <a16:creationId xmlns:a16="http://schemas.microsoft.com/office/drawing/2014/main" id="{908E4E42-8BFA-461A-90A5-2EF5017B4DB2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086" name="Ellipse 42">
                  <a:extLst>
                    <a:ext uri="{FF2B5EF4-FFF2-40B4-BE49-F238E27FC236}">
                      <a16:creationId xmlns:a16="http://schemas.microsoft.com/office/drawing/2014/main" id="{77559CE9-C816-466F-9A39-F347376888A8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087" name="Group 1086">
                  <a:extLst>
                    <a:ext uri="{FF2B5EF4-FFF2-40B4-BE49-F238E27FC236}">
                      <a16:creationId xmlns:a16="http://schemas.microsoft.com/office/drawing/2014/main" id="{4E1344DA-7EA1-4881-925E-7CE54126B7F9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88" name="TextBox 1087">
                        <a:extLst>
                          <a:ext uri="{FF2B5EF4-FFF2-40B4-BE49-F238E27FC236}">
                            <a16:creationId xmlns:a16="http://schemas.microsoft.com/office/drawing/2014/main" id="{0B7C4D3B-9A7D-43D0-BD72-D0A3D9502A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88" name="TextBox 1087">
                        <a:extLst>
                          <a:ext uri="{FF2B5EF4-FFF2-40B4-BE49-F238E27FC236}">
                            <a16:creationId xmlns:a16="http://schemas.microsoft.com/office/drawing/2014/main" id="{0B7C4D3B-9A7D-43D0-BD72-D0A3D9502AD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l="-179167" r="-100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089" name="Groupe 34">
                    <a:extLst>
                      <a:ext uri="{FF2B5EF4-FFF2-40B4-BE49-F238E27FC236}">
                        <a16:creationId xmlns:a16="http://schemas.microsoft.com/office/drawing/2014/main" id="{FFDBE1D5-D21E-4A87-A9AB-82257B44E08A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101" name="Connecteur droit 32">
                      <a:extLst>
                        <a:ext uri="{FF2B5EF4-FFF2-40B4-BE49-F238E27FC236}">
                          <a16:creationId xmlns:a16="http://schemas.microsoft.com/office/drawing/2014/main" id="{C44C045D-531B-4AFC-B64E-7C4179A33BB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2" name="Connecteur droit 33">
                      <a:extLst>
                        <a:ext uri="{FF2B5EF4-FFF2-40B4-BE49-F238E27FC236}">
                          <a16:creationId xmlns:a16="http://schemas.microsoft.com/office/drawing/2014/main" id="{38E702C8-B6B1-4298-B0E7-B34C77AD1CDE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90" name="Group 1089">
                    <a:extLst>
                      <a:ext uri="{FF2B5EF4-FFF2-40B4-BE49-F238E27FC236}">
                        <a16:creationId xmlns:a16="http://schemas.microsoft.com/office/drawing/2014/main" id="{5013B31E-4C61-4961-BB5C-F53A0650917F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092" name="Ellipse 35">
                      <a:extLst>
                        <a:ext uri="{FF2B5EF4-FFF2-40B4-BE49-F238E27FC236}">
                          <a16:creationId xmlns:a16="http://schemas.microsoft.com/office/drawing/2014/main" id="{7CBC172A-9D77-4949-8405-94962777B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3" name="Ellipse 36">
                      <a:extLst>
                        <a:ext uri="{FF2B5EF4-FFF2-40B4-BE49-F238E27FC236}">
                          <a16:creationId xmlns:a16="http://schemas.microsoft.com/office/drawing/2014/main" id="{7958159F-F220-47B0-A106-AFA4B6396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4" name="Ellipse 37">
                      <a:extLst>
                        <a:ext uri="{FF2B5EF4-FFF2-40B4-BE49-F238E27FC236}">
                          <a16:creationId xmlns:a16="http://schemas.microsoft.com/office/drawing/2014/main" id="{A5F06D4B-318F-4637-9890-89E668E089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5" name="Ellipse 38">
                      <a:extLst>
                        <a:ext uri="{FF2B5EF4-FFF2-40B4-BE49-F238E27FC236}">
                          <a16:creationId xmlns:a16="http://schemas.microsoft.com/office/drawing/2014/main" id="{47318BDB-548A-47D0-BFD4-30E5B02526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6" name="Ellipse 39">
                      <a:extLst>
                        <a:ext uri="{FF2B5EF4-FFF2-40B4-BE49-F238E27FC236}">
                          <a16:creationId xmlns:a16="http://schemas.microsoft.com/office/drawing/2014/main" id="{160831F9-D612-4047-83D3-E87AFD995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7" name="Ellipse 40">
                      <a:extLst>
                        <a:ext uri="{FF2B5EF4-FFF2-40B4-BE49-F238E27FC236}">
                          <a16:creationId xmlns:a16="http://schemas.microsoft.com/office/drawing/2014/main" id="{B96C29D3-7749-4D05-B43E-46425D909D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8" name="Ellipse 41">
                      <a:extLst>
                        <a:ext uri="{FF2B5EF4-FFF2-40B4-BE49-F238E27FC236}">
                          <a16:creationId xmlns:a16="http://schemas.microsoft.com/office/drawing/2014/main" id="{0278BD1B-D0B2-4FFC-AE70-1FBF393C5D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9" name="Ellipse 42">
                      <a:extLst>
                        <a:ext uri="{FF2B5EF4-FFF2-40B4-BE49-F238E27FC236}">
                          <a16:creationId xmlns:a16="http://schemas.microsoft.com/office/drawing/2014/main" id="{D9517AC0-9795-4B1F-9ED8-1FA81791BD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00" name="Ellipse 48">
                      <a:extLst>
                        <a:ext uri="{FF2B5EF4-FFF2-40B4-BE49-F238E27FC236}">
                          <a16:creationId xmlns:a16="http://schemas.microsoft.com/office/drawing/2014/main" id="{B5709081-1A46-4B66-92F7-BC43E7E8D6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1" name="TextBox 1090">
                        <a:extLst>
                          <a:ext uri="{FF2B5EF4-FFF2-40B4-BE49-F238E27FC236}">
                            <a16:creationId xmlns:a16="http://schemas.microsoft.com/office/drawing/2014/main" id="{A1B4F3FC-64E5-4D0D-AB06-8CEB67E0152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91" name="TextBox 1090">
                        <a:extLst>
                          <a:ext uri="{FF2B5EF4-FFF2-40B4-BE49-F238E27FC236}">
                            <a16:creationId xmlns:a16="http://schemas.microsoft.com/office/drawing/2014/main" id="{A1B4F3FC-64E5-4D0D-AB06-8CEB67E0152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179167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073" name="Group 1072">
                <a:extLst>
                  <a:ext uri="{FF2B5EF4-FFF2-40B4-BE49-F238E27FC236}">
                    <a16:creationId xmlns:a16="http://schemas.microsoft.com/office/drawing/2014/main" id="{6D06249C-A597-4893-8158-98E5962CB11A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1074" name="Ellipse 36">
                  <a:extLst>
                    <a:ext uri="{FF2B5EF4-FFF2-40B4-BE49-F238E27FC236}">
                      <a16:creationId xmlns:a16="http://schemas.microsoft.com/office/drawing/2014/main" id="{FF7515F7-7B18-4445-A469-004390C36718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5" name="Ellipse 36">
                  <a:extLst>
                    <a:ext uri="{FF2B5EF4-FFF2-40B4-BE49-F238E27FC236}">
                      <a16:creationId xmlns:a16="http://schemas.microsoft.com/office/drawing/2014/main" id="{9E24D3DD-D148-4836-91E3-EA774E5BE005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6" name="Ellipse 36">
                  <a:extLst>
                    <a:ext uri="{FF2B5EF4-FFF2-40B4-BE49-F238E27FC236}">
                      <a16:creationId xmlns:a16="http://schemas.microsoft.com/office/drawing/2014/main" id="{8D496D4D-C6C8-44FB-A4A2-D5B4180FA73B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7" name="Ellipse 36">
                  <a:extLst>
                    <a:ext uri="{FF2B5EF4-FFF2-40B4-BE49-F238E27FC236}">
                      <a16:creationId xmlns:a16="http://schemas.microsoft.com/office/drawing/2014/main" id="{48489682-FA0F-4D62-BE66-604CC9463262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8" name="Ellipse 36">
                  <a:extLst>
                    <a:ext uri="{FF2B5EF4-FFF2-40B4-BE49-F238E27FC236}">
                      <a16:creationId xmlns:a16="http://schemas.microsoft.com/office/drawing/2014/main" id="{050611F4-6D5C-47BB-8A8D-4D62EA2CD831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9" name="Ellipse 36">
                  <a:extLst>
                    <a:ext uri="{FF2B5EF4-FFF2-40B4-BE49-F238E27FC236}">
                      <a16:creationId xmlns:a16="http://schemas.microsoft.com/office/drawing/2014/main" id="{18616BF7-D44F-45B2-A892-C48D5861B72C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0" name="Ellipse 36">
                  <a:extLst>
                    <a:ext uri="{FF2B5EF4-FFF2-40B4-BE49-F238E27FC236}">
                      <a16:creationId xmlns:a16="http://schemas.microsoft.com/office/drawing/2014/main" id="{AE502E49-6F15-4A20-AAC1-71682FF845A5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1" name="Ellipse 36">
                  <a:extLst>
                    <a:ext uri="{FF2B5EF4-FFF2-40B4-BE49-F238E27FC236}">
                      <a16:creationId xmlns:a16="http://schemas.microsoft.com/office/drawing/2014/main" id="{CC7B5D07-12DA-4F53-BEDC-E54C8326C134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2" name="Ellipse 36">
                  <a:extLst>
                    <a:ext uri="{FF2B5EF4-FFF2-40B4-BE49-F238E27FC236}">
                      <a16:creationId xmlns:a16="http://schemas.microsoft.com/office/drawing/2014/main" id="{11AE2331-0370-4048-A672-9A23B57DD2FA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3" name="Ellipse 36">
                  <a:extLst>
                    <a:ext uri="{FF2B5EF4-FFF2-40B4-BE49-F238E27FC236}">
                      <a16:creationId xmlns:a16="http://schemas.microsoft.com/office/drawing/2014/main" id="{9A2CD252-53E4-49CE-9BCF-426C301A6ADE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4" name="Ellipse 36">
                  <a:extLst>
                    <a:ext uri="{FF2B5EF4-FFF2-40B4-BE49-F238E27FC236}">
                      <a16:creationId xmlns:a16="http://schemas.microsoft.com/office/drawing/2014/main" id="{4ABAA002-06D0-45B1-9CDB-31FE35E3DEB2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5" name="Ellipse 36">
                  <a:extLst>
                    <a:ext uri="{FF2B5EF4-FFF2-40B4-BE49-F238E27FC236}">
                      <a16:creationId xmlns:a16="http://schemas.microsoft.com/office/drawing/2014/main" id="{E4232592-9CA6-4075-B15C-B62D45840EC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1069" name="Group 1068">
              <a:extLst>
                <a:ext uri="{FF2B5EF4-FFF2-40B4-BE49-F238E27FC236}">
                  <a16:creationId xmlns:a16="http://schemas.microsoft.com/office/drawing/2014/main" id="{171777A7-8F96-4FC3-BB23-25133E81B6CA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1070" name="Straight Connector 1069">
                <a:extLst>
                  <a:ext uri="{FF2B5EF4-FFF2-40B4-BE49-F238E27FC236}">
                    <a16:creationId xmlns:a16="http://schemas.microsoft.com/office/drawing/2014/main" id="{6CE2FA47-FAB5-4780-B758-8ADCB1746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1" name="Straight Connector 1070">
                <a:extLst>
                  <a:ext uri="{FF2B5EF4-FFF2-40B4-BE49-F238E27FC236}">
                    <a16:creationId xmlns:a16="http://schemas.microsoft.com/office/drawing/2014/main" id="{4F57DF45-007D-4A34-841A-2C692DFF959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3" name="Ellipse 42">
            <a:extLst>
              <a:ext uri="{FF2B5EF4-FFF2-40B4-BE49-F238E27FC236}">
                <a16:creationId xmlns:a16="http://schemas.microsoft.com/office/drawing/2014/main" id="{893D6C05-AC22-4D54-BFDC-A8B2B98ECE9C}"/>
              </a:ext>
            </a:extLst>
          </p:cNvPr>
          <p:cNvSpPr/>
          <p:nvPr/>
        </p:nvSpPr>
        <p:spPr>
          <a:xfrm>
            <a:off x="5554729" y="14661430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A847CD8F-1AD1-4550-99CC-9A3FD2CD313B}"/>
              </a:ext>
            </a:extLst>
          </p:cNvPr>
          <p:cNvGrpSpPr/>
          <p:nvPr/>
        </p:nvGrpSpPr>
        <p:grpSpPr>
          <a:xfrm>
            <a:off x="6006769" y="15079047"/>
            <a:ext cx="132674" cy="132674"/>
            <a:chOff x="9451292" y="2418298"/>
            <a:chExt cx="215625" cy="215625"/>
          </a:xfrm>
        </p:grpSpPr>
        <p:cxnSp>
          <p:nvCxnSpPr>
            <p:cNvPr id="1105" name="Straight Connector 1104">
              <a:extLst>
                <a:ext uri="{FF2B5EF4-FFF2-40B4-BE49-F238E27FC236}">
                  <a16:creationId xmlns:a16="http://schemas.microsoft.com/office/drawing/2014/main" id="{051669E7-5BE2-4C92-BBE4-60D357F0849F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Connector 1105">
              <a:extLst>
                <a:ext uri="{FF2B5EF4-FFF2-40B4-BE49-F238E27FC236}">
                  <a16:creationId xmlns:a16="http://schemas.microsoft.com/office/drawing/2014/main" id="{CAE3029A-4091-440F-9C64-1B03A74A5A2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2581BD18-E5A0-46FC-9569-B56706F8E3C9}"/>
              </a:ext>
            </a:extLst>
          </p:cNvPr>
          <p:cNvGrpSpPr/>
          <p:nvPr/>
        </p:nvGrpSpPr>
        <p:grpSpPr>
          <a:xfrm>
            <a:off x="7882258" y="13857321"/>
            <a:ext cx="2355615" cy="1889752"/>
            <a:chOff x="136757" y="7357150"/>
            <a:chExt cx="3828412" cy="3071278"/>
          </a:xfrm>
        </p:grpSpPr>
        <p:grpSp>
          <p:nvGrpSpPr>
            <p:cNvPr id="1148" name="Group 1147">
              <a:extLst>
                <a:ext uri="{FF2B5EF4-FFF2-40B4-BE49-F238E27FC236}">
                  <a16:creationId xmlns:a16="http://schemas.microsoft.com/office/drawing/2014/main" id="{B8F1DB92-886E-445C-93B3-4C53CAADFC77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1152" name="Group 1151">
                <a:extLst>
                  <a:ext uri="{FF2B5EF4-FFF2-40B4-BE49-F238E27FC236}">
                    <a16:creationId xmlns:a16="http://schemas.microsoft.com/office/drawing/2014/main" id="{501A3216-E930-427F-B67A-10896B1BD390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166" name="Ellipse 42">
                  <a:extLst>
                    <a:ext uri="{FF2B5EF4-FFF2-40B4-BE49-F238E27FC236}">
                      <a16:creationId xmlns:a16="http://schemas.microsoft.com/office/drawing/2014/main" id="{F90E7767-01ED-47A3-8603-22EAB66BD958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167" name="Group 1166">
                  <a:extLst>
                    <a:ext uri="{FF2B5EF4-FFF2-40B4-BE49-F238E27FC236}">
                      <a16:creationId xmlns:a16="http://schemas.microsoft.com/office/drawing/2014/main" id="{12423155-3EAA-4E20-88DC-C22DFFC3728D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8" name="TextBox 1167">
                        <a:extLst>
                          <a:ext uri="{FF2B5EF4-FFF2-40B4-BE49-F238E27FC236}">
                            <a16:creationId xmlns:a16="http://schemas.microsoft.com/office/drawing/2014/main" id="{626F6617-776E-4C19-9048-549FB0904D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68" name="TextBox 1167">
                        <a:extLst>
                          <a:ext uri="{FF2B5EF4-FFF2-40B4-BE49-F238E27FC236}">
                            <a16:creationId xmlns:a16="http://schemas.microsoft.com/office/drawing/2014/main" id="{626F6617-776E-4C19-9048-549FB0904DB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175000" r="-100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169" name="Groupe 34">
                    <a:extLst>
                      <a:ext uri="{FF2B5EF4-FFF2-40B4-BE49-F238E27FC236}">
                        <a16:creationId xmlns:a16="http://schemas.microsoft.com/office/drawing/2014/main" id="{B3E04926-98FC-42D1-94EA-6BB3DA16B936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181" name="Connecteur droit 32">
                      <a:extLst>
                        <a:ext uri="{FF2B5EF4-FFF2-40B4-BE49-F238E27FC236}">
                          <a16:creationId xmlns:a16="http://schemas.microsoft.com/office/drawing/2014/main" id="{A2649F48-5439-4031-B227-294D8BEA79C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2" name="Connecteur droit 33">
                      <a:extLst>
                        <a:ext uri="{FF2B5EF4-FFF2-40B4-BE49-F238E27FC236}">
                          <a16:creationId xmlns:a16="http://schemas.microsoft.com/office/drawing/2014/main" id="{33C4FFE4-295A-4ECA-8080-DA565C16E011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70" name="Group 1169">
                    <a:extLst>
                      <a:ext uri="{FF2B5EF4-FFF2-40B4-BE49-F238E27FC236}">
                        <a16:creationId xmlns:a16="http://schemas.microsoft.com/office/drawing/2014/main" id="{EED55C38-4072-4AEF-BF5E-D620F59B1E09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172" name="Ellipse 35">
                      <a:extLst>
                        <a:ext uri="{FF2B5EF4-FFF2-40B4-BE49-F238E27FC236}">
                          <a16:creationId xmlns:a16="http://schemas.microsoft.com/office/drawing/2014/main" id="{2D65AF05-D071-411E-89C9-EC2BABDB7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3" name="Ellipse 36">
                      <a:extLst>
                        <a:ext uri="{FF2B5EF4-FFF2-40B4-BE49-F238E27FC236}">
                          <a16:creationId xmlns:a16="http://schemas.microsoft.com/office/drawing/2014/main" id="{93309151-246B-48CA-8B5E-233B7E3E05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4" name="Ellipse 37">
                      <a:extLst>
                        <a:ext uri="{FF2B5EF4-FFF2-40B4-BE49-F238E27FC236}">
                          <a16:creationId xmlns:a16="http://schemas.microsoft.com/office/drawing/2014/main" id="{9A309F7B-E197-430F-BDF7-F4ABE3E45C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5" name="Ellipse 38">
                      <a:extLst>
                        <a:ext uri="{FF2B5EF4-FFF2-40B4-BE49-F238E27FC236}">
                          <a16:creationId xmlns:a16="http://schemas.microsoft.com/office/drawing/2014/main" id="{368E99A5-BBD3-48E0-8504-4CCFA67435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6" name="Ellipse 39">
                      <a:extLst>
                        <a:ext uri="{FF2B5EF4-FFF2-40B4-BE49-F238E27FC236}">
                          <a16:creationId xmlns:a16="http://schemas.microsoft.com/office/drawing/2014/main" id="{73884043-133B-4443-B163-F478E15DE3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7" name="Ellipse 40">
                      <a:extLst>
                        <a:ext uri="{FF2B5EF4-FFF2-40B4-BE49-F238E27FC236}">
                          <a16:creationId xmlns:a16="http://schemas.microsoft.com/office/drawing/2014/main" id="{7CE789A6-B787-4450-ABF2-DB1F75164D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8" name="Ellipse 41">
                      <a:extLst>
                        <a:ext uri="{FF2B5EF4-FFF2-40B4-BE49-F238E27FC236}">
                          <a16:creationId xmlns:a16="http://schemas.microsoft.com/office/drawing/2014/main" id="{24293FA0-D4D8-425A-9992-42F232C1DF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9" name="Ellipse 42">
                      <a:extLst>
                        <a:ext uri="{FF2B5EF4-FFF2-40B4-BE49-F238E27FC236}">
                          <a16:creationId xmlns:a16="http://schemas.microsoft.com/office/drawing/2014/main" id="{50C30C5A-77CB-4713-A785-9E3F43B62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80" name="Ellipse 48">
                      <a:extLst>
                        <a:ext uri="{FF2B5EF4-FFF2-40B4-BE49-F238E27FC236}">
                          <a16:creationId xmlns:a16="http://schemas.microsoft.com/office/drawing/2014/main" id="{CED58CA9-17B1-426B-8662-9FBA2114FE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1" name="TextBox 1170">
                        <a:extLst>
                          <a:ext uri="{FF2B5EF4-FFF2-40B4-BE49-F238E27FC236}">
                            <a16:creationId xmlns:a16="http://schemas.microsoft.com/office/drawing/2014/main" id="{CE55423F-6939-4CF1-A2D2-21A4578181C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71" name="TextBox 1170">
                        <a:extLst>
                          <a:ext uri="{FF2B5EF4-FFF2-40B4-BE49-F238E27FC236}">
                            <a16:creationId xmlns:a16="http://schemas.microsoft.com/office/drawing/2014/main" id="{CE55423F-6939-4CF1-A2D2-21A4578181C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79167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153" name="Group 1152">
                <a:extLst>
                  <a:ext uri="{FF2B5EF4-FFF2-40B4-BE49-F238E27FC236}">
                    <a16:creationId xmlns:a16="http://schemas.microsoft.com/office/drawing/2014/main" id="{8EA7D365-0BDE-4615-89CC-9253C7CD5555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1154" name="Ellipse 36">
                  <a:extLst>
                    <a:ext uri="{FF2B5EF4-FFF2-40B4-BE49-F238E27FC236}">
                      <a16:creationId xmlns:a16="http://schemas.microsoft.com/office/drawing/2014/main" id="{C969EB16-E241-4A9C-8571-88505CE1FB55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5" name="Ellipse 36">
                  <a:extLst>
                    <a:ext uri="{FF2B5EF4-FFF2-40B4-BE49-F238E27FC236}">
                      <a16:creationId xmlns:a16="http://schemas.microsoft.com/office/drawing/2014/main" id="{E66A8210-F6DA-488C-B9F1-8AF32873209F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6" name="Ellipse 36">
                  <a:extLst>
                    <a:ext uri="{FF2B5EF4-FFF2-40B4-BE49-F238E27FC236}">
                      <a16:creationId xmlns:a16="http://schemas.microsoft.com/office/drawing/2014/main" id="{6FBA5C66-9B3D-4AB9-8217-DE7528C20006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7" name="Ellipse 36">
                  <a:extLst>
                    <a:ext uri="{FF2B5EF4-FFF2-40B4-BE49-F238E27FC236}">
                      <a16:creationId xmlns:a16="http://schemas.microsoft.com/office/drawing/2014/main" id="{BD4EE2EC-1F69-4A90-AFBC-13606268EA9D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8" name="Ellipse 36">
                  <a:extLst>
                    <a:ext uri="{FF2B5EF4-FFF2-40B4-BE49-F238E27FC236}">
                      <a16:creationId xmlns:a16="http://schemas.microsoft.com/office/drawing/2014/main" id="{3225D6CE-FBD6-4CCE-BD97-F93C39AED425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9" name="Ellipse 36">
                  <a:extLst>
                    <a:ext uri="{FF2B5EF4-FFF2-40B4-BE49-F238E27FC236}">
                      <a16:creationId xmlns:a16="http://schemas.microsoft.com/office/drawing/2014/main" id="{261BF825-4E92-4AC2-A86A-7F7D640CD202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0" name="Ellipse 36">
                  <a:extLst>
                    <a:ext uri="{FF2B5EF4-FFF2-40B4-BE49-F238E27FC236}">
                      <a16:creationId xmlns:a16="http://schemas.microsoft.com/office/drawing/2014/main" id="{BB260470-322E-435B-8DD9-9EE7E8F5F92B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1" name="Ellipse 36">
                  <a:extLst>
                    <a:ext uri="{FF2B5EF4-FFF2-40B4-BE49-F238E27FC236}">
                      <a16:creationId xmlns:a16="http://schemas.microsoft.com/office/drawing/2014/main" id="{E69E198E-1EC3-4F9F-A7C2-37FC2EA2DE2D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2" name="Ellipse 36">
                  <a:extLst>
                    <a:ext uri="{FF2B5EF4-FFF2-40B4-BE49-F238E27FC236}">
                      <a16:creationId xmlns:a16="http://schemas.microsoft.com/office/drawing/2014/main" id="{0F5FB26B-33F5-4DE4-BB51-6400C53133AF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3" name="Ellipse 36">
                  <a:extLst>
                    <a:ext uri="{FF2B5EF4-FFF2-40B4-BE49-F238E27FC236}">
                      <a16:creationId xmlns:a16="http://schemas.microsoft.com/office/drawing/2014/main" id="{8D70BE9B-AF9A-4503-B27D-037A22F0E09E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4" name="Ellipse 36">
                  <a:extLst>
                    <a:ext uri="{FF2B5EF4-FFF2-40B4-BE49-F238E27FC236}">
                      <a16:creationId xmlns:a16="http://schemas.microsoft.com/office/drawing/2014/main" id="{E9A9CD3B-4EA5-4C2B-8750-259FF426D01D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5" name="Ellipse 36">
                  <a:extLst>
                    <a:ext uri="{FF2B5EF4-FFF2-40B4-BE49-F238E27FC236}">
                      <a16:creationId xmlns:a16="http://schemas.microsoft.com/office/drawing/2014/main" id="{7193232E-2CBA-43E1-9BB8-F5716C1E7597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1149" name="Group 1148">
              <a:extLst>
                <a:ext uri="{FF2B5EF4-FFF2-40B4-BE49-F238E27FC236}">
                  <a16:creationId xmlns:a16="http://schemas.microsoft.com/office/drawing/2014/main" id="{2D8269E8-5066-4907-996D-58FC330D080B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1150" name="Straight Connector 1149">
                <a:extLst>
                  <a:ext uri="{FF2B5EF4-FFF2-40B4-BE49-F238E27FC236}">
                    <a16:creationId xmlns:a16="http://schemas.microsoft.com/office/drawing/2014/main" id="{12D4A0BB-F8FE-487A-A02A-C6AB7DA15B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1" name="Straight Connector 1150">
                <a:extLst>
                  <a:ext uri="{FF2B5EF4-FFF2-40B4-BE49-F238E27FC236}">
                    <a16:creationId xmlns:a16="http://schemas.microsoft.com/office/drawing/2014/main" id="{65B2903D-6FAA-4A6E-A431-354F2C500E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3" name="Ellipse 42">
            <a:extLst>
              <a:ext uri="{FF2B5EF4-FFF2-40B4-BE49-F238E27FC236}">
                <a16:creationId xmlns:a16="http://schemas.microsoft.com/office/drawing/2014/main" id="{56D117D9-C367-4B69-BE89-DE30E01330B8}"/>
              </a:ext>
            </a:extLst>
          </p:cNvPr>
          <p:cNvSpPr/>
          <p:nvPr/>
        </p:nvSpPr>
        <p:spPr>
          <a:xfrm>
            <a:off x="8074799" y="14648639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184" name="Group 1183">
            <a:extLst>
              <a:ext uri="{FF2B5EF4-FFF2-40B4-BE49-F238E27FC236}">
                <a16:creationId xmlns:a16="http://schemas.microsoft.com/office/drawing/2014/main" id="{ED5118EB-524C-4AFC-BBAD-EC5B55D98FF0}"/>
              </a:ext>
            </a:extLst>
          </p:cNvPr>
          <p:cNvGrpSpPr/>
          <p:nvPr/>
        </p:nvGrpSpPr>
        <p:grpSpPr>
          <a:xfrm>
            <a:off x="8488895" y="15104580"/>
            <a:ext cx="132674" cy="132674"/>
            <a:chOff x="9451292" y="2418298"/>
            <a:chExt cx="215625" cy="215625"/>
          </a:xfrm>
        </p:grpSpPr>
        <p:cxnSp>
          <p:nvCxnSpPr>
            <p:cNvPr id="1185" name="Straight Connector 1184">
              <a:extLst>
                <a:ext uri="{FF2B5EF4-FFF2-40B4-BE49-F238E27FC236}">
                  <a16:creationId xmlns:a16="http://schemas.microsoft.com/office/drawing/2014/main" id="{59D0CA9F-A26F-4D86-84F4-A61C30EE25AB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Straight Connector 1185">
              <a:extLst>
                <a:ext uri="{FF2B5EF4-FFF2-40B4-BE49-F238E27FC236}">
                  <a16:creationId xmlns:a16="http://schemas.microsoft.com/office/drawing/2014/main" id="{2BC63AEA-D338-4C3C-AC30-68CA4F4369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7" name="Group 1186">
            <a:extLst>
              <a:ext uri="{FF2B5EF4-FFF2-40B4-BE49-F238E27FC236}">
                <a16:creationId xmlns:a16="http://schemas.microsoft.com/office/drawing/2014/main" id="{4CC13DF3-C095-4225-9EBD-E4294E1E1C02}"/>
              </a:ext>
            </a:extLst>
          </p:cNvPr>
          <p:cNvGrpSpPr/>
          <p:nvPr/>
        </p:nvGrpSpPr>
        <p:grpSpPr>
          <a:xfrm>
            <a:off x="10474636" y="13855168"/>
            <a:ext cx="2355615" cy="1889752"/>
            <a:chOff x="136757" y="7357150"/>
            <a:chExt cx="3828412" cy="3071278"/>
          </a:xfrm>
        </p:grpSpPr>
        <p:grpSp>
          <p:nvGrpSpPr>
            <p:cNvPr id="1188" name="Group 1187">
              <a:extLst>
                <a:ext uri="{FF2B5EF4-FFF2-40B4-BE49-F238E27FC236}">
                  <a16:creationId xmlns:a16="http://schemas.microsoft.com/office/drawing/2014/main" id="{CB9331EA-77B2-467A-87DA-93B964C2639E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1192" name="Group 1191">
                <a:extLst>
                  <a:ext uri="{FF2B5EF4-FFF2-40B4-BE49-F238E27FC236}">
                    <a16:creationId xmlns:a16="http://schemas.microsoft.com/office/drawing/2014/main" id="{39D9EDE6-9F13-4569-8328-A55234C90BEC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206" name="Ellipse 42">
                  <a:extLst>
                    <a:ext uri="{FF2B5EF4-FFF2-40B4-BE49-F238E27FC236}">
                      <a16:creationId xmlns:a16="http://schemas.microsoft.com/office/drawing/2014/main" id="{EBB51F3D-81C7-4502-9244-1B8E5EA4B10B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207" name="Group 1206">
                  <a:extLst>
                    <a:ext uri="{FF2B5EF4-FFF2-40B4-BE49-F238E27FC236}">
                      <a16:creationId xmlns:a16="http://schemas.microsoft.com/office/drawing/2014/main" id="{7FF099F9-44C0-45A0-A174-063466F3271E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8" name="TextBox 1207">
                        <a:extLst>
                          <a:ext uri="{FF2B5EF4-FFF2-40B4-BE49-F238E27FC236}">
                            <a16:creationId xmlns:a16="http://schemas.microsoft.com/office/drawing/2014/main" id="{39FEDB02-8841-4420-B2BF-82BFB7641D9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08" name="TextBox 1207">
                        <a:extLst>
                          <a:ext uri="{FF2B5EF4-FFF2-40B4-BE49-F238E27FC236}">
                            <a16:creationId xmlns:a16="http://schemas.microsoft.com/office/drawing/2014/main" id="{39FEDB02-8841-4420-B2BF-82BFB7641D9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68000" r="-96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209" name="Groupe 34">
                    <a:extLst>
                      <a:ext uri="{FF2B5EF4-FFF2-40B4-BE49-F238E27FC236}">
                        <a16:creationId xmlns:a16="http://schemas.microsoft.com/office/drawing/2014/main" id="{CFC720DA-C831-4D0E-B9F6-94D2B0381369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221" name="Connecteur droit 32">
                      <a:extLst>
                        <a:ext uri="{FF2B5EF4-FFF2-40B4-BE49-F238E27FC236}">
                          <a16:creationId xmlns:a16="http://schemas.microsoft.com/office/drawing/2014/main" id="{45DBC82F-AA07-4640-BD59-DFE761CEDF9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2" name="Connecteur droit 33">
                      <a:extLst>
                        <a:ext uri="{FF2B5EF4-FFF2-40B4-BE49-F238E27FC236}">
                          <a16:creationId xmlns:a16="http://schemas.microsoft.com/office/drawing/2014/main" id="{F47E2230-1F0C-4257-B7A6-1659A6B07E2B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10" name="Group 1209">
                    <a:extLst>
                      <a:ext uri="{FF2B5EF4-FFF2-40B4-BE49-F238E27FC236}">
                        <a16:creationId xmlns:a16="http://schemas.microsoft.com/office/drawing/2014/main" id="{D36F7699-45DA-4148-9921-AAB1542CE147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212" name="Ellipse 35">
                      <a:extLst>
                        <a:ext uri="{FF2B5EF4-FFF2-40B4-BE49-F238E27FC236}">
                          <a16:creationId xmlns:a16="http://schemas.microsoft.com/office/drawing/2014/main" id="{12A598CB-3C79-476B-9159-41C79044F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3" name="Ellipse 36">
                      <a:extLst>
                        <a:ext uri="{FF2B5EF4-FFF2-40B4-BE49-F238E27FC236}">
                          <a16:creationId xmlns:a16="http://schemas.microsoft.com/office/drawing/2014/main" id="{FD55124D-E5EB-4FA1-93D3-F0ABE9CB6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4" name="Ellipse 37">
                      <a:extLst>
                        <a:ext uri="{FF2B5EF4-FFF2-40B4-BE49-F238E27FC236}">
                          <a16:creationId xmlns:a16="http://schemas.microsoft.com/office/drawing/2014/main" id="{58894C1B-94DB-4578-91F9-23D4070D2B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5" name="Ellipse 38">
                      <a:extLst>
                        <a:ext uri="{FF2B5EF4-FFF2-40B4-BE49-F238E27FC236}">
                          <a16:creationId xmlns:a16="http://schemas.microsoft.com/office/drawing/2014/main" id="{D8D4F545-2B53-4747-9C92-C832882FC4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6" name="Ellipse 39">
                      <a:extLst>
                        <a:ext uri="{FF2B5EF4-FFF2-40B4-BE49-F238E27FC236}">
                          <a16:creationId xmlns:a16="http://schemas.microsoft.com/office/drawing/2014/main" id="{F745FAC6-4F25-44D5-95FC-D8E5C4678F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7" name="Ellipse 40">
                      <a:extLst>
                        <a:ext uri="{FF2B5EF4-FFF2-40B4-BE49-F238E27FC236}">
                          <a16:creationId xmlns:a16="http://schemas.microsoft.com/office/drawing/2014/main" id="{D2596875-8E4F-4AF2-A460-7113FA5FFA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8" name="Ellipse 41">
                      <a:extLst>
                        <a:ext uri="{FF2B5EF4-FFF2-40B4-BE49-F238E27FC236}">
                          <a16:creationId xmlns:a16="http://schemas.microsoft.com/office/drawing/2014/main" id="{68438F6F-CE1A-47C7-A9D7-7BD20BCD3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9" name="Ellipse 42">
                      <a:extLst>
                        <a:ext uri="{FF2B5EF4-FFF2-40B4-BE49-F238E27FC236}">
                          <a16:creationId xmlns:a16="http://schemas.microsoft.com/office/drawing/2014/main" id="{8484F833-E045-44AF-9A17-F43A71F90F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20" name="Ellipse 48">
                      <a:extLst>
                        <a:ext uri="{FF2B5EF4-FFF2-40B4-BE49-F238E27FC236}">
                          <a16:creationId xmlns:a16="http://schemas.microsoft.com/office/drawing/2014/main" id="{6853141B-0B9A-481A-A787-345CDB2611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1" name="TextBox 1210">
                        <a:extLst>
                          <a:ext uri="{FF2B5EF4-FFF2-40B4-BE49-F238E27FC236}">
                            <a16:creationId xmlns:a16="http://schemas.microsoft.com/office/drawing/2014/main" id="{9F186A5C-B584-436B-87BB-FB56693880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1" name="TextBox 1210">
                        <a:extLst>
                          <a:ext uri="{FF2B5EF4-FFF2-40B4-BE49-F238E27FC236}">
                            <a16:creationId xmlns:a16="http://schemas.microsoft.com/office/drawing/2014/main" id="{9F186A5C-B584-436B-87BB-FB566938805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168000" r="-96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193" name="Group 1192">
                <a:extLst>
                  <a:ext uri="{FF2B5EF4-FFF2-40B4-BE49-F238E27FC236}">
                    <a16:creationId xmlns:a16="http://schemas.microsoft.com/office/drawing/2014/main" id="{DEAE4B9C-EBD3-428D-B933-12B1427DB483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1194" name="Ellipse 36">
                  <a:extLst>
                    <a:ext uri="{FF2B5EF4-FFF2-40B4-BE49-F238E27FC236}">
                      <a16:creationId xmlns:a16="http://schemas.microsoft.com/office/drawing/2014/main" id="{A2AE9C14-E1CC-469D-A1D6-E91367C98E64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5" name="Ellipse 36">
                  <a:extLst>
                    <a:ext uri="{FF2B5EF4-FFF2-40B4-BE49-F238E27FC236}">
                      <a16:creationId xmlns:a16="http://schemas.microsoft.com/office/drawing/2014/main" id="{8438D739-533D-4C1F-869A-BC4D3D504F91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6" name="Ellipse 36">
                  <a:extLst>
                    <a:ext uri="{FF2B5EF4-FFF2-40B4-BE49-F238E27FC236}">
                      <a16:creationId xmlns:a16="http://schemas.microsoft.com/office/drawing/2014/main" id="{43941F3C-820F-4BF3-A646-3B088E57D1E9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7" name="Ellipse 36">
                  <a:extLst>
                    <a:ext uri="{FF2B5EF4-FFF2-40B4-BE49-F238E27FC236}">
                      <a16:creationId xmlns:a16="http://schemas.microsoft.com/office/drawing/2014/main" id="{9C127BF7-1CB0-4539-A40F-293EBD8EFBBA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8" name="Ellipse 36">
                  <a:extLst>
                    <a:ext uri="{FF2B5EF4-FFF2-40B4-BE49-F238E27FC236}">
                      <a16:creationId xmlns:a16="http://schemas.microsoft.com/office/drawing/2014/main" id="{71FBE881-8861-475C-8EA7-A189196CEFCD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9" name="Ellipse 36">
                  <a:extLst>
                    <a:ext uri="{FF2B5EF4-FFF2-40B4-BE49-F238E27FC236}">
                      <a16:creationId xmlns:a16="http://schemas.microsoft.com/office/drawing/2014/main" id="{D9606691-8143-4C26-9FF5-22421C56B2B2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0" name="Ellipse 36">
                  <a:extLst>
                    <a:ext uri="{FF2B5EF4-FFF2-40B4-BE49-F238E27FC236}">
                      <a16:creationId xmlns:a16="http://schemas.microsoft.com/office/drawing/2014/main" id="{F540C256-2576-4994-BAA2-E4627965E9E7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1" name="Ellipse 36">
                  <a:extLst>
                    <a:ext uri="{FF2B5EF4-FFF2-40B4-BE49-F238E27FC236}">
                      <a16:creationId xmlns:a16="http://schemas.microsoft.com/office/drawing/2014/main" id="{0B3D9BD1-F005-41E0-9AE3-FC4AF5703EFA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2" name="Ellipse 36">
                  <a:extLst>
                    <a:ext uri="{FF2B5EF4-FFF2-40B4-BE49-F238E27FC236}">
                      <a16:creationId xmlns:a16="http://schemas.microsoft.com/office/drawing/2014/main" id="{A0CF4080-6D54-4B96-B78A-5525D90C82B9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3" name="Ellipse 36">
                  <a:extLst>
                    <a:ext uri="{FF2B5EF4-FFF2-40B4-BE49-F238E27FC236}">
                      <a16:creationId xmlns:a16="http://schemas.microsoft.com/office/drawing/2014/main" id="{308D9567-5123-4468-8827-FE6ED4CDAA10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4" name="Ellipse 36">
                  <a:extLst>
                    <a:ext uri="{FF2B5EF4-FFF2-40B4-BE49-F238E27FC236}">
                      <a16:creationId xmlns:a16="http://schemas.microsoft.com/office/drawing/2014/main" id="{F24B0FBD-03BA-442E-A758-E2355C6923DB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5" name="Ellipse 36">
                  <a:extLst>
                    <a:ext uri="{FF2B5EF4-FFF2-40B4-BE49-F238E27FC236}">
                      <a16:creationId xmlns:a16="http://schemas.microsoft.com/office/drawing/2014/main" id="{B9037290-84CA-43EE-8CD0-C011D26F3693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1189" name="Group 1188">
              <a:extLst>
                <a:ext uri="{FF2B5EF4-FFF2-40B4-BE49-F238E27FC236}">
                  <a16:creationId xmlns:a16="http://schemas.microsoft.com/office/drawing/2014/main" id="{0A55656B-EE7B-40AF-BEF1-3C7D550ACFFC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1190" name="Straight Connector 1189">
                <a:extLst>
                  <a:ext uri="{FF2B5EF4-FFF2-40B4-BE49-F238E27FC236}">
                    <a16:creationId xmlns:a16="http://schemas.microsoft.com/office/drawing/2014/main" id="{7E50B02A-9D4F-456E-B127-3CFF1AD4AC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1" name="Straight Connector 1190">
                <a:extLst>
                  <a:ext uri="{FF2B5EF4-FFF2-40B4-BE49-F238E27FC236}">
                    <a16:creationId xmlns:a16="http://schemas.microsoft.com/office/drawing/2014/main" id="{F055FEF5-AE15-4B95-83B6-AC3E1AACE2B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23" name="Ellipse 42">
            <a:extLst>
              <a:ext uri="{FF2B5EF4-FFF2-40B4-BE49-F238E27FC236}">
                <a16:creationId xmlns:a16="http://schemas.microsoft.com/office/drawing/2014/main" id="{00993536-B84A-4C99-BD17-28F426442ECC}"/>
              </a:ext>
            </a:extLst>
          </p:cNvPr>
          <p:cNvSpPr/>
          <p:nvPr/>
        </p:nvSpPr>
        <p:spPr>
          <a:xfrm>
            <a:off x="10617870" y="14637122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224" name="Group 1223">
            <a:extLst>
              <a:ext uri="{FF2B5EF4-FFF2-40B4-BE49-F238E27FC236}">
                <a16:creationId xmlns:a16="http://schemas.microsoft.com/office/drawing/2014/main" id="{BB27E020-8D23-4AE8-A105-1D65466FDA5B}"/>
              </a:ext>
            </a:extLst>
          </p:cNvPr>
          <p:cNvGrpSpPr/>
          <p:nvPr/>
        </p:nvGrpSpPr>
        <p:grpSpPr>
          <a:xfrm>
            <a:off x="11081273" y="15102427"/>
            <a:ext cx="132674" cy="132674"/>
            <a:chOff x="9451292" y="2418298"/>
            <a:chExt cx="215625" cy="215625"/>
          </a:xfrm>
        </p:grpSpPr>
        <p:cxnSp>
          <p:nvCxnSpPr>
            <p:cNvPr id="1225" name="Straight Connector 1224">
              <a:extLst>
                <a:ext uri="{FF2B5EF4-FFF2-40B4-BE49-F238E27FC236}">
                  <a16:creationId xmlns:a16="http://schemas.microsoft.com/office/drawing/2014/main" id="{DF1AEFF9-9892-47A2-AC4E-2AE9AEE18A31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Straight Connector 1225">
              <a:extLst>
                <a:ext uri="{FF2B5EF4-FFF2-40B4-BE49-F238E27FC236}">
                  <a16:creationId xmlns:a16="http://schemas.microsoft.com/office/drawing/2014/main" id="{B74FFCF3-C459-4A3D-A3A7-5CEE298488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7" name="Arrow: Right 1226">
            <a:extLst>
              <a:ext uri="{FF2B5EF4-FFF2-40B4-BE49-F238E27FC236}">
                <a16:creationId xmlns:a16="http://schemas.microsoft.com/office/drawing/2014/main" id="{4F7A59D6-4179-4A93-945F-BDD3C4C61EAD}"/>
              </a:ext>
            </a:extLst>
          </p:cNvPr>
          <p:cNvSpPr/>
          <p:nvPr/>
        </p:nvSpPr>
        <p:spPr>
          <a:xfrm>
            <a:off x="2438706" y="12251392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28" name="Arrow: Right 1227">
            <a:extLst>
              <a:ext uri="{FF2B5EF4-FFF2-40B4-BE49-F238E27FC236}">
                <a16:creationId xmlns:a16="http://schemas.microsoft.com/office/drawing/2014/main" id="{1F91F9C8-8A13-4313-8F32-0863A37225D2}"/>
              </a:ext>
            </a:extLst>
          </p:cNvPr>
          <p:cNvSpPr/>
          <p:nvPr/>
        </p:nvSpPr>
        <p:spPr>
          <a:xfrm rot="8396207">
            <a:off x="2575439" y="13356819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29" name="Arrow: Right 1228">
            <a:extLst>
              <a:ext uri="{FF2B5EF4-FFF2-40B4-BE49-F238E27FC236}">
                <a16:creationId xmlns:a16="http://schemas.microsoft.com/office/drawing/2014/main" id="{150E9F57-0972-4166-A19B-7A6E04E0119F}"/>
              </a:ext>
            </a:extLst>
          </p:cNvPr>
          <p:cNvSpPr/>
          <p:nvPr/>
        </p:nvSpPr>
        <p:spPr>
          <a:xfrm>
            <a:off x="2462152" y="14596677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0" name="Arrow: Right 1229">
            <a:extLst>
              <a:ext uri="{FF2B5EF4-FFF2-40B4-BE49-F238E27FC236}">
                <a16:creationId xmlns:a16="http://schemas.microsoft.com/office/drawing/2014/main" id="{2D5836D3-D27D-45D9-AE25-F1022124600C}"/>
              </a:ext>
            </a:extLst>
          </p:cNvPr>
          <p:cNvSpPr/>
          <p:nvPr/>
        </p:nvSpPr>
        <p:spPr>
          <a:xfrm>
            <a:off x="4976782" y="14625115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1" name="Arrow: Right 1230">
            <a:extLst>
              <a:ext uri="{FF2B5EF4-FFF2-40B4-BE49-F238E27FC236}">
                <a16:creationId xmlns:a16="http://schemas.microsoft.com/office/drawing/2014/main" id="{39DD4B99-0F24-4F9C-AA13-AAB182D1D02C}"/>
              </a:ext>
            </a:extLst>
          </p:cNvPr>
          <p:cNvSpPr/>
          <p:nvPr/>
        </p:nvSpPr>
        <p:spPr>
          <a:xfrm>
            <a:off x="7567393" y="14618176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2" name="Arrow: Right 1231">
            <a:extLst>
              <a:ext uri="{FF2B5EF4-FFF2-40B4-BE49-F238E27FC236}">
                <a16:creationId xmlns:a16="http://schemas.microsoft.com/office/drawing/2014/main" id="{F8C36255-6A36-478B-B9C4-04097F02D16E}"/>
              </a:ext>
            </a:extLst>
          </p:cNvPr>
          <p:cNvSpPr/>
          <p:nvPr/>
        </p:nvSpPr>
        <p:spPr>
          <a:xfrm>
            <a:off x="10056174" y="14610953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5" name="Rectangle 1234">
            <a:extLst>
              <a:ext uri="{FF2B5EF4-FFF2-40B4-BE49-F238E27FC236}">
                <a16:creationId xmlns:a16="http://schemas.microsoft.com/office/drawing/2014/main" id="{99618F68-2270-4513-8285-F9E6A4123C92}"/>
              </a:ext>
            </a:extLst>
          </p:cNvPr>
          <p:cNvSpPr/>
          <p:nvPr/>
        </p:nvSpPr>
        <p:spPr>
          <a:xfrm>
            <a:off x="9942687" y="12742459"/>
            <a:ext cx="34693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800" b="1" dirty="0"/>
              <a:t>Groupements </a:t>
            </a:r>
            <a:br>
              <a:rPr lang="fr-CA" sz="2800" b="1" dirty="0"/>
            </a:br>
            <a:r>
              <a:rPr lang="fr-CA" sz="2800" b="1" dirty="0"/>
              <a:t>finaux</a:t>
            </a:r>
          </a:p>
        </p:txBody>
      </p:sp>
    </p:spTree>
    <p:extLst>
      <p:ext uri="{BB962C8B-B14F-4D97-AF65-F5344CB8AC3E}">
        <p14:creationId xmlns:p14="http://schemas.microsoft.com/office/powerpoint/2010/main" val="81131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2.3</a:t>
            </a:r>
            <a:r>
              <a:rPr lang="fr-CA" sz="4000" b="1"/>
              <a:t>. </a:t>
            </a:r>
            <a:r>
              <a:rPr lang="fr-CA" sz="4000" b="1" dirty="0"/>
              <a:t>DBSCAN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615827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Groupement spatial d’applications basé sur </a:t>
            </a:r>
            <a:br>
              <a:rPr lang="fr-CA" sz="4000" dirty="0"/>
            </a:br>
            <a:r>
              <a:rPr lang="fr-CA" sz="4000" dirty="0"/>
              <a:t>la densité avec bruit </a:t>
            </a:r>
          </a:p>
          <a:p>
            <a:endParaRPr lang="fr-CA" sz="4000" dirty="0"/>
          </a:p>
          <a:p>
            <a:r>
              <a:rPr lang="fr-CA" sz="4000" dirty="0"/>
              <a:t>Étapes :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Choisir une distance </a:t>
            </a:r>
            <a:r>
              <a:rPr lang="el-GR" sz="3600" b="1" i="1" dirty="0"/>
              <a:t>ε</a:t>
            </a:r>
            <a:r>
              <a:rPr lang="fr-CA" sz="3600" b="1" dirty="0"/>
              <a:t> (</a:t>
            </a:r>
            <a:r>
              <a:rPr lang="fr-CA" sz="3600" b="1" i="1" dirty="0"/>
              <a:t>epsilon</a:t>
            </a:r>
            <a:r>
              <a:rPr lang="fr-CA" sz="3600" b="1" dirty="0"/>
              <a:t>)</a:t>
            </a:r>
            <a:r>
              <a:rPr lang="fr-CA" sz="3600" dirty="0"/>
              <a:t> et une taille de groupe minimum (</a:t>
            </a:r>
            <a:r>
              <a:rPr lang="fr-CA" sz="3600" b="1" i="1" dirty="0" err="1"/>
              <a:t>min_samples</a:t>
            </a:r>
            <a:r>
              <a:rPr lang="fr-CA" sz="3600" dirty="0"/>
              <a:t>).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Choisir un exemple aléatoire.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Trouver tous les exemples se trouvant à l’intérieur d’une distance </a:t>
            </a:r>
            <a:r>
              <a:rPr lang="el-GR" sz="3600" b="1" i="1" dirty="0"/>
              <a:t>ε </a:t>
            </a:r>
            <a:r>
              <a:rPr lang="fr-CA" sz="3600" dirty="0"/>
              <a:t>de l’exemple initial.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/>
              <a:t>Ces exemples sont ajoutés temporairement au même groupe.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Répéter l’étape 3 pour tous les exemples ajoutés à ce groupe.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Si le nombre final d’exemples ajoutés à un groupe est inférieur à </a:t>
            </a:r>
            <a:r>
              <a:rPr lang="fr-CA" sz="3600" b="1" dirty="0" err="1"/>
              <a:t>min_</a:t>
            </a:r>
            <a:r>
              <a:rPr lang="fr-CA" sz="3600" b="1" i="1" dirty="0" err="1"/>
              <a:t>samples</a:t>
            </a:r>
            <a:r>
              <a:rPr lang="fr-CA" sz="3600" dirty="0"/>
              <a:t>, ces exemples sont finalement étiquetés comme étant du bruit.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/>
              <a:t>Sinon, ces exemples forment officiellement un groupe. </a:t>
            </a:r>
            <a:endParaRPr lang="fr-CA" sz="3600" dirty="0"/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Les étapes 2 à 5 sont répétées pour un exemple aléatoire n’ayant pas encore été considéré.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/>
              <a:t>Le processus s’arrête lorsque tous les exemples ont été considérés.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L’algorithme se termine lorsque chaque exemple appartient à un groupe ou a été étiqueté comme étant du bruit.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r>
              <a:rPr lang="fr-CA" sz="4000" dirty="0"/>
              <a:t>Hyperparamètres principaux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Distance de recherche </a:t>
            </a:r>
            <a:r>
              <a:rPr lang="el-GR" sz="3600" b="1" i="1" dirty="0"/>
              <a:t>ε</a:t>
            </a:r>
            <a:r>
              <a:rPr lang="fr-CA" sz="3600" b="1" dirty="0"/>
              <a:t> (</a:t>
            </a:r>
            <a:r>
              <a:rPr lang="fr-CA" sz="3600" b="1" i="1" dirty="0"/>
              <a:t>epsilon</a:t>
            </a:r>
            <a:r>
              <a:rPr lang="fr-CA" sz="3600" b="1" dirty="0"/>
              <a:t>)</a:t>
            </a:r>
            <a:r>
              <a:rPr lang="fr-CA" sz="3600" dirty="0"/>
              <a:t>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eps</a:t>
            </a:r>
            <a:r>
              <a:rPr lang="fr-CA" sz="3200" b="1" i="1" dirty="0"/>
              <a:t> </a:t>
            </a:r>
            <a:r>
              <a:rPr lang="fr-CA" sz="3200" dirty="0"/>
              <a:t>(valeur par défaut : 0.5).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Nombre d’exemples minimum pour former un groupement.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min_samples</a:t>
            </a:r>
            <a:r>
              <a:rPr lang="fr-CA" sz="3200" b="1" i="1" dirty="0"/>
              <a:t> </a:t>
            </a:r>
            <a:r>
              <a:rPr lang="fr-CA" sz="3200" dirty="0"/>
              <a:t>(valeur par défaut : 5).</a:t>
            </a:r>
          </a:p>
        </p:txBody>
      </p:sp>
    </p:spTree>
    <p:extLst>
      <p:ext uri="{BB962C8B-B14F-4D97-AF65-F5344CB8AC3E}">
        <p14:creationId xmlns:p14="http://schemas.microsoft.com/office/powerpoint/2010/main" val="3273676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132692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2.3. DBSCAN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3877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avec deux groupes :</a:t>
            </a:r>
          </a:p>
          <a:p>
            <a:endParaRPr lang="fr-CA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A506F8-658D-4855-A8FE-103B74A0F442}"/>
              </a:ext>
            </a:extLst>
          </p:cNvPr>
          <p:cNvSpPr/>
          <p:nvPr/>
        </p:nvSpPr>
        <p:spPr>
          <a:xfrm>
            <a:off x="0" y="670093"/>
            <a:ext cx="122970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1. Choisir une distance </a:t>
            </a:r>
            <a:r>
              <a:rPr lang="el-GR" sz="2800" b="1" i="1" dirty="0"/>
              <a:t>ε</a:t>
            </a:r>
            <a:r>
              <a:rPr lang="fr-CA" sz="2800" b="1" dirty="0"/>
              <a:t> (</a:t>
            </a:r>
            <a:r>
              <a:rPr lang="fr-CA" sz="2800" b="1" i="1" dirty="0"/>
              <a:t>epsilon</a:t>
            </a:r>
            <a:r>
              <a:rPr lang="fr-CA" sz="2800" b="1" dirty="0"/>
              <a:t>)</a:t>
            </a:r>
            <a:r>
              <a:rPr lang="fr-CA" sz="2800" dirty="0"/>
              <a:t> et une taille de groupe minimum (</a:t>
            </a:r>
            <a:r>
              <a:rPr lang="fr-CA" sz="2800" b="1" i="1" dirty="0" err="1"/>
              <a:t>min_samples</a:t>
            </a:r>
            <a:r>
              <a:rPr lang="fr-CA" sz="2800" dirty="0"/>
              <a:t>).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CA" sz="2800" dirty="0"/>
              <a:t>Ex. </a:t>
            </a:r>
            <a:r>
              <a:rPr lang="el-GR" sz="2800" b="1" i="1" dirty="0"/>
              <a:t>ε</a:t>
            </a:r>
            <a:r>
              <a:rPr lang="fr-CA" sz="2800" b="1" i="1" dirty="0"/>
              <a:t> = 0.5</a:t>
            </a:r>
            <a:r>
              <a:rPr lang="fr-CA" sz="2800" dirty="0"/>
              <a:t> et </a:t>
            </a:r>
            <a:r>
              <a:rPr lang="fr-CA" sz="2800" b="1" i="1" dirty="0" err="1"/>
              <a:t>min_samples</a:t>
            </a:r>
            <a:r>
              <a:rPr lang="fr-CA" sz="2800" b="1" i="1" dirty="0"/>
              <a:t> = 5</a:t>
            </a:r>
            <a:r>
              <a:rPr lang="fr-CA" sz="2800" dirty="0"/>
              <a:t>.</a:t>
            </a:r>
          </a:p>
          <a:p>
            <a:endParaRPr lang="fr-CA" sz="28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876355-2F3C-4E70-838F-B2D04C9674F4}"/>
              </a:ext>
            </a:extLst>
          </p:cNvPr>
          <p:cNvSpPr/>
          <p:nvPr/>
        </p:nvSpPr>
        <p:spPr>
          <a:xfrm>
            <a:off x="0" y="1576426"/>
            <a:ext cx="48674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2. Choisir un exemple </a:t>
            </a:r>
            <a:br>
              <a:rPr lang="fr-CA" sz="2800" dirty="0"/>
            </a:br>
            <a:r>
              <a:rPr lang="fr-CA" sz="2800" dirty="0"/>
              <a:t>aléatoire.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304958B-2F5F-4BA1-A994-36B0EF99853D}"/>
              </a:ext>
            </a:extLst>
          </p:cNvPr>
          <p:cNvGrpSpPr/>
          <p:nvPr/>
        </p:nvGrpSpPr>
        <p:grpSpPr>
          <a:xfrm>
            <a:off x="308284" y="2869826"/>
            <a:ext cx="2243096" cy="1799484"/>
            <a:chOff x="417879" y="2175977"/>
            <a:chExt cx="3828412" cy="307127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6E45EF6-4812-4CC3-8ADC-9644DD7D7EAC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" name="Groupe 34">
                <a:extLst>
                  <a:ext uri="{FF2B5EF4-FFF2-40B4-BE49-F238E27FC236}">
                    <a16:creationId xmlns:a16="http://schemas.microsoft.com/office/drawing/2014/main" id="{C8FE70D7-25F9-4DB7-B537-9C1AC6ED295A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18" name="Connecteur droit 32">
                  <a:extLst>
                    <a:ext uri="{FF2B5EF4-FFF2-40B4-BE49-F238E27FC236}">
                      <a16:creationId xmlns:a16="http://schemas.microsoft.com/office/drawing/2014/main" id="{8ABBDEE3-A091-4361-BDCA-CE240C7B2038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33">
                  <a:extLst>
                    <a:ext uri="{FF2B5EF4-FFF2-40B4-BE49-F238E27FC236}">
                      <a16:creationId xmlns:a16="http://schemas.microsoft.com/office/drawing/2014/main" id="{802156A1-665A-47E6-AF67-8489257B35CB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F382CB8-78FF-4221-8150-3B186D5DB6CC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9" name="Ellipse 35">
                  <a:extLst>
                    <a:ext uri="{FF2B5EF4-FFF2-40B4-BE49-F238E27FC236}">
                      <a16:creationId xmlns:a16="http://schemas.microsoft.com/office/drawing/2014/main" id="{705367D1-D22F-4A28-A232-CCDB08F5183C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" name="Ellipse 36">
                  <a:extLst>
                    <a:ext uri="{FF2B5EF4-FFF2-40B4-BE49-F238E27FC236}">
                      <a16:creationId xmlns:a16="http://schemas.microsoft.com/office/drawing/2014/main" id="{B8E17808-D2E1-4EAD-A09B-31531CFD0F6D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" name="Ellipse 37">
                  <a:extLst>
                    <a:ext uri="{FF2B5EF4-FFF2-40B4-BE49-F238E27FC236}">
                      <a16:creationId xmlns:a16="http://schemas.microsoft.com/office/drawing/2014/main" id="{CFAEE215-D950-44DE-AE7F-CD6CC432586C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" name="Ellipse 38">
                  <a:extLst>
                    <a:ext uri="{FF2B5EF4-FFF2-40B4-BE49-F238E27FC236}">
                      <a16:creationId xmlns:a16="http://schemas.microsoft.com/office/drawing/2014/main" id="{1800BB74-5599-4F93-9D6A-CC7FA8AEBC82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3" name="Ellipse 39">
                  <a:extLst>
                    <a:ext uri="{FF2B5EF4-FFF2-40B4-BE49-F238E27FC236}">
                      <a16:creationId xmlns:a16="http://schemas.microsoft.com/office/drawing/2014/main" id="{B939157E-7265-495A-80F7-3576E16CAAD8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4" name="Ellipse 40">
                  <a:extLst>
                    <a:ext uri="{FF2B5EF4-FFF2-40B4-BE49-F238E27FC236}">
                      <a16:creationId xmlns:a16="http://schemas.microsoft.com/office/drawing/2014/main" id="{12E5AD2E-A67F-49A1-A9B8-2456EAD0F805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5" name="Ellipse 41">
                  <a:extLst>
                    <a:ext uri="{FF2B5EF4-FFF2-40B4-BE49-F238E27FC236}">
                      <a16:creationId xmlns:a16="http://schemas.microsoft.com/office/drawing/2014/main" id="{B605F574-35E6-4F8A-B88B-76C99859105C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6" name="Ellipse 42">
                  <a:extLst>
                    <a:ext uri="{FF2B5EF4-FFF2-40B4-BE49-F238E27FC236}">
                      <a16:creationId xmlns:a16="http://schemas.microsoft.com/office/drawing/2014/main" id="{D1F52C9F-4E6B-4684-AB2E-68A2FA010AE1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7" name="Ellipse 48">
                  <a:extLst>
                    <a:ext uri="{FF2B5EF4-FFF2-40B4-BE49-F238E27FC236}">
                      <a16:creationId xmlns:a16="http://schemas.microsoft.com/office/drawing/2014/main" id="{4CF4DEAE-27DF-497F-8B24-48FDFB805870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A07EE3-0BF8-4FFC-AA42-1898550FA9B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3" name="Ellipse 36">
                <a:extLst>
                  <a:ext uri="{FF2B5EF4-FFF2-40B4-BE49-F238E27FC236}">
                    <a16:creationId xmlns:a16="http://schemas.microsoft.com/office/drawing/2014/main" id="{739ACECC-7D22-4860-BC22-47C4B36028B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36">
                <a:extLst>
                  <a:ext uri="{FF2B5EF4-FFF2-40B4-BE49-F238E27FC236}">
                    <a16:creationId xmlns:a16="http://schemas.microsoft.com/office/drawing/2014/main" id="{392BF8D7-DAAB-4679-A21C-ECEA7C8DA451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Ellipse 36">
                <a:extLst>
                  <a:ext uri="{FF2B5EF4-FFF2-40B4-BE49-F238E27FC236}">
                    <a16:creationId xmlns:a16="http://schemas.microsoft.com/office/drawing/2014/main" id="{8594A411-C33B-412B-90B9-9B57EFFEC9CA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Ellipse 36">
                <a:extLst>
                  <a:ext uri="{FF2B5EF4-FFF2-40B4-BE49-F238E27FC236}">
                    <a16:creationId xmlns:a16="http://schemas.microsoft.com/office/drawing/2014/main" id="{00A4E77D-3C9F-4BB6-A76E-628A5D4B95D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" name="Ellipse 36">
                <a:extLst>
                  <a:ext uri="{FF2B5EF4-FFF2-40B4-BE49-F238E27FC236}">
                    <a16:creationId xmlns:a16="http://schemas.microsoft.com/office/drawing/2014/main" id="{FCFE21CB-493E-456B-A332-C8116733635F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" name="Ellipse 36">
                <a:extLst>
                  <a:ext uri="{FF2B5EF4-FFF2-40B4-BE49-F238E27FC236}">
                    <a16:creationId xmlns:a16="http://schemas.microsoft.com/office/drawing/2014/main" id="{36D25AFB-DF1C-47AD-97CF-FDB5D1E18618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3" name="Ellipse 36">
                <a:extLst>
                  <a:ext uri="{FF2B5EF4-FFF2-40B4-BE49-F238E27FC236}">
                    <a16:creationId xmlns:a16="http://schemas.microsoft.com/office/drawing/2014/main" id="{9F38ADC2-1455-44DD-916C-29C9AA69A3C2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4" name="Ellipse 36">
                <a:extLst>
                  <a:ext uri="{FF2B5EF4-FFF2-40B4-BE49-F238E27FC236}">
                    <a16:creationId xmlns:a16="http://schemas.microsoft.com/office/drawing/2014/main" id="{A62BCCA7-265F-4EFB-8C6E-1F63A65BD760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5" name="Ellipse 36">
                <a:extLst>
                  <a:ext uri="{FF2B5EF4-FFF2-40B4-BE49-F238E27FC236}">
                    <a16:creationId xmlns:a16="http://schemas.microsoft.com/office/drawing/2014/main" id="{10F1DAF0-56B9-4C24-A81D-B5E77F82BC0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6" name="Ellipse 36">
                <a:extLst>
                  <a:ext uri="{FF2B5EF4-FFF2-40B4-BE49-F238E27FC236}">
                    <a16:creationId xmlns:a16="http://schemas.microsoft.com/office/drawing/2014/main" id="{017345D9-DFF1-47A3-8912-E5AB15A112B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7" name="Ellipse 36">
                <a:extLst>
                  <a:ext uri="{FF2B5EF4-FFF2-40B4-BE49-F238E27FC236}">
                    <a16:creationId xmlns:a16="http://schemas.microsoft.com/office/drawing/2014/main" id="{69697C03-6E35-464C-A951-9C292E616D2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8" name="Ellipse 36">
                <a:extLst>
                  <a:ext uri="{FF2B5EF4-FFF2-40B4-BE49-F238E27FC236}">
                    <a16:creationId xmlns:a16="http://schemas.microsoft.com/office/drawing/2014/main" id="{EBF041E2-FEBD-499C-8902-B775C6FF3D4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610" name="Rectangle 609">
            <a:extLst>
              <a:ext uri="{FF2B5EF4-FFF2-40B4-BE49-F238E27FC236}">
                <a16:creationId xmlns:a16="http://schemas.microsoft.com/office/drawing/2014/main" id="{611016A4-27E4-4231-92F8-43BC8E84BE65}"/>
              </a:ext>
            </a:extLst>
          </p:cNvPr>
          <p:cNvSpPr/>
          <p:nvPr/>
        </p:nvSpPr>
        <p:spPr>
          <a:xfrm>
            <a:off x="3544619" y="1585676"/>
            <a:ext cx="85140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3. Trouver tous les exemples se trouvant à l’intérieur d’une distance </a:t>
            </a:r>
            <a:r>
              <a:rPr lang="el-GR" sz="2800" b="1" i="1" dirty="0"/>
              <a:t>ε </a:t>
            </a:r>
            <a:r>
              <a:rPr lang="fr-CA" sz="2800" dirty="0"/>
              <a:t>de l’exemple initial.</a:t>
            </a:r>
          </a:p>
        </p:txBody>
      </p: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E2C08B10-5AE8-49A2-A27C-B53AC09A1BCC}"/>
              </a:ext>
            </a:extLst>
          </p:cNvPr>
          <p:cNvGrpSpPr/>
          <p:nvPr/>
        </p:nvGrpSpPr>
        <p:grpSpPr>
          <a:xfrm>
            <a:off x="3852904" y="2879076"/>
            <a:ext cx="2243096" cy="1799484"/>
            <a:chOff x="417879" y="2175977"/>
            <a:chExt cx="3828412" cy="3071278"/>
          </a:xfrm>
        </p:grpSpPr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7F77B20-B205-40CA-BB53-26F6100B1E9B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629" name="Ellipse 42">
                <a:extLst>
                  <a:ext uri="{FF2B5EF4-FFF2-40B4-BE49-F238E27FC236}">
                    <a16:creationId xmlns:a16="http://schemas.microsoft.com/office/drawing/2014/main" id="{6D8206D2-97CA-4222-8ABE-AC8CC8F250E2}"/>
                  </a:ext>
                </a:extLst>
              </p:cNvPr>
              <p:cNvSpPr/>
              <p:nvPr/>
            </p:nvSpPr>
            <p:spPr>
              <a:xfrm>
                <a:off x="3644758" y="2846257"/>
                <a:ext cx="1049669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630" name="Group 629">
                <a:extLst>
                  <a:ext uri="{FF2B5EF4-FFF2-40B4-BE49-F238E27FC236}">
                    <a16:creationId xmlns:a16="http://schemas.microsoft.com/office/drawing/2014/main" id="{15E86B13-7BC6-49D1-891B-92B6BC4BE31F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1" name="TextBox 630">
                      <a:extLst>
                        <a:ext uri="{FF2B5EF4-FFF2-40B4-BE49-F238E27FC236}">
                          <a16:creationId xmlns:a16="http://schemas.microsoft.com/office/drawing/2014/main" id="{23C57488-B25E-48BD-827E-F607CA6FCD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32" name="Groupe 34">
                  <a:extLst>
                    <a:ext uri="{FF2B5EF4-FFF2-40B4-BE49-F238E27FC236}">
                      <a16:creationId xmlns:a16="http://schemas.microsoft.com/office/drawing/2014/main" id="{114ACC37-1EB0-4922-805F-B1155A4823E9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644" name="Connecteur droit 32">
                    <a:extLst>
                      <a:ext uri="{FF2B5EF4-FFF2-40B4-BE49-F238E27FC236}">
                        <a16:creationId xmlns:a16="http://schemas.microsoft.com/office/drawing/2014/main" id="{180341D5-4FA9-4378-A507-B2A987A2CFB0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Connecteur droit 33">
                    <a:extLst>
                      <a:ext uri="{FF2B5EF4-FFF2-40B4-BE49-F238E27FC236}">
                        <a16:creationId xmlns:a16="http://schemas.microsoft.com/office/drawing/2014/main" id="{94B0BA82-9405-4C34-BE35-D882B948829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3" name="Group 632">
                  <a:extLst>
                    <a:ext uri="{FF2B5EF4-FFF2-40B4-BE49-F238E27FC236}">
                      <a16:creationId xmlns:a16="http://schemas.microsoft.com/office/drawing/2014/main" id="{747DD6EF-6763-4042-BDC8-3909021C6A2D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635" name="Ellipse 35">
                    <a:extLst>
                      <a:ext uri="{FF2B5EF4-FFF2-40B4-BE49-F238E27FC236}">
                        <a16:creationId xmlns:a16="http://schemas.microsoft.com/office/drawing/2014/main" id="{B6D90A37-7B5C-4882-889A-A632BCD89F95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36" name="Ellipse 36">
                    <a:extLst>
                      <a:ext uri="{FF2B5EF4-FFF2-40B4-BE49-F238E27FC236}">
                        <a16:creationId xmlns:a16="http://schemas.microsoft.com/office/drawing/2014/main" id="{C44CC930-8C74-40CA-AE18-B5A04664BC3D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37" name="Ellipse 37">
                    <a:extLst>
                      <a:ext uri="{FF2B5EF4-FFF2-40B4-BE49-F238E27FC236}">
                        <a16:creationId xmlns:a16="http://schemas.microsoft.com/office/drawing/2014/main" id="{861AF039-68AD-4832-91CC-AF987DC71D84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38" name="Ellipse 38">
                    <a:extLst>
                      <a:ext uri="{FF2B5EF4-FFF2-40B4-BE49-F238E27FC236}">
                        <a16:creationId xmlns:a16="http://schemas.microsoft.com/office/drawing/2014/main" id="{03BCCF5A-4F2C-4E14-9BC0-B5DD0D772B34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39" name="Ellipse 39">
                    <a:extLst>
                      <a:ext uri="{FF2B5EF4-FFF2-40B4-BE49-F238E27FC236}">
                        <a16:creationId xmlns:a16="http://schemas.microsoft.com/office/drawing/2014/main" id="{6B83E277-2A0C-4996-A7BA-ADDA3F880A25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0" name="Ellipse 40">
                    <a:extLst>
                      <a:ext uri="{FF2B5EF4-FFF2-40B4-BE49-F238E27FC236}">
                        <a16:creationId xmlns:a16="http://schemas.microsoft.com/office/drawing/2014/main" id="{9F21100D-E88A-4E3F-BCD5-D7F94C5613EC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1" name="Ellipse 41">
                    <a:extLst>
                      <a:ext uri="{FF2B5EF4-FFF2-40B4-BE49-F238E27FC236}">
                        <a16:creationId xmlns:a16="http://schemas.microsoft.com/office/drawing/2014/main" id="{648878F3-B1CD-474B-906C-6B6AA4029E6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2" name="Ellipse 42">
                    <a:extLst>
                      <a:ext uri="{FF2B5EF4-FFF2-40B4-BE49-F238E27FC236}">
                        <a16:creationId xmlns:a16="http://schemas.microsoft.com/office/drawing/2014/main" id="{3E93D199-A9AD-4ECA-96B4-5C4183C48E7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3" name="Ellipse 48">
                    <a:extLst>
                      <a:ext uri="{FF2B5EF4-FFF2-40B4-BE49-F238E27FC236}">
                        <a16:creationId xmlns:a16="http://schemas.microsoft.com/office/drawing/2014/main" id="{D67EE452-9EF4-42F4-B9C2-0B0CCBBDCC3F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4" name="TextBox 633">
                      <a:extLst>
                        <a:ext uri="{FF2B5EF4-FFF2-40B4-BE49-F238E27FC236}">
                          <a16:creationId xmlns:a16="http://schemas.microsoft.com/office/drawing/2014/main" id="{CBBB5C4E-6323-4C1E-867E-765B1CCF6A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16" name="Group 615">
              <a:extLst>
                <a:ext uri="{FF2B5EF4-FFF2-40B4-BE49-F238E27FC236}">
                  <a16:creationId xmlns:a16="http://schemas.microsoft.com/office/drawing/2014/main" id="{99F6F8E3-ACBA-456A-83B7-DCAE24694507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617" name="Ellipse 36">
                <a:extLst>
                  <a:ext uri="{FF2B5EF4-FFF2-40B4-BE49-F238E27FC236}">
                    <a16:creationId xmlns:a16="http://schemas.microsoft.com/office/drawing/2014/main" id="{6A0C2F04-3D10-4D94-8DCD-5AE237CAF1FC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18" name="Ellipse 36">
                <a:extLst>
                  <a:ext uri="{FF2B5EF4-FFF2-40B4-BE49-F238E27FC236}">
                    <a16:creationId xmlns:a16="http://schemas.microsoft.com/office/drawing/2014/main" id="{367E66D5-9420-4D17-AADD-D3A57DE3A28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19" name="Ellipse 36">
                <a:extLst>
                  <a:ext uri="{FF2B5EF4-FFF2-40B4-BE49-F238E27FC236}">
                    <a16:creationId xmlns:a16="http://schemas.microsoft.com/office/drawing/2014/main" id="{0FA13035-65CC-46B9-8963-6A854B1C9784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0" name="Ellipse 36">
                <a:extLst>
                  <a:ext uri="{FF2B5EF4-FFF2-40B4-BE49-F238E27FC236}">
                    <a16:creationId xmlns:a16="http://schemas.microsoft.com/office/drawing/2014/main" id="{EB60F0D2-B006-402B-96A2-C6A1C2886576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1" name="Ellipse 36">
                <a:extLst>
                  <a:ext uri="{FF2B5EF4-FFF2-40B4-BE49-F238E27FC236}">
                    <a16:creationId xmlns:a16="http://schemas.microsoft.com/office/drawing/2014/main" id="{921FCB7D-78D6-49A7-BB5E-B7591AE6E570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2" name="Ellipse 36">
                <a:extLst>
                  <a:ext uri="{FF2B5EF4-FFF2-40B4-BE49-F238E27FC236}">
                    <a16:creationId xmlns:a16="http://schemas.microsoft.com/office/drawing/2014/main" id="{D974523F-345F-44E0-A025-0FD37082E64C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3" name="Ellipse 36">
                <a:extLst>
                  <a:ext uri="{FF2B5EF4-FFF2-40B4-BE49-F238E27FC236}">
                    <a16:creationId xmlns:a16="http://schemas.microsoft.com/office/drawing/2014/main" id="{E27F83B6-41DF-4C54-BC7B-13AD2C628B2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4" name="Ellipse 36">
                <a:extLst>
                  <a:ext uri="{FF2B5EF4-FFF2-40B4-BE49-F238E27FC236}">
                    <a16:creationId xmlns:a16="http://schemas.microsoft.com/office/drawing/2014/main" id="{B089CD59-BC83-4788-BA13-EF039862926F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5" name="Ellipse 36">
                <a:extLst>
                  <a:ext uri="{FF2B5EF4-FFF2-40B4-BE49-F238E27FC236}">
                    <a16:creationId xmlns:a16="http://schemas.microsoft.com/office/drawing/2014/main" id="{FA08C530-997F-47D1-ACAB-8BCDDCCF38A2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6" name="Ellipse 36">
                <a:extLst>
                  <a:ext uri="{FF2B5EF4-FFF2-40B4-BE49-F238E27FC236}">
                    <a16:creationId xmlns:a16="http://schemas.microsoft.com/office/drawing/2014/main" id="{CF29D182-AD5E-47AC-B6A6-F62ECE4914B6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7" name="Ellipse 36">
                <a:extLst>
                  <a:ext uri="{FF2B5EF4-FFF2-40B4-BE49-F238E27FC236}">
                    <a16:creationId xmlns:a16="http://schemas.microsoft.com/office/drawing/2014/main" id="{EE2642DE-A0F2-45C1-834F-4E4EACD9BC5E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8" name="Ellipse 36">
                <a:extLst>
                  <a:ext uri="{FF2B5EF4-FFF2-40B4-BE49-F238E27FC236}">
                    <a16:creationId xmlns:a16="http://schemas.microsoft.com/office/drawing/2014/main" id="{CFB274A8-4D47-4D74-8E5A-2474CDDCED89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646" name="Right Brace 645">
            <a:extLst>
              <a:ext uri="{FF2B5EF4-FFF2-40B4-BE49-F238E27FC236}">
                <a16:creationId xmlns:a16="http://schemas.microsoft.com/office/drawing/2014/main" id="{92BD5713-577C-4981-8EE2-BEA3D5E02B2F}"/>
              </a:ext>
            </a:extLst>
          </p:cNvPr>
          <p:cNvSpPr/>
          <p:nvPr/>
        </p:nvSpPr>
        <p:spPr>
          <a:xfrm rot="16200000">
            <a:off x="5613255" y="2957358"/>
            <a:ext cx="92101" cy="224731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BCBF0B8C-3D98-4166-B816-253664F3E30D}"/>
              </a:ext>
            </a:extLst>
          </p:cNvPr>
          <p:cNvSpPr txBox="1"/>
          <p:nvPr/>
        </p:nvSpPr>
        <p:spPr>
          <a:xfrm>
            <a:off x="5206720" y="2549033"/>
            <a:ext cx="10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i="1" dirty="0">
                <a:solidFill>
                  <a:srgbClr val="C00000"/>
                </a:solidFill>
              </a:rPr>
              <a:t>ε</a:t>
            </a:r>
            <a:r>
              <a:rPr lang="fr-CA" b="1" i="1" dirty="0">
                <a:solidFill>
                  <a:srgbClr val="C00000"/>
                </a:solidFill>
              </a:rPr>
              <a:t> = 0.5</a:t>
            </a:r>
            <a:endParaRPr lang="fr-CA" dirty="0">
              <a:solidFill>
                <a:srgbClr val="C00000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5817707C-FC40-48D8-9CC4-DF30DD7BBB3A}"/>
              </a:ext>
            </a:extLst>
          </p:cNvPr>
          <p:cNvSpPr/>
          <p:nvPr/>
        </p:nvSpPr>
        <p:spPr>
          <a:xfrm>
            <a:off x="0" y="4942350"/>
            <a:ext cx="107080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4. Répéter l’étape 3 pour tous les exemples ajoutés à ce groupe.</a:t>
            </a:r>
          </a:p>
        </p:txBody>
      </p:sp>
      <p:grpSp>
        <p:nvGrpSpPr>
          <p:cNvPr id="650" name="Group 649">
            <a:extLst>
              <a:ext uri="{FF2B5EF4-FFF2-40B4-BE49-F238E27FC236}">
                <a16:creationId xmlns:a16="http://schemas.microsoft.com/office/drawing/2014/main" id="{218AA902-6244-42F1-9589-F536EB270E98}"/>
              </a:ext>
            </a:extLst>
          </p:cNvPr>
          <p:cNvGrpSpPr/>
          <p:nvPr/>
        </p:nvGrpSpPr>
        <p:grpSpPr>
          <a:xfrm>
            <a:off x="308284" y="5527314"/>
            <a:ext cx="2243096" cy="1799484"/>
            <a:chOff x="417879" y="2175977"/>
            <a:chExt cx="3828412" cy="3071278"/>
          </a:xfrm>
        </p:grpSpPr>
        <p:grpSp>
          <p:nvGrpSpPr>
            <p:cNvPr id="651" name="Group 650">
              <a:extLst>
                <a:ext uri="{FF2B5EF4-FFF2-40B4-BE49-F238E27FC236}">
                  <a16:creationId xmlns:a16="http://schemas.microsoft.com/office/drawing/2014/main" id="{54E55D80-3F5D-4602-9494-56A71155C1AF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712" name="Ellipse 42">
                <a:extLst>
                  <a:ext uri="{FF2B5EF4-FFF2-40B4-BE49-F238E27FC236}">
                    <a16:creationId xmlns:a16="http://schemas.microsoft.com/office/drawing/2014/main" id="{C1643A49-E65A-4572-93F0-F615CEC4CDE2}"/>
                  </a:ext>
                </a:extLst>
              </p:cNvPr>
              <p:cNvSpPr/>
              <p:nvPr/>
            </p:nvSpPr>
            <p:spPr>
              <a:xfrm>
                <a:off x="3177257" y="2717009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713" name="Group 712">
                <a:extLst>
                  <a:ext uri="{FF2B5EF4-FFF2-40B4-BE49-F238E27FC236}">
                    <a16:creationId xmlns:a16="http://schemas.microsoft.com/office/drawing/2014/main" id="{D17F5F9C-731C-48A0-8411-84167DC27339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4" name="TextBox 713">
                      <a:extLst>
                        <a:ext uri="{FF2B5EF4-FFF2-40B4-BE49-F238E27FC236}">
                          <a16:creationId xmlns:a16="http://schemas.microsoft.com/office/drawing/2014/main" id="{F8474C30-44CE-423E-8B05-525E0FDA34E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15" name="Groupe 34">
                  <a:extLst>
                    <a:ext uri="{FF2B5EF4-FFF2-40B4-BE49-F238E27FC236}">
                      <a16:creationId xmlns:a16="http://schemas.microsoft.com/office/drawing/2014/main" id="{6450C979-A688-4E1F-81C5-D7260183D5B5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727" name="Connecteur droit 32">
                    <a:extLst>
                      <a:ext uri="{FF2B5EF4-FFF2-40B4-BE49-F238E27FC236}">
                        <a16:creationId xmlns:a16="http://schemas.microsoft.com/office/drawing/2014/main" id="{8D9E804B-9636-41A1-8142-B463C202A542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8" name="Connecteur droit 33">
                    <a:extLst>
                      <a:ext uri="{FF2B5EF4-FFF2-40B4-BE49-F238E27FC236}">
                        <a16:creationId xmlns:a16="http://schemas.microsoft.com/office/drawing/2014/main" id="{3AAA9EE4-0260-4EBA-9972-13677A884B8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6" name="Group 715">
                  <a:extLst>
                    <a:ext uri="{FF2B5EF4-FFF2-40B4-BE49-F238E27FC236}">
                      <a16:creationId xmlns:a16="http://schemas.microsoft.com/office/drawing/2014/main" id="{50BED0F6-B0E0-4C51-AFAD-44CFA94E906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18" name="Ellipse 35">
                    <a:extLst>
                      <a:ext uri="{FF2B5EF4-FFF2-40B4-BE49-F238E27FC236}">
                        <a16:creationId xmlns:a16="http://schemas.microsoft.com/office/drawing/2014/main" id="{54CC1F9F-A904-4F26-93AA-9022E216B7DA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9" name="Ellipse 36">
                    <a:extLst>
                      <a:ext uri="{FF2B5EF4-FFF2-40B4-BE49-F238E27FC236}">
                        <a16:creationId xmlns:a16="http://schemas.microsoft.com/office/drawing/2014/main" id="{96C436EF-5815-4087-B056-AE30F8060F43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0" name="Ellipse 37">
                    <a:extLst>
                      <a:ext uri="{FF2B5EF4-FFF2-40B4-BE49-F238E27FC236}">
                        <a16:creationId xmlns:a16="http://schemas.microsoft.com/office/drawing/2014/main" id="{33A03AAD-FC6E-4866-ACD9-04BDE05DC055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1" name="Ellipse 38">
                    <a:extLst>
                      <a:ext uri="{FF2B5EF4-FFF2-40B4-BE49-F238E27FC236}">
                        <a16:creationId xmlns:a16="http://schemas.microsoft.com/office/drawing/2014/main" id="{10DDCA9D-FF5A-42EB-A76E-BD4BC42730E1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2" name="Ellipse 39">
                    <a:extLst>
                      <a:ext uri="{FF2B5EF4-FFF2-40B4-BE49-F238E27FC236}">
                        <a16:creationId xmlns:a16="http://schemas.microsoft.com/office/drawing/2014/main" id="{E6C19095-5CB6-4302-914B-123D210B7E90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3" name="Ellipse 40">
                    <a:extLst>
                      <a:ext uri="{FF2B5EF4-FFF2-40B4-BE49-F238E27FC236}">
                        <a16:creationId xmlns:a16="http://schemas.microsoft.com/office/drawing/2014/main" id="{C83C9B9B-2CAF-4F24-AA09-96A9D110DDF6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4" name="Ellipse 41">
                    <a:extLst>
                      <a:ext uri="{FF2B5EF4-FFF2-40B4-BE49-F238E27FC236}">
                        <a16:creationId xmlns:a16="http://schemas.microsoft.com/office/drawing/2014/main" id="{F1B47F7E-9FD8-4414-BA7D-F37AD613BF2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5" name="Ellipse 42">
                    <a:extLst>
                      <a:ext uri="{FF2B5EF4-FFF2-40B4-BE49-F238E27FC236}">
                        <a16:creationId xmlns:a16="http://schemas.microsoft.com/office/drawing/2014/main" id="{370C8D11-0C3C-4857-B835-4CC3D8AE0D0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6" name="Ellipse 48">
                    <a:extLst>
                      <a:ext uri="{FF2B5EF4-FFF2-40B4-BE49-F238E27FC236}">
                        <a16:creationId xmlns:a16="http://schemas.microsoft.com/office/drawing/2014/main" id="{C8778239-02EF-4C63-95EF-E2C5BB378E01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7" name="TextBox 716">
                      <a:extLst>
                        <a:ext uri="{FF2B5EF4-FFF2-40B4-BE49-F238E27FC236}">
                          <a16:creationId xmlns:a16="http://schemas.microsoft.com/office/drawing/2014/main" id="{948DBE49-D47E-4F9C-85C5-FFF9215D56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52" name="Group 651">
              <a:extLst>
                <a:ext uri="{FF2B5EF4-FFF2-40B4-BE49-F238E27FC236}">
                  <a16:creationId xmlns:a16="http://schemas.microsoft.com/office/drawing/2014/main" id="{769D381B-3738-4226-AC7D-8BAD43C6D3FA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653" name="Ellipse 36">
                <a:extLst>
                  <a:ext uri="{FF2B5EF4-FFF2-40B4-BE49-F238E27FC236}">
                    <a16:creationId xmlns:a16="http://schemas.microsoft.com/office/drawing/2014/main" id="{B4C411AA-ED34-47F6-A268-75D4AEBFDE59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4" name="Ellipse 36">
                <a:extLst>
                  <a:ext uri="{FF2B5EF4-FFF2-40B4-BE49-F238E27FC236}">
                    <a16:creationId xmlns:a16="http://schemas.microsoft.com/office/drawing/2014/main" id="{02401A3E-9915-43A4-ACA4-1A673520F9BF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5" name="Ellipse 36">
                <a:extLst>
                  <a:ext uri="{FF2B5EF4-FFF2-40B4-BE49-F238E27FC236}">
                    <a16:creationId xmlns:a16="http://schemas.microsoft.com/office/drawing/2014/main" id="{271AEDFA-5783-42DF-8625-C28F4D4F66F4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6" name="Ellipse 36">
                <a:extLst>
                  <a:ext uri="{FF2B5EF4-FFF2-40B4-BE49-F238E27FC236}">
                    <a16:creationId xmlns:a16="http://schemas.microsoft.com/office/drawing/2014/main" id="{CB696643-E3FB-4658-BFBD-BCCD931362D5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4" name="Ellipse 36">
                <a:extLst>
                  <a:ext uri="{FF2B5EF4-FFF2-40B4-BE49-F238E27FC236}">
                    <a16:creationId xmlns:a16="http://schemas.microsoft.com/office/drawing/2014/main" id="{093CE53A-C32A-4A83-8EB3-4B6BB5D429C2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5" name="Ellipse 36">
                <a:extLst>
                  <a:ext uri="{FF2B5EF4-FFF2-40B4-BE49-F238E27FC236}">
                    <a16:creationId xmlns:a16="http://schemas.microsoft.com/office/drawing/2014/main" id="{BCF29ABD-96FD-418F-B33E-4A8F432DB7A6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6" name="Ellipse 36">
                <a:extLst>
                  <a:ext uri="{FF2B5EF4-FFF2-40B4-BE49-F238E27FC236}">
                    <a16:creationId xmlns:a16="http://schemas.microsoft.com/office/drawing/2014/main" id="{F37C683F-642C-4278-9703-DA5931AACA0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7" name="Ellipse 36">
                <a:extLst>
                  <a:ext uri="{FF2B5EF4-FFF2-40B4-BE49-F238E27FC236}">
                    <a16:creationId xmlns:a16="http://schemas.microsoft.com/office/drawing/2014/main" id="{42C1E9AE-F4C9-42DB-8020-FA1B9A055595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8" name="Ellipse 36">
                <a:extLst>
                  <a:ext uri="{FF2B5EF4-FFF2-40B4-BE49-F238E27FC236}">
                    <a16:creationId xmlns:a16="http://schemas.microsoft.com/office/drawing/2014/main" id="{6AD19D3D-8103-4CED-B7C8-7602E7ED06EB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9" name="Ellipse 36">
                <a:extLst>
                  <a:ext uri="{FF2B5EF4-FFF2-40B4-BE49-F238E27FC236}">
                    <a16:creationId xmlns:a16="http://schemas.microsoft.com/office/drawing/2014/main" id="{F8D5C1F6-ABC9-43E5-9AB9-5DC33ADEF0B2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10" name="Ellipse 36">
                <a:extLst>
                  <a:ext uri="{FF2B5EF4-FFF2-40B4-BE49-F238E27FC236}">
                    <a16:creationId xmlns:a16="http://schemas.microsoft.com/office/drawing/2014/main" id="{C0D88B62-436D-4D37-B655-28C0D178F9FA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11" name="Ellipse 36">
                <a:extLst>
                  <a:ext uri="{FF2B5EF4-FFF2-40B4-BE49-F238E27FC236}">
                    <a16:creationId xmlns:a16="http://schemas.microsoft.com/office/drawing/2014/main" id="{384A48F5-FB07-4EA1-8A80-16BF253C913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31" name="Group 730">
            <a:extLst>
              <a:ext uri="{FF2B5EF4-FFF2-40B4-BE49-F238E27FC236}">
                <a16:creationId xmlns:a16="http://schemas.microsoft.com/office/drawing/2014/main" id="{2EC13305-FFA5-417B-9245-AD735ABFA815}"/>
              </a:ext>
            </a:extLst>
          </p:cNvPr>
          <p:cNvGrpSpPr/>
          <p:nvPr/>
        </p:nvGrpSpPr>
        <p:grpSpPr>
          <a:xfrm>
            <a:off x="2749709" y="5527314"/>
            <a:ext cx="2243096" cy="1799484"/>
            <a:chOff x="417879" y="2175977"/>
            <a:chExt cx="3828412" cy="3071278"/>
          </a:xfrm>
        </p:grpSpPr>
        <p:grpSp>
          <p:nvGrpSpPr>
            <p:cNvPr id="732" name="Group 731">
              <a:extLst>
                <a:ext uri="{FF2B5EF4-FFF2-40B4-BE49-F238E27FC236}">
                  <a16:creationId xmlns:a16="http://schemas.microsoft.com/office/drawing/2014/main" id="{239159F3-01D0-4273-937C-E7DA122689E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746" name="Ellipse 42">
                <a:extLst>
                  <a:ext uri="{FF2B5EF4-FFF2-40B4-BE49-F238E27FC236}">
                    <a16:creationId xmlns:a16="http://schemas.microsoft.com/office/drawing/2014/main" id="{AAE90ABF-6CBA-4C43-9214-4ADCEAE37A97}"/>
                  </a:ext>
                </a:extLst>
              </p:cNvPr>
              <p:cNvSpPr/>
              <p:nvPr/>
            </p:nvSpPr>
            <p:spPr>
              <a:xfrm>
                <a:off x="3434502" y="3076778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747" name="Group 746">
                <a:extLst>
                  <a:ext uri="{FF2B5EF4-FFF2-40B4-BE49-F238E27FC236}">
                    <a16:creationId xmlns:a16="http://schemas.microsoft.com/office/drawing/2014/main" id="{F9525003-85C7-4BEE-B8E1-023E1C78B52E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8" name="TextBox 747">
                      <a:extLst>
                        <a:ext uri="{FF2B5EF4-FFF2-40B4-BE49-F238E27FC236}">
                          <a16:creationId xmlns:a16="http://schemas.microsoft.com/office/drawing/2014/main" id="{6D41B7EC-C793-4DCA-8B5F-A6BDC7C973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49" name="Groupe 34">
                  <a:extLst>
                    <a:ext uri="{FF2B5EF4-FFF2-40B4-BE49-F238E27FC236}">
                      <a16:creationId xmlns:a16="http://schemas.microsoft.com/office/drawing/2014/main" id="{8C954388-7267-4B33-A984-4331D75301F3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761" name="Connecteur droit 32">
                    <a:extLst>
                      <a:ext uri="{FF2B5EF4-FFF2-40B4-BE49-F238E27FC236}">
                        <a16:creationId xmlns:a16="http://schemas.microsoft.com/office/drawing/2014/main" id="{72529E7B-A7B3-439A-A6FC-180011B571A2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Connecteur droit 33">
                    <a:extLst>
                      <a:ext uri="{FF2B5EF4-FFF2-40B4-BE49-F238E27FC236}">
                        <a16:creationId xmlns:a16="http://schemas.microsoft.com/office/drawing/2014/main" id="{A0F10092-3D62-4022-8DF7-708DC622835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0" name="Group 749">
                  <a:extLst>
                    <a:ext uri="{FF2B5EF4-FFF2-40B4-BE49-F238E27FC236}">
                      <a16:creationId xmlns:a16="http://schemas.microsoft.com/office/drawing/2014/main" id="{8F299305-4E6F-4357-8253-76B77FE16755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52" name="Ellipse 35">
                    <a:extLst>
                      <a:ext uri="{FF2B5EF4-FFF2-40B4-BE49-F238E27FC236}">
                        <a16:creationId xmlns:a16="http://schemas.microsoft.com/office/drawing/2014/main" id="{7EFF096C-E905-4698-B66C-CA44CF4B11FB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3" name="Ellipse 36">
                    <a:extLst>
                      <a:ext uri="{FF2B5EF4-FFF2-40B4-BE49-F238E27FC236}">
                        <a16:creationId xmlns:a16="http://schemas.microsoft.com/office/drawing/2014/main" id="{EDDAE220-C595-438B-B2D1-D5512918BC6E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4" name="Ellipse 37">
                    <a:extLst>
                      <a:ext uri="{FF2B5EF4-FFF2-40B4-BE49-F238E27FC236}">
                        <a16:creationId xmlns:a16="http://schemas.microsoft.com/office/drawing/2014/main" id="{AC2D8D25-6A72-4762-BD56-82A0DB920B0D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5" name="Ellipse 38">
                    <a:extLst>
                      <a:ext uri="{FF2B5EF4-FFF2-40B4-BE49-F238E27FC236}">
                        <a16:creationId xmlns:a16="http://schemas.microsoft.com/office/drawing/2014/main" id="{52DC798F-9597-42C0-B66A-660569B10229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6" name="Ellipse 39">
                    <a:extLst>
                      <a:ext uri="{FF2B5EF4-FFF2-40B4-BE49-F238E27FC236}">
                        <a16:creationId xmlns:a16="http://schemas.microsoft.com/office/drawing/2014/main" id="{FC3EFB73-2E97-4AB7-9C20-B41FCE09FFC0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7" name="Ellipse 40">
                    <a:extLst>
                      <a:ext uri="{FF2B5EF4-FFF2-40B4-BE49-F238E27FC236}">
                        <a16:creationId xmlns:a16="http://schemas.microsoft.com/office/drawing/2014/main" id="{B19D8837-88CF-4C7B-8B5F-D5CCE4284122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8" name="Ellipse 41">
                    <a:extLst>
                      <a:ext uri="{FF2B5EF4-FFF2-40B4-BE49-F238E27FC236}">
                        <a16:creationId xmlns:a16="http://schemas.microsoft.com/office/drawing/2014/main" id="{9B58720C-F1F8-4EB9-AF9B-2E464DDB4320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9" name="Ellipse 42">
                    <a:extLst>
                      <a:ext uri="{FF2B5EF4-FFF2-40B4-BE49-F238E27FC236}">
                        <a16:creationId xmlns:a16="http://schemas.microsoft.com/office/drawing/2014/main" id="{FFB3E3AE-0050-4196-971B-274D227CEF2C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0" name="Ellipse 48">
                    <a:extLst>
                      <a:ext uri="{FF2B5EF4-FFF2-40B4-BE49-F238E27FC236}">
                        <a16:creationId xmlns:a16="http://schemas.microsoft.com/office/drawing/2014/main" id="{8AE628CE-7D34-4588-BFCE-B7345B6D163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1" name="TextBox 750">
                      <a:extLst>
                        <a:ext uri="{FF2B5EF4-FFF2-40B4-BE49-F238E27FC236}">
                          <a16:creationId xmlns:a16="http://schemas.microsoft.com/office/drawing/2014/main" id="{6FACD1D0-6A8E-4096-8C80-BA1CFB040D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33" name="Group 732">
              <a:extLst>
                <a:ext uri="{FF2B5EF4-FFF2-40B4-BE49-F238E27FC236}">
                  <a16:creationId xmlns:a16="http://schemas.microsoft.com/office/drawing/2014/main" id="{83802CD1-CC89-4182-B5C5-90BA36C04C4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734" name="Ellipse 36">
                <a:extLst>
                  <a:ext uri="{FF2B5EF4-FFF2-40B4-BE49-F238E27FC236}">
                    <a16:creationId xmlns:a16="http://schemas.microsoft.com/office/drawing/2014/main" id="{E77EF47F-587D-4EA4-B4BE-0BF15F0B2394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5" name="Ellipse 36">
                <a:extLst>
                  <a:ext uri="{FF2B5EF4-FFF2-40B4-BE49-F238E27FC236}">
                    <a16:creationId xmlns:a16="http://schemas.microsoft.com/office/drawing/2014/main" id="{1AA5FCD6-EB87-472A-AD52-8C72A97EC8C5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6" name="Ellipse 36">
                <a:extLst>
                  <a:ext uri="{FF2B5EF4-FFF2-40B4-BE49-F238E27FC236}">
                    <a16:creationId xmlns:a16="http://schemas.microsoft.com/office/drawing/2014/main" id="{5EB43BC0-FA96-454B-96BB-E7899A819576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7" name="Ellipse 36">
                <a:extLst>
                  <a:ext uri="{FF2B5EF4-FFF2-40B4-BE49-F238E27FC236}">
                    <a16:creationId xmlns:a16="http://schemas.microsoft.com/office/drawing/2014/main" id="{E4B7CD44-4DDD-41E9-B813-20861DB45F9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8" name="Ellipse 36">
                <a:extLst>
                  <a:ext uri="{FF2B5EF4-FFF2-40B4-BE49-F238E27FC236}">
                    <a16:creationId xmlns:a16="http://schemas.microsoft.com/office/drawing/2014/main" id="{EFB16279-FD02-4578-979C-C485AEB1F4E1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9" name="Ellipse 36">
                <a:extLst>
                  <a:ext uri="{FF2B5EF4-FFF2-40B4-BE49-F238E27FC236}">
                    <a16:creationId xmlns:a16="http://schemas.microsoft.com/office/drawing/2014/main" id="{DE58971B-610F-4966-A9B2-D433CCB524A8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0" name="Ellipse 36">
                <a:extLst>
                  <a:ext uri="{FF2B5EF4-FFF2-40B4-BE49-F238E27FC236}">
                    <a16:creationId xmlns:a16="http://schemas.microsoft.com/office/drawing/2014/main" id="{76EF4600-F29B-496B-B53B-38543DDAE9A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1" name="Ellipse 36">
                <a:extLst>
                  <a:ext uri="{FF2B5EF4-FFF2-40B4-BE49-F238E27FC236}">
                    <a16:creationId xmlns:a16="http://schemas.microsoft.com/office/drawing/2014/main" id="{20A24511-2151-4433-A524-3D717FA5B0DF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2" name="Ellipse 36">
                <a:extLst>
                  <a:ext uri="{FF2B5EF4-FFF2-40B4-BE49-F238E27FC236}">
                    <a16:creationId xmlns:a16="http://schemas.microsoft.com/office/drawing/2014/main" id="{3235125C-5567-46BD-B02E-0E81F3CB1E8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3" name="Ellipse 36">
                <a:extLst>
                  <a:ext uri="{FF2B5EF4-FFF2-40B4-BE49-F238E27FC236}">
                    <a16:creationId xmlns:a16="http://schemas.microsoft.com/office/drawing/2014/main" id="{E0327854-1E25-4B78-90A8-D50429A3100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4" name="Ellipse 36">
                <a:extLst>
                  <a:ext uri="{FF2B5EF4-FFF2-40B4-BE49-F238E27FC236}">
                    <a16:creationId xmlns:a16="http://schemas.microsoft.com/office/drawing/2014/main" id="{5E2178F8-FD20-476C-81C1-6E9ADB4B26A9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5" name="Ellipse 36">
                <a:extLst>
                  <a:ext uri="{FF2B5EF4-FFF2-40B4-BE49-F238E27FC236}">
                    <a16:creationId xmlns:a16="http://schemas.microsoft.com/office/drawing/2014/main" id="{0939DB55-4CEE-460B-B9CB-CC9F0ED18FBF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56C60D6C-D60F-46F6-85C2-FFCA413310AB}"/>
              </a:ext>
            </a:extLst>
          </p:cNvPr>
          <p:cNvGrpSpPr/>
          <p:nvPr/>
        </p:nvGrpSpPr>
        <p:grpSpPr>
          <a:xfrm>
            <a:off x="5041030" y="5521308"/>
            <a:ext cx="2243096" cy="1799484"/>
            <a:chOff x="417879" y="2175977"/>
            <a:chExt cx="3828412" cy="3071278"/>
          </a:xfrm>
        </p:grpSpPr>
        <p:grpSp>
          <p:nvGrpSpPr>
            <p:cNvPr id="764" name="Group 763">
              <a:extLst>
                <a:ext uri="{FF2B5EF4-FFF2-40B4-BE49-F238E27FC236}">
                  <a16:creationId xmlns:a16="http://schemas.microsoft.com/office/drawing/2014/main" id="{1ED071EC-DD12-4A10-B7EF-BD6A3DCDC508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778" name="Ellipse 42">
                <a:extLst>
                  <a:ext uri="{FF2B5EF4-FFF2-40B4-BE49-F238E27FC236}">
                    <a16:creationId xmlns:a16="http://schemas.microsoft.com/office/drawing/2014/main" id="{E21AAB7E-5875-4864-8C39-037D3C17EEAA}"/>
                  </a:ext>
                </a:extLst>
              </p:cNvPr>
              <p:cNvSpPr/>
              <p:nvPr/>
            </p:nvSpPr>
            <p:spPr>
              <a:xfrm>
                <a:off x="2709878" y="2596259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779" name="Group 778">
                <a:extLst>
                  <a:ext uri="{FF2B5EF4-FFF2-40B4-BE49-F238E27FC236}">
                    <a16:creationId xmlns:a16="http://schemas.microsoft.com/office/drawing/2014/main" id="{91A39D05-D2BF-48F6-A9CD-00FD8EE02B1B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0" name="TextBox 779">
                      <a:extLst>
                        <a:ext uri="{FF2B5EF4-FFF2-40B4-BE49-F238E27FC236}">
                          <a16:creationId xmlns:a16="http://schemas.microsoft.com/office/drawing/2014/main" id="{C6E6CEF5-1920-44FE-B3BA-8D333A8AF1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81" name="Groupe 34">
                  <a:extLst>
                    <a:ext uri="{FF2B5EF4-FFF2-40B4-BE49-F238E27FC236}">
                      <a16:creationId xmlns:a16="http://schemas.microsoft.com/office/drawing/2014/main" id="{73F2B90C-D354-4240-B4F3-DF7CD7A90048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793" name="Connecteur droit 32">
                    <a:extLst>
                      <a:ext uri="{FF2B5EF4-FFF2-40B4-BE49-F238E27FC236}">
                        <a16:creationId xmlns:a16="http://schemas.microsoft.com/office/drawing/2014/main" id="{2828D7F1-BB4B-4B0F-A7F9-6B6A8CDD968E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Connecteur droit 33">
                    <a:extLst>
                      <a:ext uri="{FF2B5EF4-FFF2-40B4-BE49-F238E27FC236}">
                        <a16:creationId xmlns:a16="http://schemas.microsoft.com/office/drawing/2014/main" id="{2792F95F-B7D4-465B-A195-EF44130E432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2" name="Group 781">
                  <a:extLst>
                    <a:ext uri="{FF2B5EF4-FFF2-40B4-BE49-F238E27FC236}">
                      <a16:creationId xmlns:a16="http://schemas.microsoft.com/office/drawing/2014/main" id="{9E311E62-634E-4F67-AF8F-58AAC7FE4AD5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84" name="Ellipse 35">
                    <a:extLst>
                      <a:ext uri="{FF2B5EF4-FFF2-40B4-BE49-F238E27FC236}">
                        <a16:creationId xmlns:a16="http://schemas.microsoft.com/office/drawing/2014/main" id="{D26FB7C9-5D02-4539-9DEB-14D73E491EC4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5" name="Ellipse 36">
                    <a:extLst>
                      <a:ext uri="{FF2B5EF4-FFF2-40B4-BE49-F238E27FC236}">
                        <a16:creationId xmlns:a16="http://schemas.microsoft.com/office/drawing/2014/main" id="{E26A4171-1102-43D3-9742-190AFFA9AF29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6" name="Ellipse 37">
                    <a:extLst>
                      <a:ext uri="{FF2B5EF4-FFF2-40B4-BE49-F238E27FC236}">
                        <a16:creationId xmlns:a16="http://schemas.microsoft.com/office/drawing/2014/main" id="{6658DC19-7D9D-4B00-9113-C96C011465CA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7" name="Ellipse 38">
                    <a:extLst>
                      <a:ext uri="{FF2B5EF4-FFF2-40B4-BE49-F238E27FC236}">
                        <a16:creationId xmlns:a16="http://schemas.microsoft.com/office/drawing/2014/main" id="{48C90A0F-28A6-43FB-934E-D7728AD9903F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8" name="Ellipse 39">
                    <a:extLst>
                      <a:ext uri="{FF2B5EF4-FFF2-40B4-BE49-F238E27FC236}">
                        <a16:creationId xmlns:a16="http://schemas.microsoft.com/office/drawing/2014/main" id="{D74A69AF-4B05-4E08-A584-7305BBE125A1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9" name="Ellipse 40">
                    <a:extLst>
                      <a:ext uri="{FF2B5EF4-FFF2-40B4-BE49-F238E27FC236}">
                        <a16:creationId xmlns:a16="http://schemas.microsoft.com/office/drawing/2014/main" id="{AD5B6427-5579-4FCA-9901-E67095C67BCD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0" name="Ellipse 41">
                    <a:extLst>
                      <a:ext uri="{FF2B5EF4-FFF2-40B4-BE49-F238E27FC236}">
                        <a16:creationId xmlns:a16="http://schemas.microsoft.com/office/drawing/2014/main" id="{734EFFB8-1A3A-4ACC-BF85-B1AE0FE9F6AD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1" name="Ellipse 42">
                    <a:extLst>
                      <a:ext uri="{FF2B5EF4-FFF2-40B4-BE49-F238E27FC236}">
                        <a16:creationId xmlns:a16="http://schemas.microsoft.com/office/drawing/2014/main" id="{614384EB-0333-45EA-8554-4E936850B129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2" name="Ellipse 48">
                    <a:extLst>
                      <a:ext uri="{FF2B5EF4-FFF2-40B4-BE49-F238E27FC236}">
                        <a16:creationId xmlns:a16="http://schemas.microsoft.com/office/drawing/2014/main" id="{157B413D-08B4-450E-9A51-C0BFF9575E3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3" name="TextBox 782">
                      <a:extLst>
                        <a:ext uri="{FF2B5EF4-FFF2-40B4-BE49-F238E27FC236}">
                          <a16:creationId xmlns:a16="http://schemas.microsoft.com/office/drawing/2014/main" id="{7B2D3A9E-6754-40F8-A518-03F137660C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65" name="Group 764">
              <a:extLst>
                <a:ext uri="{FF2B5EF4-FFF2-40B4-BE49-F238E27FC236}">
                  <a16:creationId xmlns:a16="http://schemas.microsoft.com/office/drawing/2014/main" id="{199CEAA1-9B4C-4DBF-BC13-296DD70B03C3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766" name="Ellipse 36">
                <a:extLst>
                  <a:ext uri="{FF2B5EF4-FFF2-40B4-BE49-F238E27FC236}">
                    <a16:creationId xmlns:a16="http://schemas.microsoft.com/office/drawing/2014/main" id="{DFEF06ED-212F-48AA-9D46-7949950DECAB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67" name="Ellipse 36">
                <a:extLst>
                  <a:ext uri="{FF2B5EF4-FFF2-40B4-BE49-F238E27FC236}">
                    <a16:creationId xmlns:a16="http://schemas.microsoft.com/office/drawing/2014/main" id="{15B97FA9-5209-4CF3-99CA-65E09F7DF97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68" name="Ellipse 36">
                <a:extLst>
                  <a:ext uri="{FF2B5EF4-FFF2-40B4-BE49-F238E27FC236}">
                    <a16:creationId xmlns:a16="http://schemas.microsoft.com/office/drawing/2014/main" id="{84F46288-3FC3-486A-ADA2-010ABC32A371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69" name="Ellipse 36">
                <a:extLst>
                  <a:ext uri="{FF2B5EF4-FFF2-40B4-BE49-F238E27FC236}">
                    <a16:creationId xmlns:a16="http://schemas.microsoft.com/office/drawing/2014/main" id="{77C4B660-A41E-4E4D-B1F0-585007F762E1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0" name="Ellipse 36">
                <a:extLst>
                  <a:ext uri="{FF2B5EF4-FFF2-40B4-BE49-F238E27FC236}">
                    <a16:creationId xmlns:a16="http://schemas.microsoft.com/office/drawing/2014/main" id="{BEEADE76-F6E7-451C-8F89-E404FF21413B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1" name="Ellipse 36">
                <a:extLst>
                  <a:ext uri="{FF2B5EF4-FFF2-40B4-BE49-F238E27FC236}">
                    <a16:creationId xmlns:a16="http://schemas.microsoft.com/office/drawing/2014/main" id="{7ABB7D58-4A38-4E4F-A8D3-93CF2FBD3F07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2" name="Ellipse 36">
                <a:extLst>
                  <a:ext uri="{FF2B5EF4-FFF2-40B4-BE49-F238E27FC236}">
                    <a16:creationId xmlns:a16="http://schemas.microsoft.com/office/drawing/2014/main" id="{26998E2C-D136-4FA7-8235-E6154306B7D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3" name="Ellipse 36">
                <a:extLst>
                  <a:ext uri="{FF2B5EF4-FFF2-40B4-BE49-F238E27FC236}">
                    <a16:creationId xmlns:a16="http://schemas.microsoft.com/office/drawing/2014/main" id="{FBF40E6D-5CA7-46C0-91D7-BA8B2B6F273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4" name="Ellipse 36">
                <a:extLst>
                  <a:ext uri="{FF2B5EF4-FFF2-40B4-BE49-F238E27FC236}">
                    <a16:creationId xmlns:a16="http://schemas.microsoft.com/office/drawing/2014/main" id="{1D936E97-CD09-4105-8985-7C480843DEF0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5" name="Ellipse 36">
                <a:extLst>
                  <a:ext uri="{FF2B5EF4-FFF2-40B4-BE49-F238E27FC236}">
                    <a16:creationId xmlns:a16="http://schemas.microsoft.com/office/drawing/2014/main" id="{1D076B0F-05E2-4F32-AC29-207BB216B879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6" name="Ellipse 36">
                <a:extLst>
                  <a:ext uri="{FF2B5EF4-FFF2-40B4-BE49-F238E27FC236}">
                    <a16:creationId xmlns:a16="http://schemas.microsoft.com/office/drawing/2014/main" id="{215A3DE9-1DE5-41CF-8168-B2688503BC16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7" name="Ellipse 36">
                <a:extLst>
                  <a:ext uri="{FF2B5EF4-FFF2-40B4-BE49-F238E27FC236}">
                    <a16:creationId xmlns:a16="http://schemas.microsoft.com/office/drawing/2014/main" id="{ECE114D6-6DA8-402F-83AC-E7F9C0E0C211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9D61F99E-25DC-4F78-A8C3-167F3DCEC5A2}"/>
              </a:ext>
            </a:extLst>
          </p:cNvPr>
          <p:cNvGrpSpPr/>
          <p:nvPr/>
        </p:nvGrpSpPr>
        <p:grpSpPr>
          <a:xfrm>
            <a:off x="7338981" y="5536288"/>
            <a:ext cx="2243096" cy="1799484"/>
            <a:chOff x="417879" y="2175977"/>
            <a:chExt cx="3828412" cy="3071278"/>
          </a:xfrm>
        </p:grpSpPr>
        <p:grpSp>
          <p:nvGrpSpPr>
            <p:cNvPr id="796" name="Group 795">
              <a:extLst>
                <a:ext uri="{FF2B5EF4-FFF2-40B4-BE49-F238E27FC236}">
                  <a16:creationId xmlns:a16="http://schemas.microsoft.com/office/drawing/2014/main" id="{4AC9CC0D-0B5F-4210-90C4-1C75AC7C89A8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810" name="Ellipse 42">
                <a:extLst>
                  <a:ext uri="{FF2B5EF4-FFF2-40B4-BE49-F238E27FC236}">
                    <a16:creationId xmlns:a16="http://schemas.microsoft.com/office/drawing/2014/main" id="{D0EA2AB0-32D3-4220-9E9C-F8DC2C1EC737}"/>
                  </a:ext>
                </a:extLst>
              </p:cNvPr>
              <p:cNvSpPr/>
              <p:nvPr/>
            </p:nvSpPr>
            <p:spPr>
              <a:xfrm>
                <a:off x="2993780" y="3186429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811" name="Group 810">
                <a:extLst>
                  <a:ext uri="{FF2B5EF4-FFF2-40B4-BE49-F238E27FC236}">
                    <a16:creationId xmlns:a16="http://schemas.microsoft.com/office/drawing/2014/main" id="{6ED04C6D-43CE-4E0E-B852-A04AC9C55DF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2" name="TextBox 811">
                      <a:extLst>
                        <a:ext uri="{FF2B5EF4-FFF2-40B4-BE49-F238E27FC236}">
                          <a16:creationId xmlns:a16="http://schemas.microsoft.com/office/drawing/2014/main" id="{2BDF2AEC-CF10-41DF-96EF-2B84F6057B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13" name="Groupe 34">
                  <a:extLst>
                    <a:ext uri="{FF2B5EF4-FFF2-40B4-BE49-F238E27FC236}">
                      <a16:creationId xmlns:a16="http://schemas.microsoft.com/office/drawing/2014/main" id="{D2DFA5F9-723F-4850-8717-F629AA6BDCF6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825" name="Connecteur droit 32">
                    <a:extLst>
                      <a:ext uri="{FF2B5EF4-FFF2-40B4-BE49-F238E27FC236}">
                        <a16:creationId xmlns:a16="http://schemas.microsoft.com/office/drawing/2014/main" id="{F5565881-E3A3-40AD-9574-0C2C5AB58B3C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Connecteur droit 33">
                    <a:extLst>
                      <a:ext uri="{FF2B5EF4-FFF2-40B4-BE49-F238E27FC236}">
                        <a16:creationId xmlns:a16="http://schemas.microsoft.com/office/drawing/2014/main" id="{0EA5B56C-674A-4369-82DB-9D5E0067C70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4" name="Group 813">
                  <a:extLst>
                    <a:ext uri="{FF2B5EF4-FFF2-40B4-BE49-F238E27FC236}">
                      <a16:creationId xmlns:a16="http://schemas.microsoft.com/office/drawing/2014/main" id="{BBA0B431-35ED-40E2-A3EB-23B1A903BD46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816" name="Ellipse 35">
                    <a:extLst>
                      <a:ext uri="{FF2B5EF4-FFF2-40B4-BE49-F238E27FC236}">
                        <a16:creationId xmlns:a16="http://schemas.microsoft.com/office/drawing/2014/main" id="{91F9EA12-15F2-45C8-8E0F-F78D6BBF995E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7" name="Ellipse 36">
                    <a:extLst>
                      <a:ext uri="{FF2B5EF4-FFF2-40B4-BE49-F238E27FC236}">
                        <a16:creationId xmlns:a16="http://schemas.microsoft.com/office/drawing/2014/main" id="{AD3871A9-2A5B-4A88-891A-87E66F9B678C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8" name="Ellipse 37">
                    <a:extLst>
                      <a:ext uri="{FF2B5EF4-FFF2-40B4-BE49-F238E27FC236}">
                        <a16:creationId xmlns:a16="http://schemas.microsoft.com/office/drawing/2014/main" id="{8AE1F8DC-3974-461C-B1CB-877CCF5D6202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9" name="Ellipse 38">
                    <a:extLst>
                      <a:ext uri="{FF2B5EF4-FFF2-40B4-BE49-F238E27FC236}">
                        <a16:creationId xmlns:a16="http://schemas.microsoft.com/office/drawing/2014/main" id="{52508346-9145-48C6-87C3-213A5F43DC9F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0" name="Ellipse 39">
                    <a:extLst>
                      <a:ext uri="{FF2B5EF4-FFF2-40B4-BE49-F238E27FC236}">
                        <a16:creationId xmlns:a16="http://schemas.microsoft.com/office/drawing/2014/main" id="{E6744ADC-BF7E-4536-8C32-7A0CD07903F6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1" name="Ellipse 40">
                    <a:extLst>
                      <a:ext uri="{FF2B5EF4-FFF2-40B4-BE49-F238E27FC236}">
                        <a16:creationId xmlns:a16="http://schemas.microsoft.com/office/drawing/2014/main" id="{EC33BB52-BAC5-4477-A950-05AA377B203E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2" name="Ellipse 41">
                    <a:extLst>
                      <a:ext uri="{FF2B5EF4-FFF2-40B4-BE49-F238E27FC236}">
                        <a16:creationId xmlns:a16="http://schemas.microsoft.com/office/drawing/2014/main" id="{97DCF8EB-D99E-4E46-86A9-640A1577B130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3" name="Ellipse 42">
                    <a:extLst>
                      <a:ext uri="{FF2B5EF4-FFF2-40B4-BE49-F238E27FC236}">
                        <a16:creationId xmlns:a16="http://schemas.microsoft.com/office/drawing/2014/main" id="{52E6143A-180C-4C0B-880A-9473154C797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4" name="Ellipse 48">
                    <a:extLst>
                      <a:ext uri="{FF2B5EF4-FFF2-40B4-BE49-F238E27FC236}">
                        <a16:creationId xmlns:a16="http://schemas.microsoft.com/office/drawing/2014/main" id="{2E1E3B11-29AE-4AB0-9D17-D6F8B36B732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5" name="TextBox 814">
                      <a:extLst>
                        <a:ext uri="{FF2B5EF4-FFF2-40B4-BE49-F238E27FC236}">
                          <a16:creationId xmlns:a16="http://schemas.microsoft.com/office/drawing/2014/main" id="{3E9E25F8-DFFD-4940-A55C-0A6013A3F6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97" name="Group 796">
              <a:extLst>
                <a:ext uri="{FF2B5EF4-FFF2-40B4-BE49-F238E27FC236}">
                  <a16:creationId xmlns:a16="http://schemas.microsoft.com/office/drawing/2014/main" id="{79A84028-1716-4969-B1C5-B13BB27C2178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798" name="Ellipse 36">
                <a:extLst>
                  <a:ext uri="{FF2B5EF4-FFF2-40B4-BE49-F238E27FC236}">
                    <a16:creationId xmlns:a16="http://schemas.microsoft.com/office/drawing/2014/main" id="{3371E3A3-C1FF-4FA7-9512-206A68546F0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99" name="Ellipse 36">
                <a:extLst>
                  <a:ext uri="{FF2B5EF4-FFF2-40B4-BE49-F238E27FC236}">
                    <a16:creationId xmlns:a16="http://schemas.microsoft.com/office/drawing/2014/main" id="{076AD2FC-C221-45F5-85E8-46F88C7FE9E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0" name="Ellipse 36">
                <a:extLst>
                  <a:ext uri="{FF2B5EF4-FFF2-40B4-BE49-F238E27FC236}">
                    <a16:creationId xmlns:a16="http://schemas.microsoft.com/office/drawing/2014/main" id="{8C47AEB8-D879-4CBF-92A6-6BF6455D0B4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1" name="Ellipse 36">
                <a:extLst>
                  <a:ext uri="{FF2B5EF4-FFF2-40B4-BE49-F238E27FC236}">
                    <a16:creationId xmlns:a16="http://schemas.microsoft.com/office/drawing/2014/main" id="{A9F05C33-3FB9-4170-A1B1-643CF5966A25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2" name="Ellipse 36">
                <a:extLst>
                  <a:ext uri="{FF2B5EF4-FFF2-40B4-BE49-F238E27FC236}">
                    <a16:creationId xmlns:a16="http://schemas.microsoft.com/office/drawing/2014/main" id="{54B31D4D-A0DB-49C0-AD5D-C3F43C5112F3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3" name="Ellipse 36">
                <a:extLst>
                  <a:ext uri="{FF2B5EF4-FFF2-40B4-BE49-F238E27FC236}">
                    <a16:creationId xmlns:a16="http://schemas.microsoft.com/office/drawing/2014/main" id="{99DDA6AF-9986-4AFF-BEC3-FFD08A082E00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4" name="Ellipse 36">
                <a:extLst>
                  <a:ext uri="{FF2B5EF4-FFF2-40B4-BE49-F238E27FC236}">
                    <a16:creationId xmlns:a16="http://schemas.microsoft.com/office/drawing/2014/main" id="{55BD0CCD-B49A-41C7-8950-C8D2B9C474D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5" name="Ellipse 36">
                <a:extLst>
                  <a:ext uri="{FF2B5EF4-FFF2-40B4-BE49-F238E27FC236}">
                    <a16:creationId xmlns:a16="http://schemas.microsoft.com/office/drawing/2014/main" id="{5B45AD73-63A9-47B3-9DA7-E5263419D873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6" name="Ellipse 36">
                <a:extLst>
                  <a:ext uri="{FF2B5EF4-FFF2-40B4-BE49-F238E27FC236}">
                    <a16:creationId xmlns:a16="http://schemas.microsoft.com/office/drawing/2014/main" id="{53D4084C-8EB4-45A4-8313-F0B6920BF7F2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7" name="Ellipse 36">
                <a:extLst>
                  <a:ext uri="{FF2B5EF4-FFF2-40B4-BE49-F238E27FC236}">
                    <a16:creationId xmlns:a16="http://schemas.microsoft.com/office/drawing/2014/main" id="{FA31C437-E4ED-4170-8001-09153B11A4F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8" name="Ellipse 36">
                <a:extLst>
                  <a:ext uri="{FF2B5EF4-FFF2-40B4-BE49-F238E27FC236}">
                    <a16:creationId xmlns:a16="http://schemas.microsoft.com/office/drawing/2014/main" id="{E814577D-D04C-494D-AF57-4F67A1CD58C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9" name="Ellipse 36">
                <a:extLst>
                  <a:ext uri="{FF2B5EF4-FFF2-40B4-BE49-F238E27FC236}">
                    <a16:creationId xmlns:a16="http://schemas.microsoft.com/office/drawing/2014/main" id="{3DE44F04-C741-4144-88E2-520BD48C6921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827" name="Group 826">
            <a:extLst>
              <a:ext uri="{FF2B5EF4-FFF2-40B4-BE49-F238E27FC236}">
                <a16:creationId xmlns:a16="http://schemas.microsoft.com/office/drawing/2014/main" id="{D87F5BF0-B12F-4268-9476-FA2E0A012764}"/>
              </a:ext>
            </a:extLst>
          </p:cNvPr>
          <p:cNvGrpSpPr/>
          <p:nvPr/>
        </p:nvGrpSpPr>
        <p:grpSpPr>
          <a:xfrm>
            <a:off x="9688024" y="5557289"/>
            <a:ext cx="2243096" cy="1799484"/>
            <a:chOff x="417879" y="2175977"/>
            <a:chExt cx="3828412" cy="3071278"/>
          </a:xfrm>
        </p:grpSpPr>
        <p:grpSp>
          <p:nvGrpSpPr>
            <p:cNvPr id="828" name="Group 827">
              <a:extLst>
                <a:ext uri="{FF2B5EF4-FFF2-40B4-BE49-F238E27FC236}">
                  <a16:creationId xmlns:a16="http://schemas.microsoft.com/office/drawing/2014/main" id="{5DDC76AC-D99E-4550-A92C-5F322788E88C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842" name="Ellipse 42">
                <a:extLst>
                  <a:ext uri="{FF2B5EF4-FFF2-40B4-BE49-F238E27FC236}">
                    <a16:creationId xmlns:a16="http://schemas.microsoft.com/office/drawing/2014/main" id="{E26433B7-1419-47F6-8375-DA17D37CE7D7}"/>
                  </a:ext>
                </a:extLst>
              </p:cNvPr>
              <p:cNvSpPr/>
              <p:nvPr/>
            </p:nvSpPr>
            <p:spPr>
              <a:xfrm>
                <a:off x="2629022" y="3108151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843" name="Group 842">
                <a:extLst>
                  <a:ext uri="{FF2B5EF4-FFF2-40B4-BE49-F238E27FC236}">
                    <a16:creationId xmlns:a16="http://schemas.microsoft.com/office/drawing/2014/main" id="{51355B3F-F416-4D25-857F-95DBEC4EB741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4" name="TextBox 843">
                      <a:extLst>
                        <a:ext uri="{FF2B5EF4-FFF2-40B4-BE49-F238E27FC236}">
                          <a16:creationId xmlns:a16="http://schemas.microsoft.com/office/drawing/2014/main" id="{AB37FB08-49F3-460F-9886-8953F7A1EE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45" name="Groupe 34">
                  <a:extLst>
                    <a:ext uri="{FF2B5EF4-FFF2-40B4-BE49-F238E27FC236}">
                      <a16:creationId xmlns:a16="http://schemas.microsoft.com/office/drawing/2014/main" id="{59447DB1-BFB6-40C4-9F8F-449430F1F8F4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857" name="Connecteur droit 32">
                    <a:extLst>
                      <a:ext uri="{FF2B5EF4-FFF2-40B4-BE49-F238E27FC236}">
                        <a16:creationId xmlns:a16="http://schemas.microsoft.com/office/drawing/2014/main" id="{A35271CF-63AB-4E55-8CED-12685B98C3F1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8" name="Connecteur droit 33">
                    <a:extLst>
                      <a:ext uri="{FF2B5EF4-FFF2-40B4-BE49-F238E27FC236}">
                        <a16:creationId xmlns:a16="http://schemas.microsoft.com/office/drawing/2014/main" id="{7FB2AE9D-5B57-49E3-86B4-A2779A327E80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6" name="Group 845">
                  <a:extLst>
                    <a:ext uri="{FF2B5EF4-FFF2-40B4-BE49-F238E27FC236}">
                      <a16:creationId xmlns:a16="http://schemas.microsoft.com/office/drawing/2014/main" id="{75656FDE-E27D-4BC4-B38F-CF238F87770C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848" name="Ellipse 35">
                    <a:extLst>
                      <a:ext uri="{FF2B5EF4-FFF2-40B4-BE49-F238E27FC236}">
                        <a16:creationId xmlns:a16="http://schemas.microsoft.com/office/drawing/2014/main" id="{FB89AFD7-1577-471D-A725-6B8474D284FF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9" name="Ellipse 36">
                    <a:extLst>
                      <a:ext uri="{FF2B5EF4-FFF2-40B4-BE49-F238E27FC236}">
                        <a16:creationId xmlns:a16="http://schemas.microsoft.com/office/drawing/2014/main" id="{950ADBE4-6C48-4522-8BAE-A4CBCBF53F7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0" name="Ellipse 37">
                    <a:extLst>
                      <a:ext uri="{FF2B5EF4-FFF2-40B4-BE49-F238E27FC236}">
                        <a16:creationId xmlns:a16="http://schemas.microsoft.com/office/drawing/2014/main" id="{79F94CAC-C0DE-4A7D-9042-7DF9189ADD97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1" name="Ellipse 38">
                    <a:extLst>
                      <a:ext uri="{FF2B5EF4-FFF2-40B4-BE49-F238E27FC236}">
                        <a16:creationId xmlns:a16="http://schemas.microsoft.com/office/drawing/2014/main" id="{A5A06BE3-6108-441A-BCFA-4D3EC613ABBD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2" name="Ellipse 39">
                    <a:extLst>
                      <a:ext uri="{FF2B5EF4-FFF2-40B4-BE49-F238E27FC236}">
                        <a16:creationId xmlns:a16="http://schemas.microsoft.com/office/drawing/2014/main" id="{18787608-17DA-49BF-A15C-DF99F3DEBC7A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3" name="Ellipse 40">
                    <a:extLst>
                      <a:ext uri="{FF2B5EF4-FFF2-40B4-BE49-F238E27FC236}">
                        <a16:creationId xmlns:a16="http://schemas.microsoft.com/office/drawing/2014/main" id="{87765ED9-5214-4131-A84A-A1587A06D57A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4" name="Ellipse 41">
                    <a:extLst>
                      <a:ext uri="{FF2B5EF4-FFF2-40B4-BE49-F238E27FC236}">
                        <a16:creationId xmlns:a16="http://schemas.microsoft.com/office/drawing/2014/main" id="{241C9B26-503A-4A97-9DB5-2D750EA395D6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5" name="Ellipse 42">
                    <a:extLst>
                      <a:ext uri="{FF2B5EF4-FFF2-40B4-BE49-F238E27FC236}">
                        <a16:creationId xmlns:a16="http://schemas.microsoft.com/office/drawing/2014/main" id="{CAE1D264-0654-494A-AC96-04719F16FF3C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6" name="Ellipse 48">
                    <a:extLst>
                      <a:ext uri="{FF2B5EF4-FFF2-40B4-BE49-F238E27FC236}">
                        <a16:creationId xmlns:a16="http://schemas.microsoft.com/office/drawing/2014/main" id="{71A85082-C5EE-4EE4-B029-520A8F59CBDE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7" name="TextBox 846">
                      <a:extLst>
                        <a:ext uri="{FF2B5EF4-FFF2-40B4-BE49-F238E27FC236}">
                          <a16:creationId xmlns:a16="http://schemas.microsoft.com/office/drawing/2014/main" id="{4309ABC5-BC86-4FAD-A862-F04C87EEA6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829" name="Group 828">
              <a:extLst>
                <a:ext uri="{FF2B5EF4-FFF2-40B4-BE49-F238E27FC236}">
                  <a16:creationId xmlns:a16="http://schemas.microsoft.com/office/drawing/2014/main" id="{CFB7B4A4-2AE5-445B-A02F-BBF272E0A1E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830" name="Ellipse 36">
                <a:extLst>
                  <a:ext uri="{FF2B5EF4-FFF2-40B4-BE49-F238E27FC236}">
                    <a16:creationId xmlns:a16="http://schemas.microsoft.com/office/drawing/2014/main" id="{B0B0F13A-D73A-49E7-BA32-27B113E89295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1" name="Ellipse 36">
                <a:extLst>
                  <a:ext uri="{FF2B5EF4-FFF2-40B4-BE49-F238E27FC236}">
                    <a16:creationId xmlns:a16="http://schemas.microsoft.com/office/drawing/2014/main" id="{5416ED87-EAEC-4AC5-8A37-6067DFCD65E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2" name="Ellipse 36">
                <a:extLst>
                  <a:ext uri="{FF2B5EF4-FFF2-40B4-BE49-F238E27FC236}">
                    <a16:creationId xmlns:a16="http://schemas.microsoft.com/office/drawing/2014/main" id="{75D08F78-687E-462B-A2FC-3FA6789D734C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3" name="Ellipse 36">
                <a:extLst>
                  <a:ext uri="{FF2B5EF4-FFF2-40B4-BE49-F238E27FC236}">
                    <a16:creationId xmlns:a16="http://schemas.microsoft.com/office/drawing/2014/main" id="{50C6DCD0-A358-4AEE-8826-78FD75FA209F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4" name="Ellipse 36">
                <a:extLst>
                  <a:ext uri="{FF2B5EF4-FFF2-40B4-BE49-F238E27FC236}">
                    <a16:creationId xmlns:a16="http://schemas.microsoft.com/office/drawing/2014/main" id="{DFA24C59-6238-409B-817A-B76F12AEFAFE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5" name="Ellipse 36">
                <a:extLst>
                  <a:ext uri="{FF2B5EF4-FFF2-40B4-BE49-F238E27FC236}">
                    <a16:creationId xmlns:a16="http://schemas.microsoft.com/office/drawing/2014/main" id="{4231FFF1-A9D8-412D-93DB-C57FD2D8CD01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6" name="Ellipse 36">
                <a:extLst>
                  <a:ext uri="{FF2B5EF4-FFF2-40B4-BE49-F238E27FC236}">
                    <a16:creationId xmlns:a16="http://schemas.microsoft.com/office/drawing/2014/main" id="{B98A282D-5CCB-4795-A768-4650093A115D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7" name="Ellipse 36">
                <a:extLst>
                  <a:ext uri="{FF2B5EF4-FFF2-40B4-BE49-F238E27FC236}">
                    <a16:creationId xmlns:a16="http://schemas.microsoft.com/office/drawing/2014/main" id="{4F63E973-938A-48E3-9A84-79EB03B1471C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8" name="Ellipse 36">
                <a:extLst>
                  <a:ext uri="{FF2B5EF4-FFF2-40B4-BE49-F238E27FC236}">
                    <a16:creationId xmlns:a16="http://schemas.microsoft.com/office/drawing/2014/main" id="{286B7C13-D797-44C5-A187-22050A55A92A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9" name="Ellipse 36">
                <a:extLst>
                  <a:ext uri="{FF2B5EF4-FFF2-40B4-BE49-F238E27FC236}">
                    <a16:creationId xmlns:a16="http://schemas.microsoft.com/office/drawing/2014/main" id="{C097EEEE-C7E2-4538-BE21-DAF1B0CEA8A2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40" name="Ellipse 36">
                <a:extLst>
                  <a:ext uri="{FF2B5EF4-FFF2-40B4-BE49-F238E27FC236}">
                    <a16:creationId xmlns:a16="http://schemas.microsoft.com/office/drawing/2014/main" id="{948BD76F-C2B9-49A3-8E20-9785328169BB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41" name="Ellipse 36">
                <a:extLst>
                  <a:ext uri="{FF2B5EF4-FFF2-40B4-BE49-F238E27FC236}">
                    <a16:creationId xmlns:a16="http://schemas.microsoft.com/office/drawing/2014/main" id="{138FC048-4BB9-43B1-89EC-F7FE4B17F07D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437" name="Group 1436">
            <a:extLst>
              <a:ext uri="{FF2B5EF4-FFF2-40B4-BE49-F238E27FC236}">
                <a16:creationId xmlns:a16="http://schemas.microsoft.com/office/drawing/2014/main" id="{F5CA311B-683C-464C-A424-D13C29EFA81C}"/>
              </a:ext>
            </a:extLst>
          </p:cNvPr>
          <p:cNvGrpSpPr/>
          <p:nvPr/>
        </p:nvGrpSpPr>
        <p:grpSpPr>
          <a:xfrm>
            <a:off x="308284" y="7609635"/>
            <a:ext cx="2243096" cy="1799484"/>
            <a:chOff x="417879" y="2175977"/>
            <a:chExt cx="3828412" cy="3071278"/>
          </a:xfrm>
        </p:grpSpPr>
        <p:grpSp>
          <p:nvGrpSpPr>
            <p:cNvPr id="1438" name="Group 1437">
              <a:extLst>
                <a:ext uri="{FF2B5EF4-FFF2-40B4-BE49-F238E27FC236}">
                  <a16:creationId xmlns:a16="http://schemas.microsoft.com/office/drawing/2014/main" id="{1108CC26-FAD6-4C07-8B36-2E02E02DFFA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452" name="Ellipse 42">
                <a:extLst>
                  <a:ext uri="{FF2B5EF4-FFF2-40B4-BE49-F238E27FC236}">
                    <a16:creationId xmlns:a16="http://schemas.microsoft.com/office/drawing/2014/main" id="{352F7E19-ECD0-44E2-8BDA-DDD0D145E6A7}"/>
                  </a:ext>
                </a:extLst>
              </p:cNvPr>
              <p:cNvSpPr/>
              <p:nvPr/>
            </p:nvSpPr>
            <p:spPr>
              <a:xfrm>
                <a:off x="3232804" y="3579727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453" name="Group 1452">
                <a:extLst>
                  <a:ext uri="{FF2B5EF4-FFF2-40B4-BE49-F238E27FC236}">
                    <a16:creationId xmlns:a16="http://schemas.microsoft.com/office/drawing/2014/main" id="{49C4878E-80E6-4045-9631-5FD9361F04F5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4" name="TextBox 1453">
                      <a:extLst>
                        <a:ext uri="{FF2B5EF4-FFF2-40B4-BE49-F238E27FC236}">
                          <a16:creationId xmlns:a16="http://schemas.microsoft.com/office/drawing/2014/main" id="{270CDDA9-CBAD-4B97-A314-6638A21ED9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455" name="Groupe 34">
                  <a:extLst>
                    <a:ext uri="{FF2B5EF4-FFF2-40B4-BE49-F238E27FC236}">
                      <a16:creationId xmlns:a16="http://schemas.microsoft.com/office/drawing/2014/main" id="{FE6E3602-E4DE-461A-A10C-41C9AD271815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467" name="Connecteur droit 32">
                    <a:extLst>
                      <a:ext uri="{FF2B5EF4-FFF2-40B4-BE49-F238E27FC236}">
                        <a16:creationId xmlns:a16="http://schemas.microsoft.com/office/drawing/2014/main" id="{DD89674E-472A-4109-B450-BBCC5F5CACD0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8" name="Connecteur droit 33">
                    <a:extLst>
                      <a:ext uri="{FF2B5EF4-FFF2-40B4-BE49-F238E27FC236}">
                        <a16:creationId xmlns:a16="http://schemas.microsoft.com/office/drawing/2014/main" id="{F05ECCAC-1E63-4899-A276-48B8D852FB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56" name="Group 1455">
                  <a:extLst>
                    <a:ext uri="{FF2B5EF4-FFF2-40B4-BE49-F238E27FC236}">
                      <a16:creationId xmlns:a16="http://schemas.microsoft.com/office/drawing/2014/main" id="{9D2749EC-0DF6-4F45-AAD1-94789CCF0903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458" name="Ellipse 35">
                    <a:extLst>
                      <a:ext uri="{FF2B5EF4-FFF2-40B4-BE49-F238E27FC236}">
                        <a16:creationId xmlns:a16="http://schemas.microsoft.com/office/drawing/2014/main" id="{5FD7FCF7-10EA-4709-A7E2-93D386036713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59" name="Ellipse 36">
                    <a:extLst>
                      <a:ext uri="{FF2B5EF4-FFF2-40B4-BE49-F238E27FC236}">
                        <a16:creationId xmlns:a16="http://schemas.microsoft.com/office/drawing/2014/main" id="{772FE007-6D6C-40FB-AE1C-750899C3DD8D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0" name="Ellipse 37">
                    <a:extLst>
                      <a:ext uri="{FF2B5EF4-FFF2-40B4-BE49-F238E27FC236}">
                        <a16:creationId xmlns:a16="http://schemas.microsoft.com/office/drawing/2014/main" id="{E5122E50-E22D-4629-9C5F-85CFECB6DA88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1" name="Ellipse 38">
                    <a:extLst>
                      <a:ext uri="{FF2B5EF4-FFF2-40B4-BE49-F238E27FC236}">
                        <a16:creationId xmlns:a16="http://schemas.microsoft.com/office/drawing/2014/main" id="{CC301350-B68A-4438-B4D9-477A6E773ED5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2" name="Ellipse 39">
                    <a:extLst>
                      <a:ext uri="{FF2B5EF4-FFF2-40B4-BE49-F238E27FC236}">
                        <a16:creationId xmlns:a16="http://schemas.microsoft.com/office/drawing/2014/main" id="{99B4B7A8-134F-4ED3-BDCD-5A3DFA9B111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3" name="Ellipse 40">
                    <a:extLst>
                      <a:ext uri="{FF2B5EF4-FFF2-40B4-BE49-F238E27FC236}">
                        <a16:creationId xmlns:a16="http://schemas.microsoft.com/office/drawing/2014/main" id="{72A2E877-0EA5-4959-8832-0365DF1CB0B8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4" name="Ellipse 41">
                    <a:extLst>
                      <a:ext uri="{FF2B5EF4-FFF2-40B4-BE49-F238E27FC236}">
                        <a16:creationId xmlns:a16="http://schemas.microsoft.com/office/drawing/2014/main" id="{8C3BB753-9255-4B56-8D21-0A0925609BD7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5" name="Ellipse 42">
                    <a:extLst>
                      <a:ext uri="{FF2B5EF4-FFF2-40B4-BE49-F238E27FC236}">
                        <a16:creationId xmlns:a16="http://schemas.microsoft.com/office/drawing/2014/main" id="{51434A66-3A40-4D41-8A49-0A4A0587071C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6" name="Ellipse 48">
                    <a:extLst>
                      <a:ext uri="{FF2B5EF4-FFF2-40B4-BE49-F238E27FC236}">
                        <a16:creationId xmlns:a16="http://schemas.microsoft.com/office/drawing/2014/main" id="{CD7CE609-2D45-4B91-BE18-1E4BF9E797B2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7" name="TextBox 1456">
                      <a:extLst>
                        <a:ext uri="{FF2B5EF4-FFF2-40B4-BE49-F238E27FC236}">
                          <a16:creationId xmlns:a16="http://schemas.microsoft.com/office/drawing/2014/main" id="{B5EB2A10-281A-47E5-A5AD-778FAB489B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439" name="Group 1438">
              <a:extLst>
                <a:ext uri="{FF2B5EF4-FFF2-40B4-BE49-F238E27FC236}">
                  <a16:creationId xmlns:a16="http://schemas.microsoft.com/office/drawing/2014/main" id="{26497F48-D39F-4116-ABA7-AA11F0D2F52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440" name="Ellipse 36">
                <a:extLst>
                  <a:ext uri="{FF2B5EF4-FFF2-40B4-BE49-F238E27FC236}">
                    <a16:creationId xmlns:a16="http://schemas.microsoft.com/office/drawing/2014/main" id="{3A2FB99B-763A-4854-B1D3-0F6C08EDF9FC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1" name="Ellipse 36">
                <a:extLst>
                  <a:ext uri="{FF2B5EF4-FFF2-40B4-BE49-F238E27FC236}">
                    <a16:creationId xmlns:a16="http://schemas.microsoft.com/office/drawing/2014/main" id="{69292A59-C8AE-47A2-BD0E-F31BE7D65FF5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2" name="Ellipse 36">
                <a:extLst>
                  <a:ext uri="{FF2B5EF4-FFF2-40B4-BE49-F238E27FC236}">
                    <a16:creationId xmlns:a16="http://schemas.microsoft.com/office/drawing/2014/main" id="{E72ED71A-C242-4C48-946A-7FCC0F658B47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3" name="Ellipse 36">
                <a:extLst>
                  <a:ext uri="{FF2B5EF4-FFF2-40B4-BE49-F238E27FC236}">
                    <a16:creationId xmlns:a16="http://schemas.microsoft.com/office/drawing/2014/main" id="{0A46BC26-AA23-4A4F-A24E-AE9BEF9AB986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4" name="Ellipse 36">
                <a:extLst>
                  <a:ext uri="{FF2B5EF4-FFF2-40B4-BE49-F238E27FC236}">
                    <a16:creationId xmlns:a16="http://schemas.microsoft.com/office/drawing/2014/main" id="{5279B710-1692-47FC-8BE8-73211C3E917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5" name="Ellipse 36">
                <a:extLst>
                  <a:ext uri="{FF2B5EF4-FFF2-40B4-BE49-F238E27FC236}">
                    <a16:creationId xmlns:a16="http://schemas.microsoft.com/office/drawing/2014/main" id="{13220285-9A9D-4E72-ACF6-7FB1032DE122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6" name="Ellipse 36">
                <a:extLst>
                  <a:ext uri="{FF2B5EF4-FFF2-40B4-BE49-F238E27FC236}">
                    <a16:creationId xmlns:a16="http://schemas.microsoft.com/office/drawing/2014/main" id="{80D58AE6-2B68-42D2-9DDE-8ABB21D5B06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7" name="Ellipse 36">
                <a:extLst>
                  <a:ext uri="{FF2B5EF4-FFF2-40B4-BE49-F238E27FC236}">
                    <a16:creationId xmlns:a16="http://schemas.microsoft.com/office/drawing/2014/main" id="{4AD38383-AA6A-4297-B16E-D7A7A90D3320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8" name="Ellipse 36">
                <a:extLst>
                  <a:ext uri="{FF2B5EF4-FFF2-40B4-BE49-F238E27FC236}">
                    <a16:creationId xmlns:a16="http://schemas.microsoft.com/office/drawing/2014/main" id="{1EC58909-566B-4959-BF26-DBB532A6CD57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9" name="Ellipse 36">
                <a:extLst>
                  <a:ext uri="{FF2B5EF4-FFF2-40B4-BE49-F238E27FC236}">
                    <a16:creationId xmlns:a16="http://schemas.microsoft.com/office/drawing/2014/main" id="{0247F037-33C8-41C6-829C-894F4B4792B1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50" name="Ellipse 36">
                <a:extLst>
                  <a:ext uri="{FF2B5EF4-FFF2-40B4-BE49-F238E27FC236}">
                    <a16:creationId xmlns:a16="http://schemas.microsoft.com/office/drawing/2014/main" id="{86EA1177-8020-4013-BD53-9E107B6061B5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51" name="Ellipse 36">
                <a:extLst>
                  <a:ext uri="{FF2B5EF4-FFF2-40B4-BE49-F238E27FC236}">
                    <a16:creationId xmlns:a16="http://schemas.microsoft.com/office/drawing/2014/main" id="{5AE5C4B0-4D5A-4EB9-8EAB-31C53F69B984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597" name="Group 1596">
            <a:extLst>
              <a:ext uri="{FF2B5EF4-FFF2-40B4-BE49-F238E27FC236}">
                <a16:creationId xmlns:a16="http://schemas.microsoft.com/office/drawing/2014/main" id="{325FC25B-A2A6-406F-92CF-777BAB2FFB1E}"/>
              </a:ext>
            </a:extLst>
          </p:cNvPr>
          <p:cNvGrpSpPr/>
          <p:nvPr/>
        </p:nvGrpSpPr>
        <p:grpSpPr>
          <a:xfrm>
            <a:off x="2731356" y="7571101"/>
            <a:ext cx="2243096" cy="1799484"/>
            <a:chOff x="417879" y="2175977"/>
            <a:chExt cx="3828412" cy="3071278"/>
          </a:xfrm>
        </p:grpSpPr>
        <p:grpSp>
          <p:nvGrpSpPr>
            <p:cNvPr id="1598" name="Group 1597">
              <a:extLst>
                <a:ext uri="{FF2B5EF4-FFF2-40B4-BE49-F238E27FC236}">
                  <a16:creationId xmlns:a16="http://schemas.microsoft.com/office/drawing/2014/main" id="{9D8EAE82-66EF-4966-81E1-E778BF288F38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612" name="Ellipse 42">
                <a:extLst>
                  <a:ext uri="{FF2B5EF4-FFF2-40B4-BE49-F238E27FC236}">
                    <a16:creationId xmlns:a16="http://schemas.microsoft.com/office/drawing/2014/main" id="{75616FF4-9A00-4E47-91F2-785DF8B12C4F}"/>
                  </a:ext>
                </a:extLst>
              </p:cNvPr>
              <p:cNvSpPr/>
              <p:nvPr/>
            </p:nvSpPr>
            <p:spPr>
              <a:xfrm>
                <a:off x="2481345" y="3424174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613" name="Group 1612">
                <a:extLst>
                  <a:ext uri="{FF2B5EF4-FFF2-40B4-BE49-F238E27FC236}">
                    <a16:creationId xmlns:a16="http://schemas.microsoft.com/office/drawing/2014/main" id="{39C2C8A3-BFDA-45BC-8429-23C47EB7C145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4" name="TextBox 1613">
                      <a:extLst>
                        <a:ext uri="{FF2B5EF4-FFF2-40B4-BE49-F238E27FC236}">
                          <a16:creationId xmlns:a16="http://schemas.microsoft.com/office/drawing/2014/main" id="{6FC6D8FB-2443-4E44-949E-C3DBD5B4A4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15" name="Groupe 34">
                  <a:extLst>
                    <a:ext uri="{FF2B5EF4-FFF2-40B4-BE49-F238E27FC236}">
                      <a16:creationId xmlns:a16="http://schemas.microsoft.com/office/drawing/2014/main" id="{E4CFDC63-8510-49A8-9DAE-5B2F0D83203D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627" name="Connecteur droit 32">
                    <a:extLst>
                      <a:ext uri="{FF2B5EF4-FFF2-40B4-BE49-F238E27FC236}">
                        <a16:creationId xmlns:a16="http://schemas.microsoft.com/office/drawing/2014/main" id="{E539BC82-F8C3-4A92-B8DA-129B2565B1B7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8" name="Connecteur droit 33">
                    <a:extLst>
                      <a:ext uri="{FF2B5EF4-FFF2-40B4-BE49-F238E27FC236}">
                        <a16:creationId xmlns:a16="http://schemas.microsoft.com/office/drawing/2014/main" id="{7C926570-A538-459F-8B9D-D1D1FBAF2B4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16" name="Group 1615">
                  <a:extLst>
                    <a:ext uri="{FF2B5EF4-FFF2-40B4-BE49-F238E27FC236}">
                      <a16:creationId xmlns:a16="http://schemas.microsoft.com/office/drawing/2014/main" id="{91ABA78D-9D0D-44AA-84F3-03E241F8BEBC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618" name="Ellipse 35">
                    <a:extLst>
                      <a:ext uri="{FF2B5EF4-FFF2-40B4-BE49-F238E27FC236}">
                        <a16:creationId xmlns:a16="http://schemas.microsoft.com/office/drawing/2014/main" id="{4103F5EA-4083-4200-AEE3-D61CFE0463B7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19" name="Ellipse 36">
                    <a:extLst>
                      <a:ext uri="{FF2B5EF4-FFF2-40B4-BE49-F238E27FC236}">
                        <a16:creationId xmlns:a16="http://schemas.microsoft.com/office/drawing/2014/main" id="{C1877B08-148C-4F7E-9C5A-1D6732F07F79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0" name="Ellipse 37">
                    <a:extLst>
                      <a:ext uri="{FF2B5EF4-FFF2-40B4-BE49-F238E27FC236}">
                        <a16:creationId xmlns:a16="http://schemas.microsoft.com/office/drawing/2014/main" id="{EA804F23-B06C-4144-80A3-E7CEAD202D17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1" name="Ellipse 38">
                    <a:extLst>
                      <a:ext uri="{FF2B5EF4-FFF2-40B4-BE49-F238E27FC236}">
                        <a16:creationId xmlns:a16="http://schemas.microsoft.com/office/drawing/2014/main" id="{B14A287D-B62E-4037-BA3D-674CE7ED855D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2" name="Ellipse 39">
                    <a:extLst>
                      <a:ext uri="{FF2B5EF4-FFF2-40B4-BE49-F238E27FC236}">
                        <a16:creationId xmlns:a16="http://schemas.microsoft.com/office/drawing/2014/main" id="{2BC5D815-70CC-4C62-ABD8-FF097869F260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3" name="Ellipse 40">
                    <a:extLst>
                      <a:ext uri="{FF2B5EF4-FFF2-40B4-BE49-F238E27FC236}">
                        <a16:creationId xmlns:a16="http://schemas.microsoft.com/office/drawing/2014/main" id="{DC6548FE-B996-4093-A572-405474914CBF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4" name="Ellipse 41">
                    <a:extLst>
                      <a:ext uri="{FF2B5EF4-FFF2-40B4-BE49-F238E27FC236}">
                        <a16:creationId xmlns:a16="http://schemas.microsoft.com/office/drawing/2014/main" id="{BEB21D4A-65A9-4FD5-BC19-E54EF0D38581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5" name="Ellipse 42">
                    <a:extLst>
                      <a:ext uri="{FF2B5EF4-FFF2-40B4-BE49-F238E27FC236}">
                        <a16:creationId xmlns:a16="http://schemas.microsoft.com/office/drawing/2014/main" id="{4AA6D0E3-3F96-4133-9A9A-4947D5D68753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6" name="Ellipse 48">
                    <a:extLst>
                      <a:ext uri="{FF2B5EF4-FFF2-40B4-BE49-F238E27FC236}">
                        <a16:creationId xmlns:a16="http://schemas.microsoft.com/office/drawing/2014/main" id="{E84CD780-8FBB-41AF-B5CC-031031262906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7" name="TextBox 1616">
                      <a:extLst>
                        <a:ext uri="{FF2B5EF4-FFF2-40B4-BE49-F238E27FC236}">
                          <a16:creationId xmlns:a16="http://schemas.microsoft.com/office/drawing/2014/main" id="{F04BC6EE-5189-4A7C-A4A7-D5B4B342B8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599" name="Group 1598">
              <a:extLst>
                <a:ext uri="{FF2B5EF4-FFF2-40B4-BE49-F238E27FC236}">
                  <a16:creationId xmlns:a16="http://schemas.microsoft.com/office/drawing/2014/main" id="{AD254C14-C9EC-46C6-9427-0EFDA5BFCA5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600" name="Ellipse 36">
                <a:extLst>
                  <a:ext uri="{FF2B5EF4-FFF2-40B4-BE49-F238E27FC236}">
                    <a16:creationId xmlns:a16="http://schemas.microsoft.com/office/drawing/2014/main" id="{790E6F50-F141-4571-B5F3-AA5B9E8C13B1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1" name="Ellipse 36">
                <a:extLst>
                  <a:ext uri="{FF2B5EF4-FFF2-40B4-BE49-F238E27FC236}">
                    <a16:creationId xmlns:a16="http://schemas.microsoft.com/office/drawing/2014/main" id="{894E13AE-3BEA-49C2-9973-3811DD446136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2" name="Ellipse 36">
                <a:extLst>
                  <a:ext uri="{FF2B5EF4-FFF2-40B4-BE49-F238E27FC236}">
                    <a16:creationId xmlns:a16="http://schemas.microsoft.com/office/drawing/2014/main" id="{5FFCD9FB-715F-4C21-ABAF-086C68036828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3" name="Ellipse 36">
                <a:extLst>
                  <a:ext uri="{FF2B5EF4-FFF2-40B4-BE49-F238E27FC236}">
                    <a16:creationId xmlns:a16="http://schemas.microsoft.com/office/drawing/2014/main" id="{5DD1D6DA-2434-438E-B480-0EDCFE30F2D2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4" name="Ellipse 36">
                <a:extLst>
                  <a:ext uri="{FF2B5EF4-FFF2-40B4-BE49-F238E27FC236}">
                    <a16:creationId xmlns:a16="http://schemas.microsoft.com/office/drawing/2014/main" id="{CF91133D-534A-4DE0-91A0-553B79BF3CA8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5" name="Ellipse 36">
                <a:extLst>
                  <a:ext uri="{FF2B5EF4-FFF2-40B4-BE49-F238E27FC236}">
                    <a16:creationId xmlns:a16="http://schemas.microsoft.com/office/drawing/2014/main" id="{0765BB63-1BCB-4846-BD65-B4F70C5513B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6" name="Ellipse 36">
                <a:extLst>
                  <a:ext uri="{FF2B5EF4-FFF2-40B4-BE49-F238E27FC236}">
                    <a16:creationId xmlns:a16="http://schemas.microsoft.com/office/drawing/2014/main" id="{D9BEDEC9-C05D-4E93-99A2-6AD373F0A66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7" name="Ellipse 36">
                <a:extLst>
                  <a:ext uri="{FF2B5EF4-FFF2-40B4-BE49-F238E27FC236}">
                    <a16:creationId xmlns:a16="http://schemas.microsoft.com/office/drawing/2014/main" id="{7248CB92-1FA6-4932-8F16-80D370AAB78F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8" name="Ellipse 36">
                <a:extLst>
                  <a:ext uri="{FF2B5EF4-FFF2-40B4-BE49-F238E27FC236}">
                    <a16:creationId xmlns:a16="http://schemas.microsoft.com/office/drawing/2014/main" id="{3519A95B-303B-4FCC-AF3F-31E202779985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9" name="Ellipse 36">
                <a:extLst>
                  <a:ext uri="{FF2B5EF4-FFF2-40B4-BE49-F238E27FC236}">
                    <a16:creationId xmlns:a16="http://schemas.microsoft.com/office/drawing/2014/main" id="{56C7805F-8F0F-4023-BC4F-C65DED6EEF7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10" name="Ellipse 36">
                <a:extLst>
                  <a:ext uri="{FF2B5EF4-FFF2-40B4-BE49-F238E27FC236}">
                    <a16:creationId xmlns:a16="http://schemas.microsoft.com/office/drawing/2014/main" id="{BFA585F1-04C0-45A7-A35F-B3E2CC709A62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11" name="Ellipse 36">
                <a:extLst>
                  <a:ext uri="{FF2B5EF4-FFF2-40B4-BE49-F238E27FC236}">
                    <a16:creationId xmlns:a16="http://schemas.microsoft.com/office/drawing/2014/main" id="{E3224F58-56B5-460E-8884-A1D0FA2E0548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629" name="Group 1628">
            <a:extLst>
              <a:ext uri="{FF2B5EF4-FFF2-40B4-BE49-F238E27FC236}">
                <a16:creationId xmlns:a16="http://schemas.microsoft.com/office/drawing/2014/main" id="{EC87A745-AF58-42A6-BE4E-7DE6D1F596BA}"/>
              </a:ext>
            </a:extLst>
          </p:cNvPr>
          <p:cNvGrpSpPr/>
          <p:nvPr/>
        </p:nvGrpSpPr>
        <p:grpSpPr>
          <a:xfrm>
            <a:off x="5018500" y="7578068"/>
            <a:ext cx="2243096" cy="1799484"/>
            <a:chOff x="417879" y="2175977"/>
            <a:chExt cx="3828412" cy="3071278"/>
          </a:xfrm>
        </p:grpSpPr>
        <p:grpSp>
          <p:nvGrpSpPr>
            <p:cNvPr id="1630" name="Group 1629">
              <a:extLst>
                <a:ext uri="{FF2B5EF4-FFF2-40B4-BE49-F238E27FC236}">
                  <a16:creationId xmlns:a16="http://schemas.microsoft.com/office/drawing/2014/main" id="{D7DAADA2-AC46-4921-B743-7BC3D1C496C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644" name="Ellipse 42">
                <a:extLst>
                  <a:ext uri="{FF2B5EF4-FFF2-40B4-BE49-F238E27FC236}">
                    <a16:creationId xmlns:a16="http://schemas.microsoft.com/office/drawing/2014/main" id="{CC586BCA-509F-4FE1-9057-2FFD927F6861}"/>
                  </a:ext>
                </a:extLst>
              </p:cNvPr>
              <p:cNvSpPr/>
              <p:nvPr/>
            </p:nvSpPr>
            <p:spPr>
              <a:xfrm>
                <a:off x="2276679" y="3132595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645" name="Group 1644">
                <a:extLst>
                  <a:ext uri="{FF2B5EF4-FFF2-40B4-BE49-F238E27FC236}">
                    <a16:creationId xmlns:a16="http://schemas.microsoft.com/office/drawing/2014/main" id="{C9007B28-0FB0-4E7C-87B4-E126D83556E2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6" name="TextBox 1645">
                      <a:extLst>
                        <a:ext uri="{FF2B5EF4-FFF2-40B4-BE49-F238E27FC236}">
                          <a16:creationId xmlns:a16="http://schemas.microsoft.com/office/drawing/2014/main" id="{F19124B7-35B5-450A-845E-2374463454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47" name="Groupe 34">
                  <a:extLst>
                    <a:ext uri="{FF2B5EF4-FFF2-40B4-BE49-F238E27FC236}">
                      <a16:creationId xmlns:a16="http://schemas.microsoft.com/office/drawing/2014/main" id="{057BA510-63E4-4202-BA02-F02FE05613B7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659" name="Connecteur droit 32">
                    <a:extLst>
                      <a:ext uri="{FF2B5EF4-FFF2-40B4-BE49-F238E27FC236}">
                        <a16:creationId xmlns:a16="http://schemas.microsoft.com/office/drawing/2014/main" id="{92AB9C77-ED8B-4D84-837B-F91A9A6E8134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0" name="Connecteur droit 33">
                    <a:extLst>
                      <a:ext uri="{FF2B5EF4-FFF2-40B4-BE49-F238E27FC236}">
                        <a16:creationId xmlns:a16="http://schemas.microsoft.com/office/drawing/2014/main" id="{B505CD1D-0EEC-48DD-B6A6-3B04FFCE098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8" name="Group 1647">
                  <a:extLst>
                    <a:ext uri="{FF2B5EF4-FFF2-40B4-BE49-F238E27FC236}">
                      <a16:creationId xmlns:a16="http://schemas.microsoft.com/office/drawing/2014/main" id="{C7AC3A35-4B68-4A49-BF33-2BB8C0BEA4E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650" name="Ellipse 35">
                    <a:extLst>
                      <a:ext uri="{FF2B5EF4-FFF2-40B4-BE49-F238E27FC236}">
                        <a16:creationId xmlns:a16="http://schemas.microsoft.com/office/drawing/2014/main" id="{72FF4FCB-A11F-4ADD-9F32-9A6C9E0B7CC1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1" name="Ellipse 36">
                    <a:extLst>
                      <a:ext uri="{FF2B5EF4-FFF2-40B4-BE49-F238E27FC236}">
                        <a16:creationId xmlns:a16="http://schemas.microsoft.com/office/drawing/2014/main" id="{0BD933FD-7FA1-4A84-A071-B4F0E7588798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2" name="Ellipse 37">
                    <a:extLst>
                      <a:ext uri="{FF2B5EF4-FFF2-40B4-BE49-F238E27FC236}">
                        <a16:creationId xmlns:a16="http://schemas.microsoft.com/office/drawing/2014/main" id="{9896BA70-389E-440A-B66B-4D23102E7A2C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3" name="Ellipse 38">
                    <a:extLst>
                      <a:ext uri="{FF2B5EF4-FFF2-40B4-BE49-F238E27FC236}">
                        <a16:creationId xmlns:a16="http://schemas.microsoft.com/office/drawing/2014/main" id="{F8F3DD7E-3F09-4763-AE33-A155DB7B6678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4" name="Ellipse 39">
                    <a:extLst>
                      <a:ext uri="{FF2B5EF4-FFF2-40B4-BE49-F238E27FC236}">
                        <a16:creationId xmlns:a16="http://schemas.microsoft.com/office/drawing/2014/main" id="{8AF5AAD6-AC8A-4714-901C-769AD8B10D24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5" name="Ellipse 40">
                    <a:extLst>
                      <a:ext uri="{FF2B5EF4-FFF2-40B4-BE49-F238E27FC236}">
                        <a16:creationId xmlns:a16="http://schemas.microsoft.com/office/drawing/2014/main" id="{53D616E2-197F-4977-8A26-785F3B116A6A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6" name="Ellipse 41">
                    <a:extLst>
                      <a:ext uri="{FF2B5EF4-FFF2-40B4-BE49-F238E27FC236}">
                        <a16:creationId xmlns:a16="http://schemas.microsoft.com/office/drawing/2014/main" id="{E32E706A-859D-4C29-A32F-25332F46A8D8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7" name="Ellipse 42">
                    <a:extLst>
                      <a:ext uri="{FF2B5EF4-FFF2-40B4-BE49-F238E27FC236}">
                        <a16:creationId xmlns:a16="http://schemas.microsoft.com/office/drawing/2014/main" id="{2C1EAB91-9603-41EE-B9FF-E7E2ECAAB8C2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8" name="Ellipse 48">
                    <a:extLst>
                      <a:ext uri="{FF2B5EF4-FFF2-40B4-BE49-F238E27FC236}">
                        <a16:creationId xmlns:a16="http://schemas.microsoft.com/office/drawing/2014/main" id="{602F03B0-28BA-4D86-BC02-F5920CB5B0A1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9" name="TextBox 1648">
                      <a:extLst>
                        <a:ext uri="{FF2B5EF4-FFF2-40B4-BE49-F238E27FC236}">
                          <a16:creationId xmlns:a16="http://schemas.microsoft.com/office/drawing/2014/main" id="{6BF1EF81-FC13-4579-95E0-37248EA16C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631" name="Group 1630">
              <a:extLst>
                <a:ext uri="{FF2B5EF4-FFF2-40B4-BE49-F238E27FC236}">
                  <a16:creationId xmlns:a16="http://schemas.microsoft.com/office/drawing/2014/main" id="{13521BCB-B844-49A6-A8DF-99EAC6A4761A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632" name="Ellipse 36">
                <a:extLst>
                  <a:ext uri="{FF2B5EF4-FFF2-40B4-BE49-F238E27FC236}">
                    <a16:creationId xmlns:a16="http://schemas.microsoft.com/office/drawing/2014/main" id="{C9275B04-005D-48E2-BF80-45A5D5815FF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3" name="Ellipse 36">
                <a:extLst>
                  <a:ext uri="{FF2B5EF4-FFF2-40B4-BE49-F238E27FC236}">
                    <a16:creationId xmlns:a16="http://schemas.microsoft.com/office/drawing/2014/main" id="{4A7F74D1-0EF4-4DC7-8539-61BEEFAEAA38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4" name="Ellipse 36">
                <a:extLst>
                  <a:ext uri="{FF2B5EF4-FFF2-40B4-BE49-F238E27FC236}">
                    <a16:creationId xmlns:a16="http://schemas.microsoft.com/office/drawing/2014/main" id="{86026DEB-0F58-48C6-8B59-A7C49DE42483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5" name="Ellipse 36">
                <a:extLst>
                  <a:ext uri="{FF2B5EF4-FFF2-40B4-BE49-F238E27FC236}">
                    <a16:creationId xmlns:a16="http://schemas.microsoft.com/office/drawing/2014/main" id="{99964D55-F555-4A6B-ACFA-0973B3734299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6" name="Ellipse 36">
                <a:extLst>
                  <a:ext uri="{FF2B5EF4-FFF2-40B4-BE49-F238E27FC236}">
                    <a16:creationId xmlns:a16="http://schemas.microsoft.com/office/drawing/2014/main" id="{61C32267-C325-412A-AC27-5AE2C980D90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7" name="Ellipse 36">
                <a:extLst>
                  <a:ext uri="{FF2B5EF4-FFF2-40B4-BE49-F238E27FC236}">
                    <a16:creationId xmlns:a16="http://schemas.microsoft.com/office/drawing/2014/main" id="{434161DA-4DEA-43D7-8959-0D1CBF0790A9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8" name="Ellipse 36">
                <a:extLst>
                  <a:ext uri="{FF2B5EF4-FFF2-40B4-BE49-F238E27FC236}">
                    <a16:creationId xmlns:a16="http://schemas.microsoft.com/office/drawing/2014/main" id="{3ABF8213-82F6-46B2-AC57-C5741E92C2C3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9" name="Ellipse 36">
                <a:extLst>
                  <a:ext uri="{FF2B5EF4-FFF2-40B4-BE49-F238E27FC236}">
                    <a16:creationId xmlns:a16="http://schemas.microsoft.com/office/drawing/2014/main" id="{D90EA92B-E5BE-4951-A859-38FC342A9A6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40" name="Ellipse 36">
                <a:extLst>
                  <a:ext uri="{FF2B5EF4-FFF2-40B4-BE49-F238E27FC236}">
                    <a16:creationId xmlns:a16="http://schemas.microsoft.com/office/drawing/2014/main" id="{FC51862E-9E81-4270-A6BF-F6ED52E07759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41" name="Ellipse 36">
                <a:extLst>
                  <a:ext uri="{FF2B5EF4-FFF2-40B4-BE49-F238E27FC236}">
                    <a16:creationId xmlns:a16="http://schemas.microsoft.com/office/drawing/2014/main" id="{5CA9028A-193D-46A9-A146-E241C6F0A06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42" name="Ellipse 36">
                <a:extLst>
                  <a:ext uri="{FF2B5EF4-FFF2-40B4-BE49-F238E27FC236}">
                    <a16:creationId xmlns:a16="http://schemas.microsoft.com/office/drawing/2014/main" id="{2948CB80-CD13-4014-A31F-9205AF1CC952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43" name="Ellipse 36">
                <a:extLst>
                  <a:ext uri="{FF2B5EF4-FFF2-40B4-BE49-F238E27FC236}">
                    <a16:creationId xmlns:a16="http://schemas.microsoft.com/office/drawing/2014/main" id="{85999691-1B22-49C1-9C31-F4C95ED400D5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661" name="Group 1660">
            <a:extLst>
              <a:ext uri="{FF2B5EF4-FFF2-40B4-BE49-F238E27FC236}">
                <a16:creationId xmlns:a16="http://schemas.microsoft.com/office/drawing/2014/main" id="{6555CD4E-8D4E-48A2-82B3-FEB854B9A203}"/>
              </a:ext>
            </a:extLst>
          </p:cNvPr>
          <p:cNvGrpSpPr/>
          <p:nvPr/>
        </p:nvGrpSpPr>
        <p:grpSpPr>
          <a:xfrm>
            <a:off x="7316451" y="7566790"/>
            <a:ext cx="2243096" cy="1799484"/>
            <a:chOff x="417879" y="2175977"/>
            <a:chExt cx="3828412" cy="3071278"/>
          </a:xfrm>
        </p:grpSpPr>
        <p:grpSp>
          <p:nvGrpSpPr>
            <p:cNvPr id="1662" name="Group 1661">
              <a:extLst>
                <a:ext uri="{FF2B5EF4-FFF2-40B4-BE49-F238E27FC236}">
                  <a16:creationId xmlns:a16="http://schemas.microsoft.com/office/drawing/2014/main" id="{7EC04431-8486-4B90-95AB-7F14FB9FA5B4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676" name="Ellipse 42">
                <a:extLst>
                  <a:ext uri="{FF2B5EF4-FFF2-40B4-BE49-F238E27FC236}">
                    <a16:creationId xmlns:a16="http://schemas.microsoft.com/office/drawing/2014/main" id="{EDE7CB5C-5E66-4ECF-8E72-BA8365C9EF32}"/>
                  </a:ext>
                </a:extLst>
              </p:cNvPr>
              <p:cNvSpPr/>
              <p:nvPr/>
            </p:nvSpPr>
            <p:spPr>
              <a:xfrm>
                <a:off x="2680330" y="3819092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677" name="Group 1676">
                <a:extLst>
                  <a:ext uri="{FF2B5EF4-FFF2-40B4-BE49-F238E27FC236}">
                    <a16:creationId xmlns:a16="http://schemas.microsoft.com/office/drawing/2014/main" id="{C79AF8CF-9E42-49D5-9DA6-6100E88394B2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8" name="TextBox 1677">
                      <a:extLst>
                        <a:ext uri="{FF2B5EF4-FFF2-40B4-BE49-F238E27FC236}">
                          <a16:creationId xmlns:a16="http://schemas.microsoft.com/office/drawing/2014/main" id="{73512785-CEC4-4481-83DC-7143A59573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79" name="Groupe 34">
                  <a:extLst>
                    <a:ext uri="{FF2B5EF4-FFF2-40B4-BE49-F238E27FC236}">
                      <a16:creationId xmlns:a16="http://schemas.microsoft.com/office/drawing/2014/main" id="{F43697B5-0D02-4F44-A127-73B854D1B8B4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691" name="Connecteur droit 32">
                    <a:extLst>
                      <a:ext uri="{FF2B5EF4-FFF2-40B4-BE49-F238E27FC236}">
                        <a16:creationId xmlns:a16="http://schemas.microsoft.com/office/drawing/2014/main" id="{32DA7777-0BD3-4FAF-81B8-06B3275D91A9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2" name="Connecteur droit 33">
                    <a:extLst>
                      <a:ext uri="{FF2B5EF4-FFF2-40B4-BE49-F238E27FC236}">
                        <a16:creationId xmlns:a16="http://schemas.microsoft.com/office/drawing/2014/main" id="{EFF16770-730F-4990-BC3E-E639AD91E9C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80" name="Group 1679">
                  <a:extLst>
                    <a:ext uri="{FF2B5EF4-FFF2-40B4-BE49-F238E27FC236}">
                      <a16:creationId xmlns:a16="http://schemas.microsoft.com/office/drawing/2014/main" id="{A1F19442-59F8-40CA-A9B1-9D04E242F76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682" name="Ellipse 35">
                    <a:extLst>
                      <a:ext uri="{FF2B5EF4-FFF2-40B4-BE49-F238E27FC236}">
                        <a16:creationId xmlns:a16="http://schemas.microsoft.com/office/drawing/2014/main" id="{661E0F6E-33D2-4B77-8796-9F5ECD8A95C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3" name="Ellipse 36">
                    <a:extLst>
                      <a:ext uri="{FF2B5EF4-FFF2-40B4-BE49-F238E27FC236}">
                        <a16:creationId xmlns:a16="http://schemas.microsoft.com/office/drawing/2014/main" id="{68C8C58B-3517-43FF-86AE-F01FE230F73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4" name="Ellipse 37">
                    <a:extLst>
                      <a:ext uri="{FF2B5EF4-FFF2-40B4-BE49-F238E27FC236}">
                        <a16:creationId xmlns:a16="http://schemas.microsoft.com/office/drawing/2014/main" id="{1F9C76CB-D1F6-4C5F-AFED-29DABD827FBE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5" name="Ellipse 38">
                    <a:extLst>
                      <a:ext uri="{FF2B5EF4-FFF2-40B4-BE49-F238E27FC236}">
                        <a16:creationId xmlns:a16="http://schemas.microsoft.com/office/drawing/2014/main" id="{6435FBD4-8623-492C-B87D-809C3D47ABD4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6" name="Ellipse 39">
                    <a:extLst>
                      <a:ext uri="{FF2B5EF4-FFF2-40B4-BE49-F238E27FC236}">
                        <a16:creationId xmlns:a16="http://schemas.microsoft.com/office/drawing/2014/main" id="{100D2C23-CD89-4867-906E-D8EE09C3F93D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7" name="Ellipse 40">
                    <a:extLst>
                      <a:ext uri="{FF2B5EF4-FFF2-40B4-BE49-F238E27FC236}">
                        <a16:creationId xmlns:a16="http://schemas.microsoft.com/office/drawing/2014/main" id="{C8459CC5-9160-4BF2-8702-EC269D76044F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8" name="Ellipse 41">
                    <a:extLst>
                      <a:ext uri="{FF2B5EF4-FFF2-40B4-BE49-F238E27FC236}">
                        <a16:creationId xmlns:a16="http://schemas.microsoft.com/office/drawing/2014/main" id="{33B25826-FB94-41A4-B7F3-E5EB49ABC7C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9" name="Ellipse 42">
                    <a:extLst>
                      <a:ext uri="{FF2B5EF4-FFF2-40B4-BE49-F238E27FC236}">
                        <a16:creationId xmlns:a16="http://schemas.microsoft.com/office/drawing/2014/main" id="{39C79B84-D5FE-4B04-AE05-CE4F3E4E002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90" name="Ellipse 48">
                    <a:extLst>
                      <a:ext uri="{FF2B5EF4-FFF2-40B4-BE49-F238E27FC236}">
                        <a16:creationId xmlns:a16="http://schemas.microsoft.com/office/drawing/2014/main" id="{59AAAA92-2EB6-4598-AEAE-CB9B9FA7A1EB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1" name="TextBox 1680">
                      <a:extLst>
                        <a:ext uri="{FF2B5EF4-FFF2-40B4-BE49-F238E27FC236}">
                          <a16:creationId xmlns:a16="http://schemas.microsoft.com/office/drawing/2014/main" id="{6D8A5737-8204-4D92-92DE-22BE38C6E8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663" name="Group 1662">
              <a:extLst>
                <a:ext uri="{FF2B5EF4-FFF2-40B4-BE49-F238E27FC236}">
                  <a16:creationId xmlns:a16="http://schemas.microsoft.com/office/drawing/2014/main" id="{CCD47395-ADFB-4A44-85FD-122EC34F1330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664" name="Ellipse 36">
                <a:extLst>
                  <a:ext uri="{FF2B5EF4-FFF2-40B4-BE49-F238E27FC236}">
                    <a16:creationId xmlns:a16="http://schemas.microsoft.com/office/drawing/2014/main" id="{FA69963E-F0D4-4064-BEEF-95845AE77979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5" name="Ellipse 36">
                <a:extLst>
                  <a:ext uri="{FF2B5EF4-FFF2-40B4-BE49-F238E27FC236}">
                    <a16:creationId xmlns:a16="http://schemas.microsoft.com/office/drawing/2014/main" id="{521E652A-F101-4445-AC9F-8E2D0006599A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6" name="Ellipse 36">
                <a:extLst>
                  <a:ext uri="{FF2B5EF4-FFF2-40B4-BE49-F238E27FC236}">
                    <a16:creationId xmlns:a16="http://schemas.microsoft.com/office/drawing/2014/main" id="{44349F98-3D8C-4BF5-8A4B-83ACF963CB15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7" name="Ellipse 36">
                <a:extLst>
                  <a:ext uri="{FF2B5EF4-FFF2-40B4-BE49-F238E27FC236}">
                    <a16:creationId xmlns:a16="http://schemas.microsoft.com/office/drawing/2014/main" id="{38EBE79E-AB27-4447-9657-CB4CC8D6EAE4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8" name="Ellipse 36">
                <a:extLst>
                  <a:ext uri="{FF2B5EF4-FFF2-40B4-BE49-F238E27FC236}">
                    <a16:creationId xmlns:a16="http://schemas.microsoft.com/office/drawing/2014/main" id="{41B669A1-A85D-48D9-A5FC-D09F2B941C46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9" name="Ellipse 36">
                <a:extLst>
                  <a:ext uri="{FF2B5EF4-FFF2-40B4-BE49-F238E27FC236}">
                    <a16:creationId xmlns:a16="http://schemas.microsoft.com/office/drawing/2014/main" id="{88A6B33B-BC61-4775-86CF-B2E25D5BA502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0" name="Ellipse 36">
                <a:extLst>
                  <a:ext uri="{FF2B5EF4-FFF2-40B4-BE49-F238E27FC236}">
                    <a16:creationId xmlns:a16="http://schemas.microsoft.com/office/drawing/2014/main" id="{E7C5BD76-E305-41E2-BEA1-31A56FB1C36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1" name="Ellipse 36">
                <a:extLst>
                  <a:ext uri="{FF2B5EF4-FFF2-40B4-BE49-F238E27FC236}">
                    <a16:creationId xmlns:a16="http://schemas.microsoft.com/office/drawing/2014/main" id="{E0380622-4882-4EEB-902C-786981DFA413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2" name="Ellipse 36">
                <a:extLst>
                  <a:ext uri="{FF2B5EF4-FFF2-40B4-BE49-F238E27FC236}">
                    <a16:creationId xmlns:a16="http://schemas.microsoft.com/office/drawing/2014/main" id="{83B845AF-DF3B-4380-81FF-B5E7EF303936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3" name="Ellipse 36">
                <a:extLst>
                  <a:ext uri="{FF2B5EF4-FFF2-40B4-BE49-F238E27FC236}">
                    <a16:creationId xmlns:a16="http://schemas.microsoft.com/office/drawing/2014/main" id="{C3A63786-6533-4B2F-AB17-5E23C1C62D35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4" name="Ellipse 36">
                <a:extLst>
                  <a:ext uri="{FF2B5EF4-FFF2-40B4-BE49-F238E27FC236}">
                    <a16:creationId xmlns:a16="http://schemas.microsoft.com/office/drawing/2014/main" id="{9C7E1103-9C84-4ACE-8274-F9393C1101E0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5" name="Ellipse 36">
                <a:extLst>
                  <a:ext uri="{FF2B5EF4-FFF2-40B4-BE49-F238E27FC236}">
                    <a16:creationId xmlns:a16="http://schemas.microsoft.com/office/drawing/2014/main" id="{BDF548DC-160E-406C-9011-7D940DC26007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1694" name="Rectangle 1693">
            <a:extLst>
              <a:ext uri="{FF2B5EF4-FFF2-40B4-BE49-F238E27FC236}">
                <a16:creationId xmlns:a16="http://schemas.microsoft.com/office/drawing/2014/main" id="{25FDB528-299A-47B7-A30C-CBA3258D75DF}"/>
              </a:ext>
            </a:extLst>
          </p:cNvPr>
          <p:cNvSpPr/>
          <p:nvPr/>
        </p:nvSpPr>
        <p:spPr>
          <a:xfrm>
            <a:off x="0" y="9697041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5. Comme le nombre final d’exemples ajoutés à un groupe est supérieur à </a:t>
            </a:r>
            <a:r>
              <a:rPr lang="fr-CA" sz="2800" b="1" dirty="0" err="1"/>
              <a:t>min_</a:t>
            </a:r>
            <a:r>
              <a:rPr lang="fr-CA" sz="2800" b="1" i="1" dirty="0" err="1"/>
              <a:t>samples</a:t>
            </a:r>
            <a:r>
              <a:rPr lang="fr-CA" sz="2800" b="1" i="1" dirty="0"/>
              <a:t> = 5</a:t>
            </a:r>
            <a:r>
              <a:rPr lang="fr-CA" sz="2800" dirty="0"/>
              <a:t>, ces exemples forment bel et bien un premier groupe.</a:t>
            </a:r>
          </a:p>
        </p:txBody>
      </p:sp>
    </p:spTree>
    <p:extLst>
      <p:ext uri="{BB962C8B-B14F-4D97-AF65-F5344CB8AC3E}">
        <p14:creationId xmlns:p14="http://schemas.microsoft.com/office/powerpoint/2010/main" val="65472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A18854-3ECD-4749-AF0F-2E8D1B636D09}"/>
              </a:ext>
            </a:extLst>
          </p:cNvPr>
          <p:cNvSpPr txBox="1"/>
          <p:nvPr/>
        </p:nvSpPr>
        <p:spPr>
          <a:xfrm>
            <a:off x="-4006645" y="0"/>
            <a:ext cx="20205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COURS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523F0-24AB-4651-B7DF-B281EFC6CAD9}"/>
              </a:ext>
            </a:extLst>
          </p:cNvPr>
          <p:cNvSpPr txBox="1"/>
          <p:nvPr/>
        </p:nvSpPr>
        <p:spPr>
          <a:xfrm>
            <a:off x="-4006645" y="1353008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5400" b="1" dirty="0"/>
              <a:t>APPRENTISSAGE NON SUPERVISÉ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B21F9-0800-406F-BB5D-112BC66CC9B2}"/>
              </a:ext>
            </a:extLst>
          </p:cNvPr>
          <p:cNvSpPr txBox="1"/>
          <p:nvPr/>
        </p:nvSpPr>
        <p:spPr>
          <a:xfrm>
            <a:off x="-4006645" y="6080798"/>
            <a:ext cx="2020528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2.	REGROUPEMENT</a:t>
            </a:r>
          </a:p>
          <a:p>
            <a:r>
              <a:rPr lang="fr-CA" sz="5400" b="1" dirty="0"/>
              <a:t>	2.1. K-MOYENNES</a:t>
            </a:r>
          </a:p>
          <a:p>
            <a:r>
              <a:rPr lang="fr-CA" sz="5400" b="1" dirty="0"/>
              <a:t>	2.2. DÉCALAGE DE MOYENNE</a:t>
            </a:r>
          </a:p>
          <a:p>
            <a:r>
              <a:rPr lang="fr-CA" sz="5400" b="1" dirty="0"/>
              <a:t>	2.3. GROUPEMENT SPATIAL D’APPLICATIONS BASÉ SUR </a:t>
            </a:r>
            <a:br>
              <a:rPr lang="fr-CA" sz="5400" b="1" dirty="0"/>
            </a:br>
            <a:r>
              <a:rPr lang="fr-CA" sz="5400" b="1" dirty="0"/>
              <a:t>	  	  LA DENSITÉ AVEC BRUIT </a:t>
            </a:r>
          </a:p>
          <a:p>
            <a:r>
              <a:rPr lang="fr-CA" sz="5400" b="1" dirty="0"/>
              <a:t> 	2.4. MODÈLES DE MÉLANGE GAUSSIEN</a:t>
            </a:r>
          </a:p>
          <a:p>
            <a:r>
              <a:rPr lang="fr-CA" sz="5400" dirty="0"/>
              <a:t>	</a:t>
            </a:r>
            <a:r>
              <a:rPr lang="fr-CA" sz="5400" b="1" dirty="0"/>
              <a:t>2.5. MODÈLES HIÉRARCHIQUES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1324F-07D0-44F9-ADAC-C5541DD88A3F}"/>
              </a:ext>
            </a:extLst>
          </p:cNvPr>
          <p:cNvSpPr txBox="1"/>
          <p:nvPr/>
        </p:nvSpPr>
        <p:spPr>
          <a:xfrm>
            <a:off x="-4006645" y="2919669"/>
            <a:ext cx="202052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1. RÉDUCTION DE DIMENSION</a:t>
            </a:r>
          </a:p>
          <a:p>
            <a:r>
              <a:rPr lang="fr-CA" sz="5400" b="1" dirty="0"/>
              <a:t>	1.1. ANALYSE EN COMPOSANTES PRINCIPALES</a:t>
            </a:r>
          </a:p>
          <a:p>
            <a:r>
              <a:rPr lang="fr-CA" sz="5400" b="1" dirty="0"/>
              <a:t>	1.2. t-SNE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18E1FD-F3DC-4C43-973A-359F847CB95D}"/>
              </a:ext>
            </a:extLst>
          </p:cNvPr>
          <p:cNvSpPr txBox="1"/>
          <p:nvPr/>
        </p:nvSpPr>
        <p:spPr>
          <a:xfrm>
            <a:off x="-4006644" y="12565914"/>
            <a:ext cx="20205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3. SÉLECTION DE CARACTÉRISTIQUES</a:t>
            </a:r>
          </a:p>
          <a:p>
            <a:r>
              <a:rPr lang="fr-CA" sz="5400" b="1" dirty="0"/>
              <a:t>	3.1. …</a:t>
            </a:r>
          </a:p>
        </p:txBody>
      </p:sp>
    </p:spTree>
    <p:extLst>
      <p:ext uri="{BB962C8B-B14F-4D97-AF65-F5344CB8AC3E}">
        <p14:creationId xmlns:p14="http://schemas.microsoft.com/office/powerpoint/2010/main" val="3817135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132692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2.3. DBSCAN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(suite) :</a:t>
            </a:r>
            <a:endParaRPr lang="fr-CA" sz="2800" dirty="0"/>
          </a:p>
        </p:txBody>
      </p:sp>
      <p:sp>
        <p:nvSpPr>
          <p:cNvPr id="1695" name="Rectangle 1694">
            <a:extLst>
              <a:ext uri="{FF2B5EF4-FFF2-40B4-BE49-F238E27FC236}">
                <a16:creationId xmlns:a16="http://schemas.microsoft.com/office/drawing/2014/main" id="{0AB0D139-C200-4761-A893-29915E8E4C26}"/>
              </a:ext>
            </a:extLst>
          </p:cNvPr>
          <p:cNvSpPr/>
          <p:nvPr/>
        </p:nvSpPr>
        <p:spPr>
          <a:xfrm>
            <a:off x="18769" y="806713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6a. Les étapes 2 à 5 sont répétées pour un exemple aléatoire n’ayant pas encore été considéré.</a:t>
            </a:r>
          </a:p>
        </p:txBody>
      </p:sp>
      <p:grpSp>
        <p:nvGrpSpPr>
          <p:cNvPr id="1726" name="Group 1725">
            <a:extLst>
              <a:ext uri="{FF2B5EF4-FFF2-40B4-BE49-F238E27FC236}">
                <a16:creationId xmlns:a16="http://schemas.microsoft.com/office/drawing/2014/main" id="{B4337C03-B7AA-4511-ACC3-3F85E2EBE51C}"/>
              </a:ext>
            </a:extLst>
          </p:cNvPr>
          <p:cNvGrpSpPr/>
          <p:nvPr/>
        </p:nvGrpSpPr>
        <p:grpSpPr>
          <a:xfrm>
            <a:off x="302391" y="1673802"/>
            <a:ext cx="2243096" cy="1799484"/>
            <a:chOff x="417879" y="2175977"/>
            <a:chExt cx="3828412" cy="3071278"/>
          </a:xfrm>
        </p:grpSpPr>
        <p:grpSp>
          <p:nvGrpSpPr>
            <p:cNvPr id="1727" name="Group 1726">
              <a:extLst>
                <a:ext uri="{FF2B5EF4-FFF2-40B4-BE49-F238E27FC236}">
                  <a16:creationId xmlns:a16="http://schemas.microsoft.com/office/drawing/2014/main" id="{7D53007C-E3B1-422A-AFA2-4675C0BD5D14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741" name="Ellipse 42">
                <a:extLst>
                  <a:ext uri="{FF2B5EF4-FFF2-40B4-BE49-F238E27FC236}">
                    <a16:creationId xmlns:a16="http://schemas.microsoft.com/office/drawing/2014/main" id="{4255A40B-0C02-4BF0-99C5-DA39354B17E1}"/>
                  </a:ext>
                </a:extLst>
              </p:cNvPr>
              <p:cNvSpPr/>
              <p:nvPr/>
            </p:nvSpPr>
            <p:spPr>
              <a:xfrm>
                <a:off x="1490857" y="4399391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742" name="Group 1741">
                <a:extLst>
                  <a:ext uri="{FF2B5EF4-FFF2-40B4-BE49-F238E27FC236}">
                    <a16:creationId xmlns:a16="http://schemas.microsoft.com/office/drawing/2014/main" id="{0D24D325-9BE3-483B-BAC5-42A5983C7720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43" name="TextBox 1742">
                      <a:extLst>
                        <a:ext uri="{FF2B5EF4-FFF2-40B4-BE49-F238E27FC236}">
                          <a16:creationId xmlns:a16="http://schemas.microsoft.com/office/drawing/2014/main" id="{2C1DF3B9-B5B6-416F-88CC-7D88C28E48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744" name="Groupe 34">
                  <a:extLst>
                    <a:ext uri="{FF2B5EF4-FFF2-40B4-BE49-F238E27FC236}">
                      <a16:creationId xmlns:a16="http://schemas.microsoft.com/office/drawing/2014/main" id="{40147768-797B-4FA1-A706-9EEDBCC7C631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756" name="Connecteur droit 32">
                    <a:extLst>
                      <a:ext uri="{FF2B5EF4-FFF2-40B4-BE49-F238E27FC236}">
                        <a16:creationId xmlns:a16="http://schemas.microsoft.com/office/drawing/2014/main" id="{6E669F84-6C90-4C9F-8CD4-96AA37677D9C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7" name="Connecteur droit 33">
                    <a:extLst>
                      <a:ext uri="{FF2B5EF4-FFF2-40B4-BE49-F238E27FC236}">
                        <a16:creationId xmlns:a16="http://schemas.microsoft.com/office/drawing/2014/main" id="{CB1A1FC2-00CC-4D58-BE48-038A7D12D5A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45" name="Group 1744">
                  <a:extLst>
                    <a:ext uri="{FF2B5EF4-FFF2-40B4-BE49-F238E27FC236}">
                      <a16:creationId xmlns:a16="http://schemas.microsoft.com/office/drawing/2014/main" id="{AB027FED-9599-48B8-9749-E9A9B5B1EC35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747" name="Ellipse 35">
                    <a:extLst>
                      <a:ext uri="{FF2B5EF4-FFF2-40B4-BE49-F238E27FC236}">
                        <a16:creationId xmlns:a16="http://schemas.microsoft.com/office/drawing/2014/main" id="{17FCF258-2FC6-4D04-89BD-9A3FC12FD660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48" name="Ellipse 36">
                    <a:extLst>
                      <a:ext uri="{FF2B5EF4-FFF2-40B4-BE49-F238E27FC236}">
                        <a16:creationId xmlns:a16="http://schemas.microsoft.com/office/drawing/2014/main" id="{B585D6DA-50A3-4DFC-BA17-33A22D29DD2A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49" name="Ellipse 37">
                    <a:extLst>
                      <a:ext uri="{FF2B5EF4-FFF2-40B4-BE49-F238E27FC236}">
                        <a16:creationId xmlns:a16="http://schemas.microsoft.com/office/drawing/2014/main" id="{D2BF6131-20B6-42E0-9E2C-FC8B8E381F38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0" name="Ellipse 38">
                    <a:extLst>
                      <a:ext uri="{FF2B5EF4-FFF2-40B4-BE49-F238E27FC236}">
                        <a16:creationId xmlns:a16="http://schemas.microsoft.com/office/drawing/2014/main" id="{83809F70-44ED-4648-ADE2-05D74AE9B514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1" name="Ellipse 39">
                    <a:extLst>
                      <a:ext uri="{FF2B5EF4-FFF2-40B4-BE49-F238E27FC236}">
                        <a16:creationId xmlns:a16="http://schemas.microsoft.com/office/drawing/2014/main" id="{C55D88C0-B73E-4859-996F-1F386DC8907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2" name="Ellipse 40">
                    <a:extLst>
                      <a:ext uri="{FF2B5EF4-FFF2-40B4-BE49-F238E27FC236}">
                        <a16:creationId xmlns:a16="http://schemas.microsoft.com/office/drawing/2014/main" id="{97217F1E-C3AF-43D4-A096-BA9402DB834B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3" name="Ellipse 41">
                    <a:extLst>
                      <a:ext uri="{FF2B5EF4-FFF2-40B4-BE49-F238E27FC236}">
                        <a16:creationId xmlns:a16="http://schemas.microsoft.com/office/drawing/2014/main" id="{EBEE774A-CF0D-4E63-A166-0714E7FA3EF6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4" name="Ellipse 42">
                    <a:extLst>
                      <a:ext uri="{FF2B5EF4-FFF2-40B4-BE49-F238E27FC236}">
                        <a16:creationId xmlns:a16="http://schemas.microsoft.com/office/drawing/2014/main" id="{34E6B01A-F20C-4075-B4DE-A8380513EA2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5" name="Ellipse 48">
                    <a:extLst>
                      <a:ext uri="{FF2B5EF4-FFF2-40B4-BE49-F238E27FC236}">
                        <a16:creationId xmlns:a16="http://schemas.microsoft.com/office/drawing/2014/main" id="{026492EF-3CBE-4551-8967-BC04D7B94ABA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46" name="TextBox 1745">
                      <a:extLst>
                        <a:ext uri="{FF2B5EF4-FFF2-40B4-BE49-F238E27FC236}">
                          <a16:creationId xmlns:a16="http://schemas.microsoft.com/office/drawing/2014/main" id="{8451A1FD-201C-40EF-87B0-BC75EE9DC8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728" name="Group 1727">
              <a:extLst>
                <a:ext uri="{FF2B5EF4-FFF2-40B4-BE49-F238E27FC236}">
                  <a16:creationId xmlns:a16="http://schemas.microsoft.com/office/drawing/2014/main" id="{346A8D37-3953-4665-B164-31D87D24E8E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729" name="Ellipse 36">
                <a:extLst>
                  <a:ext uri="{FF2B5EF4-FFF2-40B4-BE49-F238E27FC236}">
                    <a16:creationId xmlns:a16="http://schemas.microsoft.com/office/drawing/2014/main" id="{ACB38C2A-CEF8-49DB-89C8-04CED2186224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0" name="Ellipse 36">
                <a:extLst>
                  <a:ext uri="{FF2B5EF4-FFF2-40B4-BE49-F238E27FC236}">
                    <a16:creationId xmlns:a16="http://schemas.microsoft.com/office/drawing/2014/main" id="{9599D6F5-921A-4767-8DB8-EDD16160DE7E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1" name="Ellipse 36">
                <a:extLst>
                  <a:ext uri="{FF2B5EF4-FFF2-40B4-BE49-F238E27FC236}">
                    <a16:creationId xmlns:a16="http://schemas.microsoft.com/office/drawing/2014/main" id="{04FD0C90-01FE-4342-8835-7D06A129623E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2" name="Ellipse 36">
                <a:extLst>
                  <a:ext uri="{FF2B5EF4-FFF2-40B4-BE49-F238E27FC236}">
                    <a16:creationId xmlns:a16="http://schemas.microsoft.com/office/drawing/2014/main" id="{8C7DD303-695D-4448-B11A-58569BD1BC89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3" name="Ellipse 36">
                <a:extLst>
                  <a:ext uri="{FF2B5EF4-FFF2-40B4-BE49-F238E27FC236}">
                    <a16:creationId xmlns:a16="http://schemas.microsoft.com/office/drawing/2014/main" id="{E8CBAEB7-66DA-4887-8739-172EDE23AC70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4" name="Ellipse 36">
                <a:extLst>
                  <a:ext uri="{FF2B5EF4-FFF2-40B4-BE49-F238E27FC236}">
                    <a16:creationId xmlns:a16="http://schemas.microsoft.com/office/drawing/2014/main" id="{DD8F316F-987B-40AA-B797-D813F02D5EEC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5" name="Ellipse 36">
                <a:extLst>
                  <a:ext uri="{FF2B5EF4-FFF2-40B4-BE49-F238E27FC236}">
                    <a16:creationId xmlns:a16="http://schemas.microsoft.com/office/drawing/2014/main" id="{4FEAEEE7-7568-463D-9BC4-8D951F3A921B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6" name="Ellipse 36">
                <a:extLst>
                  <a:ext uri="{FF2B5EF4-FFF2-40B4-BE49-F238E27FC236}">
                    <a16:creationId xmlns:a16="http://schemas.microsoft.com/office/drawing/2014/main" id="{942FBB51-8143-4F6B-9142-D0BD3917AA2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7" name="Ellipse 36">
                <a:extLst>
                  <a:ext uri="{FF2B5EF4-FFF2-40B4-BE49-F238E27FC236}">
                    <a16:creationId xmlns:a16="http://schemas.microsoft.com/office/drawing/2014/main" id="{09DBA178-E68E-42F7-99B6-025894B0ABC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8" name="Ellipse 36">
                <a:extLst>
                  <a:ext uri="{FF2B5EF4-FFF2-40B4-BE49-F238E27FC236}">
                    <a16:creationId xmlns:a16="http://schemas.microsoft.com/office/drawing/2014/main" id="{8D27FD38-0C8D-448B-97B4-32951EB3912B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9" name="Ellipse 36">
                <a:extLst>
                  <a:ext uri="{FF2B5EF4-FFF2-40B4-BE49-F238E27FC236}">
                    <a16:creationId xmlns:a16="http://schemas.microsoft.com/office/drawing/2014/main" id="{6EA3D79D-3FEC-4BA7-8630-9D0424FF86B6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40" name="Ellipse 36">
                <a:extLst>
                  <a:ext uri="{FF2B5EF4-FFF2-40B4-BE49-F238E27FC236}">
                    <a16:creationId xmlns:a16="http://schemas.microsoft.com/office/drawing/2014/main" id="{9EBF1C52-B243-4232-9FE0-C5B83A83BF2D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758" name="Group 1757">
            <a:extLst>
              <a:ext uri="{FF2B5EF4-FFF2-40B4-BE49-F238E27FC236}">
                <a16:creationId xmlns:a16="http://schemas.microsoft.com/office/drawing/2014/main" id="{714CE35D-4ED3-409B-8EAB-3CAC72C52AD2}"/>
              </a:ext>
            </a:extLst>
          </p:cNvPr>
          <p:cNvGrpSpPr/>
          <p:nvPr/>
        </p:nvGrpSpPr>
        <p:grpSpPr>
          <a:xfrm>
            <a:off x="2669877" y="1673802"/>
            <a:ext cx="2243096" cy="1799484"/>
            <a:chOff x="417879" y="2175977"/>
            <a:chExt cx="3828412" cy="3071278"/>
          </a:xfrm>
        </p:grpSpPr>
        <p:grpSp>
          <p:nvGrpSpPr>
            <p:cNvPr id="1759" name="Group 1758">
              <a:extLst>
                <a:ext uri="{FF2B5EF4-FFF2-40B4-BE49-F238E27FC236}">
                  <a16:creationId xmlns:a16="http://schemas.microsoft.com/office/drawing/2014/main" id="{55586396-9371-4452-A32A-48504A4EAFD0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773" name="Ellipse 42">
                <a:extLst>
                  <a:ext uri="{FF2B5EF4-FFF2-40B4-BE49-F238E27FC236}">
                    <a16:creationId xmlns:a16="http://schemas.microsoft.com/office/drawing/2014/main" id="{995EDBA1-78CC-4A55-94BA-A000DC9EC6C7}"/>
                  </a:ext>
                </a:extLst>
              </p:cNvPr>
              <p:cNvSpPr/>
              <p:nvPr/>
            </p:nvSpPr>
            <p:spPr>
              <a:xfrm>
                <a:off x="1984636" y="4305175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774" name="Group 1773">
                <a:extLst>
                  <a:ext uri="{FF2B5EF4-FFF2-40B4-BE49-F238E27FC236}">
                    <a16:creationId xmlns:a16="http://schemas.microsoft.com/office/drawing/2014/main" id="{A4992DC7-4DFD-43A1-9476-F917C83927D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5" name="TextBox 1774">
                      <a:extLst>
                        <a:ext uri="{FF2B5EF4-FFF2-40B4-BE49-F238E27FC236}">
                          <a16:creationId xmlns:a16="http://schemas.microsoft.com/office/drawing/2014/main" id="{5F703777-B051-4E4E-B040-BECA57B78D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776" name="Groupe 34">
                  <a:extLst>
                    <a:ext uri="{FF2B5EF4-FFF2-40B4-BE49-F238E27FC236}">
                      <a16:creationId xmlns:a16="http://schemas.microsoft.com/office/drawing/2014/main" id="{77552ADC-90A4-40B8-8104-8D6A5DE458E7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788" name="Connecteur droit 32">
                    <a:extLst>
                      <a:ext uri="{FF2B5EF4-FFF2-40B4-BE49-F238E27FC236}">
                        <a16:creationId xmlns:a16="http://schemas.microsoft.com/office/drawing/2014/main" id="{21939049-7250-44F2-A55D-18CF7875E04A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9" name="Connecteur droit 33">
                    <a:extLst>
                      <a:ext uri="{FF2B5EF4-FFF2-40B4-BE49-F238E27FC236}">
                        <a16:creationId xmlns:a16="http://schemas.microsoft.com/office/drawing/2014/main" id="{E24D4440-FDB3-4E65-ACBE-77A6C81F760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77" name="Group 1776">
                  <a:extLst>
                    <a:ext uri="{FF2B5EF4-FFF2-40B4-BE49-F238E27FC236}">
                      <a16:creationId xmlns:a16="http://schemas.microsoft.com/office/drawing/2014/main" id="{C2A2F436-57CF-4B0B-BCE8-5970842DF78A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779" name="Ellipse 35">
                    <a:extLst>
                      <a:ext uri="{FF2B5EF4-FFF2-40B4-BE49-F238E27FC236}">
                        <a16:creationId xmlns:a16="http://schemas.microsoft.com/office/drawing/2014/main" id="{E09ECEFA-E1C2-446C-B8D8-BFCF172E510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0" name="Ellipse 36">
                    <a:extLst>
                      <a:ext uri="{FF2B5EF4-FFF2-40B4-BE49-F238E27FC236}">
                        <a16:creationId xmlns:a16="http://schemas.microsoft.com/office/drawing/2014/main" id="{C1A108B1-93E4-4B06-8995-40B1AAB5D4D3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1" name="Ellipse 37">
                    <a:extLst>
                      <a:ext uri="{FF2B5EF4-FFF2-40B4-BE49-F238E27FC236}">
                        <a16:creationId xmlns:a16="http://schemas.microsoft.com/office/drawing/2014/main" id="{67456691-C09E-4928-8D49-A23507E53719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2" name="Ellipse 38">
                    <a:extLst>
                      <a:ext uri="{FF2B5EF4-FFF2-40B4-BE49-F238E27FC236}">
                        <a16:creationId xmlns:a16="http://schemas.microsoft.com/office/drawing/2014/main" id="{C820BB08-EE7F-40C2-8610-A7A63EBF438C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3" name="Ellipse 39">
                    <a:extLst>
                      <a:ext uri="{FF2B5EF4-FFF2-40B4-BE49-F238E27FC236}">
                        <a16:creationId xmlns:a16="http://schemas.microsoft.com/office/drawing/2014/main" id="{1B96DEE2-097B-4EB7-8DDA-B73C2CF2790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4" name="Ellipse 40">
                    <a:extLst>
                      <a:ext uri="{FF2B5EF4-FFF2-40B4-BE49-F238E27FC236}">
                        <a16:creationId xmlns:a16="http://schemas.microsoft.com/office/drawing/2014/main" id="{4F9213D5-C2F2-46F7-9258-1C94F2ED8CE2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5" name="Ellipse 41">
                    <a:extLst>
                      <a:ext uri="{FF2B5EF4-FFF2-40B4-BE49-F238E27FC236}">
                        <a16:creationId xmlns:a16="http://schemas.microsoft.com/office/drawing/2014/main" id="{1EDFA17A-97E7-414A-9550-0C790BC68F2D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6" name="Ellipse 42">
                    <a:extLst>
                      <a:ext uri="{FF2B5EF4-FFF2-40B4-BE49-F238E27FC236}">
                        <a16:creationId xmlns:a16="http://schemas.microsoft.com/office/drawing/2014/main" id="{9DF762FD-ACDB-4909-A52E-47AB33776B59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7" name="Ellipse 48">
                    <a:extLst>
                      <a:ext uri="{FF2B5EF4-FFF2-40B4-BE49-F238E27FC236}">
                        <a16:creationId xmlns:a16="http://schemas.microsoft.com/office/drawing/2014/main" id="{EC77B9EC-E588-42EF-8959-34F18AC2C73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8" name="TextBox 1777">
                      <a:extLst>
                        <a:ext uri="{FF2B5EF4-FFF2-40B4-BE49-F238E27FC236}">
                          <a16:creationId xmlns:a16="http://schemas.microsoft.com/office/drawing/2014/main" id="{505DF9FE-1EFF-4FAB-BB3A-A5F2A17FE2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760" name="Group 1759">
              <a:extLst>
                <a:ext uri="{FF2B5EF4-FFF2-40B4-BE49-F238E27FC236}">
                  <a16:creationId xmlns:a16="http://schemas.microsoft.com/office/drawing/2014/main" id="{DBAC7BF9-45B5-4C28-A7ED-EF9D80165F0F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761" name="Ellipse 36">
                <a:extLst>
                  <a:ext uri="{FF2B5EF4-FFF2-40B4-BE49-F238E27FC236}">
                    <a16:creationId xmlns:a16="http://schemas.microsoft.com/office/drawing/2014/main" id="{42E4B7AB-FD6B-41D8-9940-E8C65C696553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2" name="Ellipse 36">
                <a:extLst>
                  <a:ext uri="{FF2B5EF4-FFF2-40B4-BE49-F238E27FC236}">
                    <a16:creationId xmlns:a16="http://schemas.microsoft.com/office/drawing/2014/main" id="{79FA0CAC-FE43-41EC-B6A3-B58EDE5BB03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3" name="Ellipse 36">
                <a:extLst>
                  <a:ext uri="{FF2B5EF4-FFF2-40B4-BE49-F238E27FC236}">
                    <a16:creationId xmlns:a16="http://schemas.microsoft.com/office/drawing/2014/main" id="{09DE4FAA-6BDC-45F3-97AD-77B5535CBEB5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4" name="Ellipse 36">
                <a:extLst>
                  <a:ext uri="{FF2B5EF4-FFF2-40B4-BE49-F238E27FC236}">
                    <a16:creationId xmlns:a16="http://schemas.microsoft.com/office/drawing/2014/main" id="{883838DB-E5A3-4E8B-AFD9-DF5E05AA86FE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5" name="Ellipse 36">
                <a:extLst>
                  <a:ext uri="{FF2B5EF4-FFF2-40B4-BE49-F238E27FC236}">
                    <a16:creationId xmlns:a16="http://schemas.microsoft.com/office/drawing/2014/main" id="{59C45C78-D666-4703-86C4-435382BB6C8B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6" name="Ellipse 36">
                <a:extLst>
                  <a:ext uri="{FF2B5EF4-FFF2-40B4-BE49-F238E27FC236}">
                    <a16:creationId xmlns:a16="http://schemas.microsoft.com/office/drawing/2014/main" id="{7131D915-A208-49CB-923A-21CFDE8369BD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7" name="Ellipse 36">
                <a:extLst>
                  <a:ext uri="{FF2B5EF4-FFF2-40B4-BE49-F238E27FC236}">
                    <a16:creationId xmlns:a16="http://schemas.microsoft.com/office/drawing/2014/main" id="{417FAA30-7231-43AA-8405-440CFF31A6B9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8" name="Ellipse 36">
                <a:extLst>
                  <a:ext uri="{FF2B5EF4-FFF2-40B4-BE49-F238E27FC236}">
                    <a16:creationId xmlns:a16="http://schemas.microsoft.com/office/drawing/2014/main" id="{399E0A6F-BEF5-4160-8AF3-881AEC9A2325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9" name="Ellipse 36">
                <a:extLst>
                  <a:ext uri="{FF2B5EF4-FFF2-40B4-BE49-F238E27FC236}">
                    <a16:creationId xmlns:a16="http://schemas.microsoft.com/office/drawing/2014/main" id="{08206D23-FE1F-46ED-9853-64E1B98A2AB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70" name="Ellipse 36">
                <a:extLst>
                  <a:ext uri="{FF2B5EF4-FFF2-40B4-BE49-F238E27FC236}">
                    <a16:creationId xmlns:a16="http://schemas.microsoft.com/office/drawing/2014/main" id="{D2A9E865-6397-4EC7-9730-2DC52ED5D949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71" name="Ellipse 36">
                <a:extLst>
                  <a:ext uri="{FF2B5EF4-FFF2-40B4-BE49-F238E27FC236}">
                    <a16:creationId xmlns:a16="http://schemas.microsoft.com/office/drawing/2014/main" id="{AA5B4FC0-A7B7-4490-BD65-8B10B9856B8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72" name="Ellipse 36">
                <a:extLst>
                  <a:ext uri="{FF2B5EF4-FFF2-40B4-BE49-F238E27FC236}">
                    <a16:creationId xmlns:a16="http://schemas.microsoft.com/office/drawing/2014/main" id="{39FB0CB8-6ABE-4DCB-8174-790EC3FBD815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790" name="Group 1789">
            <a:extLst>
              <a:ext uri="{FF2B5EF4-FFF2-40B4-BE49-F238E27FC236}">
                <a16:creationId xmlns:a16="http://schemas.microsoft.com/office/drawing/2014/main" id="{A22393ED-D159-455C-8A35-5095ED5AD360}"/>
              </a:ext>
            </a:extLst>
          </p:cNvPr>
          <p:cNvGrpSpPr/>
          <p:nvPr/>
        </p:nvGrpSpPr>
        <p:grpSpPr>
          <a:xfrm>
            <a:off x="4968559" y="1686297"/>
            <a:ext cx="2243096" cy="1799484"/>
            <a:chOff x="417879" y="2175977"/>
            <a:chExt cx="3828412" cy="3071278"/>
          </a:xfrm>
        </p:grpSpPr>
        <p:grpSp>
          <p:nvGrpSpPr>
            <p:cNvPr id="1791" name="Group 1790">
              <a:extLst>
                <a:ext uri="{FF2B5EF4-FFF2-40B4-BE49-F238E27FC236}">
                  <a16:creationId xmlns:a16="http://schemas.microsoft.com/office/drawing/2014/main" id="{17DE269C-0B0B-424E-B91D-7C3499736890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805" name="Ellipse 42">
                <a:extLst>
                  <a:ext uri="{FF2B5EF4-FFF2-40B4-BE49-F238E27FC236}">
                    <a16:creationId xmlns:a16="http://schemas.microsoft.com/office/drawing/2014/main" id="{B395F5DC-3D82-4CC5-9123-47AF60BB19CA}"/>
                  </a:ext>
                </a:extLst>
              </p:cNvPr>
              <p:cNvSpPr/>
              <p:nvPr/>
            </p:nvSpPr>
            <p:spPr>
              <a:xfrm>
                <a:off x="1598903" y="4850262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806" name="Group 1805">
                <a:extLst>
                  <a:ext uri="{FF2B5EF4-FFF2-40B4-BE49-F238E27FC236}">
                    <a16:creationId xmlns:a16="http://schemas.microsoft.com/office/drawing/2014/main" id="{4D676BCC-6B4D-48F5-9C00-9559A044C1BF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07" name="TextBox 1806">
                      <a:extLst>
                        <a:ext uri="{FF2B5EF4-FFF2-40B4-BE49-F238E27FC236}">
                          <a16:creationId xmlns:a16="http://schemas.microsoft.com/office/drawing/2014/main" id="{9284E7B4-B6A7-45C9-A452-CDDACDCDFB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08" name="Groupe 34">
                  <a:extLst>
                    <a:ext uri="{FF2B5EF4-FFF2-40B4-BE49-F238E27FC236}">
                      <a16:creationId xmlns:a16="http://schemas.microsoft.com/office/drawing/2014/main" id="{F5AFA4D7-9B1C-44F3-9F7D-E422E9E6016C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820" name="Connecteur droit 32">
                    <a:extLst>
                      <a:ext uri="{FF2B5EF4-FFF2-40B4-BE49-F238E27FC236}">
                        <a16:creationId xmlns:a16="http://schemas.microsoft.com/office/drawing/2014/main" id="{482722C0-F9E1-4D47-BE50-FB35D308AC68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1" name="Connecteur droit 33">
                    <a:extLst>
                      <a:ext uri="{FF2B5EF4-FFF2-40B4-BE49-F238E27FC236}">
                        <a16:creationId xmlns:a16="http://schemas.microsoft.com/office/drawing/2014/main" id="{FF6B3D1D-2BF9-4B85-A926-6C929CFA8B58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09" name="Group 1808">
                  <a:extLst>
                    <a:ext uri="{FF2B5EF4-FFF2-40B4-BE49-F238E27FC236}">
                      <a16:creationId xmlns:a16="http://schemas.microsoft.com/office/drawing/2014/main" id="{E9294327-D93F-49AE-A9B5-0E2213058C66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811" name="Ellipse 35">
                    <a:extLst>
                      <a:ext uri="{FF2B5EF4-FFF2-40B4-BE49-F238E27FC236}">
                        <a16:creationId xmlns:a16="http://schemas.microsoft.com/office/drawing/2014/main" id="{084F3E2E-1A1C-442C-A015-A3C0F34A683F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2" name="Ellipse 36">
                    <a:extLst>
                      <a:ext uri="{FF2B5EF4-FFF2-40B4-BE49-F238E27FC236}">
                        <a16:creationId xmlns:a16="http://schemas.microsoft.com/office/drawing/2014/main" id="{600E7A84-1ACA-44ED-AF3D-95F61E2A66F5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3" name="Ellipse 37">
                    <a:extLst>
                      <a:ext uri="{FF2B5EF4-FFF2-40B4-BE49-F238E27FC236}">
                        <a16:creationId xmlns:a16="http://schemas.microsoft.com/office/drawing/2014/main" id="{41190AB9-D94F-4671-8E41-5698774325C8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4" name="Ellipse 38">
                    <a:extLst>
                      <a:ext uri="{FF2B5EF4-FFF2-40B4-BE49-F238E27FC236}">
                        <a16:creationId xmlns:a16="http://schemas.microsoft.com/office/drawing/2014/main" id="{6E8511E2-04C7-49D4-8DC2-0064D4E2E468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5" name="Ellipse 39">
                    <a:extLst>
                      <a:ext uri="{FF2B5EF4-FFF2-40B4-BE49-F238E27FC236}">
                        <a16:creationId xmlns:a16="http://schemas.microsoft.com/office/drawing/2014/main" id="{2B834B18-AABB-4547-968B-24CB7B12D92A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6" name="Ellipse 40">
                    <a:extLst>
                      <a:ext uri="{FF2B5EF4-FFF2-40B4-BE49-F238E27FC236}">
                        <a16:creationId xmlns:a16="http://schemas.microsoft.com/office/drawing/2014/main" id="{795AAB9B-66FC-46E7-8638-3E86867526B9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7" name="Ellipse 41">
                    <a:extLst>
                      <a:ext uri="{FF2B5EF4-FFF2-40B4-BE49-F238E27FC236}">
                        <a16:creationId xmlns:a16="http://schemas.microsoft.com/office/drawing/2014/main" id="{E491EA87-F239-46C8-9A58-874FB2E8163E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8" name="Ellipse 42">
                    <a:extLst>
                      <a:ext uri="{FF2B5EF4-FFF2-40B4-BE49-F238E27FC236}">
                        <a16:creationId xmlns:a16="http://schemas.microsoft.com/office/drawing/2014/main" id="{716B7861-BA3A-490D-AC13-0623E5122A1A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9" name="Ellipse 48">
                    <a:extLst>
                      <a:ext uri="{FF2B5EF4-FFF2-40B4-BE49-F238E27FC236}">
                        <a16:creationId xmlns:a16="http://schemas.microsoft.com/office/drawing/2014/main" id="{ED31860A-F57F-4175-9C54-CA1220C63E2C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0" name="TextBox 1809">
                      <a:extLst>
                        <a:ext uri="{FF2B5EF4-FFF2-40B4-BE49-F238E27FC236}">
                          <a16:creationId xmlns:a16="http://schemas.microsoft.com/office/drawing/2014/main" id="{8D594F3D-086D-48AC-81B5-F5AB0313A2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792" name="Group 1791">
              <a:extLst>
                <a:ext uri="{FF2B5EF4-FFF2-40B4-BE49-F238E27FC236}">
                  <a16:creationId xmlns:a16="http://schemas.microsoft.com/office/drawing/2014/main" id="{9E649FCE-7677-4639-80D0-19E10B1175C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793" name="Ellipse 36">
                <a:extLst>
                  <a:ext uri="{FF2B5EF4-FFF2-40B4-BE49-F238E27FC236}">
                    <a16:creationId xmlns:a16="http://schemas.microsoft.com/office/drawing/2014/main" id="{52DC80E0-D842-4AB0-A014-50E9704FC0A8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4" name="Ellipse 36">
                <a:extLst>
                  <a:ext uri="{FF2B5EF4-FFF2-40B4-BE49-F238E27FC236}">
                    <a16:creationId xmlns:a16="http://schemas.microsoft.com/office/drawing/2014/main" id="{F2670F43-95F5-441F-83A1-82EEE69A608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5" name="Ellipse 36">
                <a:extLst>
                  <a:ext uri="{FF2B5EF4-FFF2-40B4-BE49-F238E27FC236}">
                    <a16:creationId xmlns:a16="http://schemas.microsoft.com/office/drawing/2014/main" id="{1E31C0B3-F3FB-44F4-856D-E753E57ECFE7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6" name="Ellipse 36">
                <a:extLst>
                  <a:ext uri="{FF2B5EF4-FFF2-40B4-BE49-F238E27FC236}">
                    <a16:creationId xmlns:a16="http://schemas.microsoft.com/office/drawing/2014/main" id="{1272CE2D-79C4-402A-8719-749802C75AEF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7" name="Ellipse 36">
                <a:extLst>
                  <a:ext uri="{FF2B5EF4-FFF2-40B4-BE49-F238E27FC236}">
                    <a16:creationId xmlns:a16="http://schemas.microsoft.com/office/drawing/2014/main" id="{B33257E7-1E5E-4242-B488-04364D8FF8F4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8" name="Ellipse 36">
                <a:extLst>
                  <a:ext uri="{FF2B5EF4-FFF2-40B4-BE49-F238E27FC236}">
                    <a16:creationId xmlns:a16="http://schemas.microsoft.com/office/drawing/2014/main" id="{B0A30E8D-12BA-48EC-B3E6-C3D51E6A1C20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9" name="Ellipse 36">
                <a:extLst>
                  <a:ext uri="{FF2B5EF4-FFF2-40B4-BE49-F238E27FC236}">
                    <a16:creationId xmlns:a16="http://schemas.microsoft.com/office/drawing/2014/main" id="{79BD6399-D021-4CA3-BF22-980335FB1D38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0" name="Ellipse 36">
                <a:extLst>
                  <a:ext uri="{FF2B5EF4-FFF2-40B4-BE49-F238E27FC236}">
                    <a16:creationId xmlns:a16="http://schemas.microsoft.com/office/drawing/2014/main" id="{F1E86CB6-852F-4669-AEA3-D1676566EACD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1" name="Ellipse 36">
                <a:extLst>
                  <a:ext uri="{FF2B5EF4-FFF2-40B4-BE49-F238E27FC236}">
                    <a16:creationId xmlns:a16="http://schemas.microsoft.com/office/drawing/2014/main" id="{FCFA2929-B103-4776-8692-1708962349C3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2" name="Ellipse 36">
                <a:extLst>
                  <a:ext uri="{FF2B5EF4-FFF2-40B4-BE49-F238E27FC236}">
                    <a16:creationId xmlns:a16="http://schemas.microsoft.com/office/drawing/2014/main" id="{9D20E048-4663-4552-A41B-578A0E92A3D5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3" name="Ellipse 36">
                <a:extLst>
                  <a:ext uri="{FF2B5EF4-FFF2-40B4-BE49-F238E27FC236}">
                    <a16:creationId xmlns:a16="http://schemas.microsoft.com/office/drawing/2014/main" id="{815F925F-AB85-423F-A0C2-8F0DE7ADE29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4" name="Ellipse 36">
                <a:extLst>
                  <a:ext uri="{FF2B5EF4-FFF2-40B4-BE49-F238E27FC236}">
                    <a16:creationId xmlns:a16="http://schemas.microsoft.com/office/drawing/2014/main" id="{7274FC9C-D999-4AF0-85FA-8FE3555700B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822" name="Group 1821">
            <a:extLst>
              <a:ext uri="{FF2B5EF4-FFF2-40B4-BE49-F238E27FC236}">
                <a16:creationId xmlns:a16="http://schemas.microsoft.com/office/drawing/2014/main" id="{DFD47DB8-8B33-4E19-9863-F47FDA1FB747}"/>
              </a:ext>
            </a:extLst>
          </p:cNvPr>
          <p:cNvGrpSpPr/>
          <p:nvPr/>
        </p:nvGrpSpPr>
        <p:grpSpPr>
          <a:xfrm>
            <a:off x="7306134" y="1697735"/>
            <a:ext cx="2243096" cy="1799484"/>
            <a:chOff x="417879" y="2175977"/>
            <a:chExt cx="3828412" cy="3071278"/>
          </a:xfrm>
        </p:grpSpPr>
        <p:grpSp>
          <p:nvGrpSpPr>
            <p:cNvPr id="1823" name="Group 1822">
              <a:extLst>
                <a:ext uri="{FF2B5EF4-FFF2-40B4-BE49-F238E27FC236}">
                  <a16:creationId xmlns:a16="http://schemas.microsoft.com/office/drawing/2014/main" id="{B75CC9B9-EFB9-456F-9A15-CC69A8757D94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837" name="Ellipse 42">
                <a:extLst>
                  <a:ext uri="{FF2B5EF4-FFF2-40B4-BE49-F238E27FC236}">
                    <a16:creationId xmlns:a16="http://schemas.microsoft.com/office/drawing/2014/main" id="{8E9D6F4C-3295-46E3-9EE2-5A6241DAAE97}"/>
                  </a:ext>
                </a:extLst>
              </p:cNvPr>
              <p:cNvSpPr/>
              <p:nvPr/>
            </p:nvSpPr>
            <p:spPr>
              <a:xfrm>
                <a:off x="1315810" y="4709674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838" name="Group 1837">
                <a:extLst>
                  <a:ext uri="{FF2B5EF4-FFF2-40B4-BE49-F238E27FC236}">
                    <a16:creationId xmlns:a16="http://schemas.microsoft.com/office/drawing/2014/main" id="{CB6161FA-9BF1-4055-8D60-D967A1AA80E3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39" name="TextBox 1838">
                      <a:extLst>
                        <a:ext uri="{FF2B5EF4-FFF2-40B4-BE49-F238E27FC236}">
                          <a16:creationId xmlns:a16="http://schemas.microsoft.com/office/drawing/2014/main" id="{A7F16833-FC0D-4DD2-A6EC-D23A68E657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40" name="Groupe 34">
                  <a:extLst>
                    <a:ext uri="{FF2B5EF4-FFF2-40B4-BE49-F238E27FC236}">
                      <a16:creationId xmlns:a16="http://schemas.microsoft.com/office/drawing/2014/main" id="{DBFE8C0E-3FC9-4F2F-AD2C-CE8F72663FA3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852" name="Connecteur droit 32">
                    <a:extLst>
                      <a:ext uri="{FF2B5EF4-FFF2-40B4-BE49-F238E27FC236}">
                        <a16:creationId xmlns:a16="http://schemas.microsoft.com/office/drawing/2014/main" id="{5A269460-1CAC-4370-9C8B-823A83470F14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3" name="Connecteur droit 33">
                    <a:extLst>
                      <a:ext uri="{FF2B5EF4-FFF2-40B4-BE49-F238E27FC236}">
                        <a16:creationId xmlns:a16="http://schemas.microsoft.com/office/drawing/2014/main" id="{958CDC46-1E77-4E8A-8DE1-97806E01B91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41" name="Group 1840">
                  <a:extLst>
                    <a:ext uri="{FF2B5EF4-FFF2-40B4-BE49-F238E27FC236}">
                      <a16:creationId xmlns:a16="http://schemas.microsoft.com/office/drawing/2014/main" id="{20B7C878-E578-45FC-895F-E4BC8CFFB9A7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843" name="Ellipse 35">
                    <a:extLst>
                      <a:ext uri="{FF2B5EF4-FFF2-40B4-BE49-F238E27FC236}">
                        <a16:creationId xmlns:a16="http://schemas.microsoft.com/office/drawing/2014/main" id="{A451B9D9-AB33-4A6F-BE16-E86A53045ECB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4" name="Ellipse 36">
                    <a:extLst>
                      <a:ext uri="{FF2B5EF4-FFF2-40B4-BE49-F238E27FC236}">
                        <a16:creationId xmlns:a16="http://schemas.microsoft.com/office/drawing/2014/main" id="{E7171B2B-1491-4C19-BED0-1D0F3A6BEDB1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5" name="Ellipse 37">
                    <a:extLst>
                      <a:ext uri="{FF2B5EF4-FFF2-40B4-BE49-F238E27FC236}">
                        <a16:creationId xmlns:a16="http://schemas.microsoft.com/office/drawing/2014/main" id="{A83109BB-9026-4590-BFE9-A070CF50301E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6" name="Ellipse 38">
                    <a:extLst>
                      <a:ext uri="{FF2B5EF4-FFF2-40B4-BE49-F238E27FC236}">
                        <a16:creationId xmlns:a16="http://schemas.microsoft.com/office/drawing/2014/main" id="{DD3C21EF-F87A-489F-9C93-02CAB0E76C2C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7" name="Ellipse 39">
                    <a:extLst>
                      <a:ext uri="{FF2B5EF4-FFF2-40B4-BE49-F238E27FC236}">
                        <a16:creationId xmlns:a16="http://schemas.microsoft.com/office/drawing/2014/main" id="{0FB95E8B-743B-4608-B73B-1725515C49C5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8" name="Ellipse 40">
                    <a:extLst>
                      <a:ext uri="{FF2B5EF4-FFF2-40B4-BE49-F238E27FC236}">
                        <a16:creationId xmlns:a16="http://schemas.microsoft.com/office/drawing/2014/main" id="{C8AF36FA-9A4A-46C0-A9FE-1DB3762ECAC4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9" name="Ellipse 41">
                    <a:extLst>
                      <a:ext uri="{FF2B5EF4-FFF2-40B4-BE49-F238E27FC236}">
                        <a16:creationId xmlns:a16="http://schemas.microsoft.com/office/drawing/2014/main" id="{EA7CC113-A9DC-459F-BF6F-96BFE7A37B33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50" name="Ellipse 42">
                    <a:extLst>
                      <a:ext uri="{FF2B5EF4-FFF2-40B4-BE49-F238E27FC236}">
                        <a16:creationId xmlns:a16="http://schemas.microsoft.com/office/drawing/2014/main" id="{3DB45E54-CEDC-45F3-AB4D-04AFB679217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51" name="Ellipse 48">
                    <a:extLst>
                      <a:ext uri="{FF2B5EF4-FFF2-40B4-BE49-F238E27FC236}">
                        <a16:creationId xmlns:a16="http://schemas.microsoft.com/office/drawing/2014/main" id="{E3BCFE4F-AF69-4EB8-8687-E94A10D34F41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2" name="TextBox 1841">
                      <a:extLst>
                        <a:ext uri="{FF2B5EF4-FFF2-40B4-BE49-F238E27FC236}">
                          <a16:creationId xmlns:a16="http://schemas.microsoft.com/office/drawing/2014/main" id="{6E665E3D-E232-4954-9317-1FF035E126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824" name="Group 1823">
              <a:extLst>
                <a:ext uri="{FF2B5EF4-FFF2-40B4-BE49-F238E27FC236}">
                  <a16:creationId xmlns:a16="http://schemas.microsoft.com/office/drawing/2014/main" id="{B6DA787E-0776-4227-BC09-39E75DBE757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25" name="Ellipse 36">
                <a:extLst>
                  <a:ext uri="{FF2B5EF4-FFF2-40B4-BE49-F238E27FC236}">
                    <a16:creationId xmlns:a16="http://schemas.microsoft.com/office/drawing/2014/main" id="{36A8A478-D826-4039-B21F-07C5D902D7BD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26" name="Ellipse 36">
                <a:extLst>
                  <a:ext uri="{FF2B5EF4-FFF2-40B4-BE49-F238E27FC236}">
                    <a16:creationId xmlns:a16="http://schemas.microsoft.com/office/drawing/2014/main" id="{FC493FE1-1420-47DE-BCEF-0ECE4D921AB2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27" name="Ellipse 36">
                <a:extLst>
                  <a:ext uri="{FF2B5EF4-FFF2-40B4-BE49-F238E27FC236}">
                    <a16:creationId xmlns:a16="http://schemas.microsoft.com/office/drawing/2014/main" id="{D9BDEBFF-EEA2-48A0-B0B3-EDFABDE91A1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28" name="Ellipse 36">
                <a:extLst>
                  <a:ext uri="{FF2B5EF4-FFF2-40B4-BE49-F238E27FC236}">
                    <a16:creationId xmlns:a16="http://schemas.microsoft.com/office/drawing/2014/main" id="{A6B79248-9669-41D6-BE39-32268FC2775C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29" name="Ellipse 36">
                <a:extLst>
                  <a:ext uri="{FF2B5EF4-FFF2-40B4-BE49-F238E27FC236}">
                    <a16:creationId xmlns:a16="http://schemas.microsoft.com/office/drawing/2014/main" id="{9FC3C6D8-485C-4A05-9E21-0E55A4683F9E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0" name="Ellipse 36">
                <a:extLst>
                  <a:ext uri="{FF2B5EF4-FFF2-40B4-BE49-F238E27FC236}">
                    <a16:creationId xmlns:a16="http://schemas.microsoft.com/office/drawing/2014/main" id="{F53E192B-BCE8-4CE4-BBCA-1AE8835EBD6A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1" name="Ellipse 36">
                <a:extLst>
                  <a:ext uri="{FF2B5EF4-FFF2-40B4-BE49-F238E27FC236}">
                    <a16:creationId xmlns:a16="http://schemas.microsoft.com/office/drawing/2014/main" id="{C44F1ACC-B947-4616-96CA-9B6995BECFCB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2" name="Ellipse 36">
                <a:extLst>
                  <a:ext uri="{FF2B5EF4-FFF2-40B4-BE49-F238E27FC236}">
                    <a16:creationId xmlns:a16="http://schemas.microsoft.com/office/drawing/2014/main" id="{3B08B73A-527C-4097-8569-302EA00811C9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3" name="Ellipse 36">
                <a:extLst>
                  <a:ext uri="{FF2B5EF4-FFF2-40B4-BE49-F238E27FC236}">
                    <a16:creationId xmlns:a16="http://schemas.microsoft.com/office/drawing/2014/main" id="{B3FD5DAD-7326-476A-BFD0-9971074CD1B4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4" name="Ellipse 36">
                <a:extLst>
                  <a:ext uri="{FF2B5EF4-FFF2-40B4-BE49-F238E27FC236}">
                    <a16:creationId xmlns:a16="http://schemas.microsoft.com/office/drawing/2014/main" id="{1E66E473-F1AE-4CD0-ADD4-BBD9DAA0806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5" name="Ellipse 36">
                <a:extLst>
                  <a:ext uri="{FF2B5EF4-FFF2-40B4-BE49-F238E27FC236}">
                    <a16:creationId xmlns:a16="http://schemas.microsoft.com/office/drawing/2014/main" id="{0A0A85DD-D68D-4014-9980-E0544672017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6" name="Ellipse 36">
                <a:extLst>
                  <a:ext uri="{FF2B5EF4-FFF2-40B4-BE49-F238E27FC236}">
                    <a16:creationId xmlns:a16="http://schemas.microsoft.com/office/drawing/2014/main" id="{B96773A8-DFB6-40B8-A00A-41F12D897E43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854" name="Group 1853">
            <a:extLst>
              <a:ext uri="{FF2B5EF4-FFF2-40B4-BE49-F238E27FC236}">
                <a16:creationId xmlns:a16="http://schemas.microsoft.com/office/drawing/2014/main" id="{B5BBD74A-1D20-4727-BA00-243812456A56}"/>
              </a:ext>
            </a:extLst>
          </p:cNvPr>
          <p:cNvGrpSpPr/>
          <p:nvPr/>
        </p:nvGrpSpPr>
        <p:grpSpPr>
          <a:xfrm>
            <a:off x="9681446" y="1686192"/>
            <a:ext cx="2243096" cy="1799484"/>
            <a:chOff x="417879" y="2175977"/>
            <a:chExt cx="3828412" cy="3071278"/>
          </a:xfrm>
        </p:grpSpPr>
        <p:grpSp>
          <p:nvGrpSpPr>
            <p:cNvPr id="1855" name="Group 1854">
              <a:extLst>
                <a:ext uri="{FF2B5EF4-FFF2-40B4-BE49-F238E27FC236}">
                  <a16:creationId xmlns:a16="http://schemas.microsoft.com/office/drawing/2014/main" id="{AE7E0994-BA4F-433F-84CC-3E4B10C3B970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869" name="Ellipse 42">
                <a:extLst>
                  <a:ext uri="{FF2B5EF4-FFF2-40B4-BE49-F238E27FC236}">
                    <a16:creationId xmlns:a16="http://schemas.microsoft.com/office/drawing/2014/main" id="{6B058D14-CDA2-455E-89A7-9F6D2623C0C4}"/>
                  </a:ext>
                </a:extLst>
              </p:cNvPr>
              <p:cNvSpPr/>
              <p:nvPr/>
            </p:nvSpPr>
            <p:spPr>
              <a:xfrm>
                <a:off x="1237612" y="4237071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870" name="Group 1869">
                <a:extLst>
                  <a:ext uri="{FF2B5EF4-FFF2-40B4-BE49-F238E27FC236}">
                    <a16:creationId xmlns:a16="http://schemas.microsoft.com/office/drawing/2014/main" id="{B5EDA241-99FD-4D2A-999A-F2A4B1EDF014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1" name="TextBox 1870">
                      <a:extLst>
                        <a:ext uri="{FF2B5EF4-FFF2-40B4-BE49-F238E27FC236}">
                          <a16:creationId xmlns:a16="http://schemas.microsoft.com/office/drawing/2014/main" id="{21A7EEB5-0DDE-47E5-9C23-1A798582EA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72" name="Groupe 34">
                  <a:extLst>
                    <a:ext uri="{FF2B5EF4-FFF2-40B4-BE49-F238E27FC236}">
                      <a16:creationId xmlns:a16="http://schemas.microsoft.com/office/drawing/2014/main" id="{46189E5E-F99F-4F84-BED8-0321BDD78BEC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884" name="Connecteur droit 32">
                    <a:extLst>
                      <a:ext uri="{FF2B5EF4-FFF2-40B4-BE49-F238E27FC236}">
                        <a16:creationId xmlns:a16="http://schemas.microsoft.com/office/drawing/2014/main" id="{159EEDD7-9DE1-48DD-B443-994523830DF6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5" name="Connecteur droit 33">
                    <a:extLst>
                      <a:ext uri="{FF2B5EF4-FFF2-40B4-BE49-F238E27FC236}">
                        <a16:creationId xmlns:a16="http://schemas.microsoft.com/office/drawing/2014/main" id="{2EEFC2DF-587D-4D7A-B023-30B63D126AE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73" name="Group 1872">
                  <a:extLst>
                    <a:ext uri="{FF2B5EF4-FFF2-40B4-BE49-F238E27FC236}">
                      <a16:creationId xmlns:a16="http://schemas.microsoft.com/office/drawing/2014/main" id="{476550FF-C13C-4028-835C-6867FFD41CCA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875" name="Ellipse 35">
                    <a:extLst>
                      <a:ext uri="{FF2B5EF4-FFF2-40B4-BE49-F238E27FC236}">
                        <a16:creationId xmlns:a16="http://schemas.microsoft.com/office/drawing/2014/main" id="{EAF18A72-EE67-4A68-A92B-9ACE41F5FFDE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76" name="Ellipse 36">
                    <a:extLst>
                      <a:ext uri="{FF2B5EF4-FFF2-40B4-BE49-F238E27FC236}">
                        <a16:creationId xmlns:a16="http://schemas.microsoft.com/office/drawing/2014/main" id="{6B778858-037E-4183-8F0C-4A020D79A161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77" name="Ellipse 37">
                    <a:extLst>
                      <a:ext uri="{FF2B5EF4-FFF2-40B4-BE49-F238E27FC236}">
                        <a16:creationId xmlns:a16="http://schemas.microsoft.com/office/drawing/2014/main" id="{D9A3D644-A91D-42DD-8CB4-14BCE63CD551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78" name="Ellipse 38">
                    <a:extLst>
                      <a:ext uri="{FF2B5EF4-FFF2-40B4-BE49-F238E27FC236}">
                        <a16:creationId xmlns:a16="http://schemas.microsoft.com/office/drawing/2014/main" id="{3F093178-7C20-4FC1-9910-AB2F11B9E46D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79" name="Ellipse 39">
                    <a:extLst>
                      <a:ext uri="{FF2B5EF4-FFF2-40B4-BE49-F238E27FC236}">
                        <a16:creationId xmlns:a16="http://schemas.microsoft.com/office/drawing/2014/main" id="{74CA29D9-A0CF-4859-84F2-51755756AEBD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80" name="Ellipse 40">
                    <a:extLst>
                      <a:ext uri="{FF2B5EF4-FFF2-40B4-BE49-F238E27FC236}">
                        <a16:creationId xmlns:a16="http://schemas.microsoft.com/office/drawing/2014/main" id="{BD3D4074-180E-4427-817D-548BB8479A07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81" name="Ellipse 41">
                    <a:extLst>
                      <a:ext uri="{FF2B5EF4-FFF2-40B4-BE49-F238E27FC236}">
                        <a16:creationId xmlns:a16="http://schemas.microsoft.com/office/drawing/2014/main" id="{27FAA39C-E31D-48CE-80C2-F85E0BC1C405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82" name="Ellipse 42">
                    <a:extLst>
                      <a:ext uri="{FF2B5EF4-FFF2-40B4-BE49-F238E27FC236}">
                        <a16:creationId xmlns:a16="http://schemas.microsoft.com/office/drawing/2014/main" id="{2522AEEB-1AA0-4B04-9C54-167C5D5D197F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83" name="Ellipse 48">
                    <a:extLst>
                      <a:ext uri="{FF2B5EF4-FFF2-40B4-BE49-F238E27FC236}">
                        <a16:creationId xmlns:a16="http://schemas.microsoft.com/office/drawing/2014/main" id="{3D72D32A-80F5-460C-BD9B-6962B8A0C629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4" name="TextBox 1873">
                      <a:extLst>
                        <a:ext uri="{FF2B5EF4-FFF2-40B4-BE49-F238E27FC236}">
                          <a16:creationId xmlns:a16="http://schemas.microsoft.com/office/drawing/2014/main" id="{3F86A9E5-9471-4231-86C3-01DB250C03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856" name="Group 1855">
              <a:extLst>
                <a:ext uri="{FF2B5EF4-FFF2-40B4-BE49-F238E27FC236}">
                  <a16:creationId xmlns:a16="http://schemas.microsoft.com/office/drawing/2014/main" id="{4C57D40C-68B7-43C8-B942-689996D5A7A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57" name="Ellipse 36">
                <a:extLst>
                  <a:ext uri="{FF2B5EF4-FFF2-40B4-BE49-F238E27FC236}">
                    <a16:creationId xmlns:a16="http://schemas.microsoft.com/office/drawing/2014/main" id="{EED79D67-2FCB-4820-88EA-203158E3D43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58" name="Ellipse 36">
                <a:extLst>
                  <a:ext uri="{FF2B5EF4-FFF2-40B4-BE49-F238E27FC236}">
                    <a16:creationId xmlns:a16="http://schemas.microsoft.com/office/drawing/2014/main" id="{24461164-B03F-445E-B602-2CF5145FA0A3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59" name="Ellipse 36">
                <a:extLst>
                  <a:ext uri="{FF2B5EF4-FFF2-40B4-BE49-F238E27FC236}">
                    <a16:creationId xmlns:a16="http://schemas.microsoft.com/office/drawing/2014/main" id="{ED33783F-E289-446F-ACB8-8A2B3170E224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0" name="Ellipse 36">
                <a:extLst>
                  <a:ext uri="{FF2B5EF4-FFF2-40B4-BE49-F238E27FC236}">
                    <a16:creationId xmlns:a16="http://schemas.microsoft.com/office/drawing/2014/main" id="{0D684F6C-9AEB-4CBE-913B-A568645624E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1" name="Ellipse 36">
                <a:extLst>
                  <a:ext uri="{FF2B5EF4-FFF2-40B4-BE49-F238E27FC236}">
                    <a16:creationId xmlns:a16="http://schemas.microsoft.com/office/drawing/2014/main" id="{707DCD23-18DB-46D6-A013-A095685CC2FF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2" name="Ellipse 36">
                <a:extLst>
                  <a:ext uri="{FF2B5EF4-FFF2-40B4-BE49-F238E27FC236}">
                    <a16:creationId xmlns:a16="http://schemas.microsoft.com/office/drawing/2014/main" id="{C5379F41-0A78-447B-A9B7-AFC48FAAB21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3" name="Ellipse 36">
                <a:extLst>
                  <a:ext uri="{FF2B5EF4-FFF2-40B4-BE49-F238E27FC236}">
                    <a16:creationId xmlns:a16="http://schemas.microsoft.com/office/drawing/2014/main" id="{5CF85D3E-992D-4705-AF0B-050C13B04D5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4" name="Ellipse 36">
                <a:extLst>
                  <a:ext uri="{FF2B5EF4-FFF2-40B4-BE49-F238E27FC236}">
                    <a16:creationId xmlns:a16="http://schemas.microsoft.com/office/drawing/2014/main" id="{5A943121-C11A-4C5C-AC8A-B8B4F6DE1A84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5" name="Ellipse 36">
                <a:extLst>
                  <a:ext uri="{FF2B5EF4-FFF2-40B4-BE49-F238E27FC236}">
                    <a16:creationId xmlns:a16="http://schemas.microsoft.com/office/drawing/2014/main" id="{3F537BFA-DE49-4D0E-AAFB-5B62E12CD157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6" name="Ellipse 36">
                <a:extLst>
                  <a:ext uri="{FF2B5EF4-FFF2-40B4-BE49-F238E27FC236}">
                    <a16:creationId xmlns:a16="http://schemas.microsoft.com/office/drawing/2014/main" id="{28BFF081-3A28-4420-BB9A-DBD4590F5982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7" name="Ellipse 36">
                <a:extLst>
                  <a:ext uri="{FF2B5EF4-FFF2-40B4-BE49-F238E27FC236}">
                    <a16:creationId xmlns:a16="http://schemas.microsoft.com/office/drawing/2014/main" id="{09031949-49F5-437A-A76B-1A7C6895EFC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8" name="Ellipse 36">
                <a:extLst>
                  <a:ext uri="{FF2B5EF4-FFF2-40B4-BE49-F238E27FC236}">
                    <a16:creationId xmlns:a16="http://schemas.microsoft.com/office/drawing/2014/main" id="{8D3194A5-CE92-4A05-B8B4-4CC63139D94C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886" name="Group 1885">
            <a:extLst>
              <a:ext uri="{FF2B5EF4-FFF2-40B4-BE49-F238E27FC236}">
                <a16:creationId xmlns:a16="http://schemas.microsoft.com/office/drawing/2014/main" id="{F3DC5953-11BC-4431-B887-2B22E2CF62E2}"/>
              </a:ext>
            </a:extLst>
          </p:cNvPr>
          <p:cNvGrpSpPr/>
          <p:nvPr/>
        </p:nvGrpSpPr>
        <p:grpSpPr>
          <a:xfrm>
            <a:off x="302391" y="3686289"/>
            <a:ext cx="2243096" cy="1799484"/>
            <a:chOff x="417879" y="2175977"/>
            <a:chExt cx="3828412" cy="3071278"/>
          </a:xfrm>
        </p:grpSpPr>
        <p:grpSp>
          <p:nvGrpSpPr>
            <p:cNvPr id="1887" name="Group 1886">
              <a:extLst>
                <a:ext uri="{FF2B5EF4-FFF2-40B4-BE49-F238E27FC236}">
                  <a16:creationId xmlns:a16="http://schemas.microsoft.com/office/drawing/2014/main" id="{A196B174-0EB4-49F1-9D1E-C02D5C0D573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901" name="Ellipse 42">
                <a:extLst>
                  <a:ext uri="{FF2B5EF4-FFF2-40B4-BE49-F238E27FC236}">
                    <a16:creationId xmlns:a16="http://schemas.microsoft.com/office/drawing/2014/main" id="{E562FF95-C3AC-449B-8C9E-EEFD57061356}"/>
                  </a:ext>
                </a:extLst>
              </p:cNvPr>
              <p:cNvSpPr/>
              <p:nvPr/>
            </p:nvSpPr>
            <p:spPr>
              <a:xfrm>
                <a:off x="1085480" y="4400079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02" name="Group 1901">
                <a:extLst>
                  <a:ext uri="{FF2B5EF4-FFF2-40B4-BE49-F238E27FC236}">
                    <a16:creationId xmlns:a16="http://schemas.microsoft.com/office/drawing/2014/main" id="{6601AB08-93AE-43B4-ADEA-E22A0D4D575A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3" name="TextBox 1902">
                      <a:extLst>
                        <a:ext uri="{FF2B5EF4-FFF2-40B4-BE49-F238E27FC236}">
                          <a16:creationId xmlns:a16="http://schemas.microsoft.com/office/drawing/2014/main" id="{5BA97E71-B960-4DA6-B5CF-2F659BD0AF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904" name="Groupe 34">
                  <a:extLst>
                    <a:ext uri="{FF2B5EF4-FFF2-40B4-BE49-F238E27FC236}">
                      <a16:creationId xmlns:a16="http://schemas.microsoft.com/office/drawing/2014/main" id="{B9AF82AA-0163-4EDA-A95D-9D3577B19EA0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916" name="Connecteur droit 32">
                    <a:extLst>
                      <a:ext uri="{FF2B5EF4-FFF2-40B4-BE49-F238E27FC236}">
                        <a16:creationId xmlns:a16="http://schemas.microsoft.com/office/drawing/2014/main" id="{315B8A69-0661-4419-92E0-6EE9A3E5F5E8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7" name="Connecteur droit 33">
                    <a:extLst>
                      <a:ext uri="{FF2B5EF4-FFF2-40B4-BE49-F238E27FC236}">
                        <a16:creationId xmlns:a16="http://schemas.microsoft.com/office/drawing/2014/main" id="{345D1894-CF54-49BF-BE3D-F30CDC628C0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5" name="Group 1904">
                  <a:extLst>
                    <a:ext uri="{FF2B5EF4-FFF2-40B4-BE49-F238E27FC236}">
                      <a16:creationId xmlns:a16="http://schemas.microsoft.com/office/drawing/2014/main" id="{6925EAD7-C75A-4F1D-A109-55FEF08C048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907" name="Ellipse 35">
                    <a:extLst>
                      <a:ext uri="{FF2B5EF4-FFF2-40B4-BE49-F238E27FC236}">
                        <a16:creationId xmlns:a16="http://schemas.microsoft.com/office/drawing/2014/main" id="{5EB6BD09-C177-471B-9EB0-FE4F69293163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08" name="Ellipse 36">
                    <a:extLst>
                      <a:ext uri="{FF2B5EF4-FFF2-40B4-BE49-F238E27FC236}">
                        <a16:creationId xmlns:a16="http://schemas.microsoft.com/office/drawing/2014/main" id="{41DC4574-B866-49F7-A4C0-F8962349468A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09" name="Ellipse 37">
                    <a:extLst>
                      <a:ext uri="{FF2B5EF4-FFF2-40B4-BE49-F238E27FC236}">
                        <a16:creationId xmlns:a16="http://schemas.microsoft.com/office/drawing/2014/main" id="{8145688C-8D04-4F48-8637-BE93AD7CB457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0" name="Ellipse 38">
                    <a:extLst>
                      <a:ext uri="{FF2B5EF4-FFF2-40B4-BE49-F238E27FC236}">
                        <a16:creationId xmlns:a16="http://schemas.microsoft.com/office/drawing/2014/main" id="{9892580A-ADDD-4EC9-A10D-258782996022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1" name="Ellipse 39">
                    <a:extLst>
                      <a:ext uri="{FF2B5EF4-FFF2-40B4-BE49-F238E27FC236}">
                        <a16:creationId xmlns:a16="http://schemas.microsoft.com/office/drawing/2014/main" id="{14FE0AD9-A5E4-4394-A7B5-1EE1B338DAF8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2" name="Ellipse 40">
                    <a:extLst>
                      <a:ext uri="{FF2B5EF4-FFF2-40B4-BE49-F238E27FC236}">
                        <a16:creationId xmlns:a16="http://schemas.microsoft.com/office/drawing/2014/main" id="{7FA264A9-7DB6-402B-8967-D690745CA8EF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3" name="Ellipse 41">
                    <a:extLst>
                      <a:ext uri="{FF2B5EF4-FFF2-40B4-BE49-F238E27FC236}">
                        <a16:creationId xmlns:a16="http://schemas.microsoft.com/office/drawing/2014/main" id="{5F6A0A63-BF4D-487C-B0F4-FA59AF93D3A8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4" name="Ellipse 42">
                    <a:extLst>
                      <a:ext uri="{FF2B5EF4-FFF2-40B4-BE49-F238E27FC236}">
                        <a16:creationId xmlns:a16="http://schemas.microsoft.com/office/drawing/2014/main" id="{5DA5C450-29D9-46B2-B2B5-719D30D33D08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5" name="Ellipse 48">
                    <a:extLst>
                      <a:ext uri="{FF2B5EF4-FFF2-40B4-BE49-F238E27FC236}">
                        <a16:creationId xmlns:a16="http://schemas.microsoft.com/office/drawing/2014/main" id="{EAEDC096-A1B2-4898-9DD5-18747D84150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6" name="TextBox 1905">
                      <a:extLst>
                        <a:ext uri="{FF2B5EF4-FFF2-40B4-BE49-F238E27FC236}">
                          <a16:creationId xmlns:a16="http://schemas.microsoft.com/office/drawing/2014/main" id="{8D8071B2-8AFA-444B-AB36-A37E4FDC95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888" name="Group 1887">
              <a:extLst>
                <a:ext uri="{FF2B5EF4-FFF2-40B4-BE49-F238E27FC236}">
                  <a16:creationId xmlns:a16="http://schemas.microsoft.com/office/drawing/2014/main" id="{78CD28F0-B58C-4ED2-BE24-78340A6268C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89" name="Ellipse 36">
                <a:extLst>
                  <a:ext uri="{FF2B5EF4-FFF2-40B4-BE49-F238E27FC236}">
                    <a16:creationId xmlns:a16="http://schemas.microsoft.com/office/drawing/2014/main" id="{A87C9311-FAD9-46C7-ADCE-C98D374BE8A8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0" name="Ellipse 36">
                <a:extLst>
                  <a:ext uri="{FF2B5EF4-FFF2-40B4-BE49-F238E27FC236}">
                    <a16:creationId xmlns:a16="http://schemas.microsoft.com/office/drawing/2014/main" id="{05D81208-6269-4E65-868B-CF9BD1AE2E6B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1" name="Ellipse 36">
                <a:extLst>
                  <a:ext uri="{FF2B5EF4-FFF2-40B4-BE49-F238E27FC236}">
                    <a16:creationId xmlns:a16="http://schemas.microsoft.com/office/drawing/2014/main" id="{DEBF0AC7-7850-4432-85FF-C5AADE135686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2" name="Ellipse 36">
                <a:extLst>
                  <a:ext uri="{FF2B5EF4-FFF2-40B4-BE49-F238E27FC236}">
                    <a16:creationId xmlns:a16="http://schemas.microsoft.com/office/drawing/2014/main" id="{518B2BE5-D5FB-4DC2-BD81-B37368C5100E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3" name="Ellipse 36">
                <a:extLst>
                  <a:ext uri="{FF2B5EF4-FFF2-40B4-BE49-F238E27FC236}">
                    <a16:creationId xmlns:a16="http://schemas.microsoft.com/office/drawing/2014/main" id="{A8BE71D3-2932-469F-98F0-F595D0E79DA9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4" name="Ellipse 36">
                <a:extLst>
                  <a:ext uri="{FF2B5EF4-FFF2-40B4-BE49-F238E27FC236}">
                    <a16:creationId xmlns:a16="http://schemas.microsoft.com/office/drawing/2014/main" id="{E00E4C91-AD6A-4A24-A63D-390AFAF6504C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5" name="Ellipse 36">
                <a:extLst>
                  <a:ext uri="{FF2B5EF4-FFF2-40B4-BE49-F238E27FC236}">
                    <a16:creationId xmlns:a16="http://schemas.microsoft.com/office/drawing/2014/main" id="{05262247-C762-4E30-BA2D-4BC0EC328C50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6" name="Ellipse 36">
                <a:extLst>
                  <a:ext uri="{FF2B5EF4-FFF2-40B4-BE49-F238E27FC236}">
                    <a16:creationId xmlns:a16="http://schemas.microsoft.com/office/drawing/2014/main" id="{D3E7E79F-9F85-4CEB-94BB-9D0EA6FDE021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7" name="Ellipse 36">
                <a:extLst>
                  <a:ext uri="{FF2B5EF4-FFF2-40B4-BE49-F238E27FC236}">
                    <a16:creationId xmlns:a16="http://schemas.microsoft.com/office/drawing/2014/main" id="{3EAC1A2B-6CB4-4FDD-93B4-9AA192557CBB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8" name="Ellipse 36">
                <a:extLst>
                  <a:ext uri="{FF2B5EF4-FFF2-40B4-BE49-F238E27FC236}">
                    <a16:creationId xmlns:a16="http://schemas.microsoft.com/office/drawing/2014/main" id="{9035CDDD-4F0B-4A43-ACD1-826A5BF88BE6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9" name="Ellipse 36">
                <a:extLst>
                  <a:ext uri="{FF2B5EF4-FFF2-40B4-BE49-F238E27FC236}">
                    <a16:creationId xmlns:a16="http://schemas.microsoft.com/office/drawing/2014/main" id="{0E48404C-5FFA-43AB-B9E7-1AF30033484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00" name="Ellipse 36">
                <a:extLst>
                  <a:ext uri="{FF2B5EF4-FFF2-40B4-BE49-F238E27FC236}">
                    <a16:creationId xmlns:a16="http://schemas.microsoft.com/office/drawing/2014/main" id="{034EA9CF-6FE3-4C2C-9DAA-5A2FE1D799C4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918" name="Group 1917">
            <a:extLst>
              <a:ext uri="{FF2B5EF4-FFF2-40B4-BE49-F238E27FC236}">
                <a16:creationId xmlns:a16="http://schemas.microsoft.com/office/drawing/2014/main" id="{5E91CC90-DE45-41C0-82C1-F32C35BE3C00}"/>
              </a:ext>
            </a:extLst>
          </p:cNvPr>
          <p:cNvGrpSpPr/>
          <p:nvPr/>
        </p:nvGrpSpPr>
        <p:grpSpPr>
          <a:xfrm>
            <a:off x="2665059" y="3667984"/>
            <a:ext cx="2243096" cy="1799484"/>
            <a:chOff x="417879" y="2175977"/>
            <a:chExt cx="3828412" cy="3071278"/>
          </a:xfrm>
        </p:grpSpPr>
        <p:grpSp>
          <p:nvGrpSpPr>
            <p:cNvPr id="1919" name="Group 1918">
              <a:extLst>
                <a:ext uri="{FF2B5EF4-FFF2-40B4-BE49-F238E27FC236}">
                  <a16:creationId xmlns:a16="http://schemas.microsoft.com/office/drawing/2014/main" id="{A5256A84-5A68-4E0E-AECE-9DB3B7F4E86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933" name="Ellipse 42">
                <a:extLst>
                  <a:ext uri="{FF2B5EF4-FFF2-40B4-BE49-F238E27FC236}">
                    <a16:creationId xmlns:a16="http://schemas.microsoft.com/office/drawing/2014/main" id="{D3FD20A0-B7A9-4E56-ACB2-EF979C1E5020}"/>
                  </a:ext>
                </a:extLst>
              </p:cNvPr>
              <p:cNvSpPr/>
              <p:nvPr/>
            </p:nvSpPr>
            <p:spPr>
              <a:xfrm>
                <a:off x="963601" y="4968243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34" name="Group 1933">
                <a:extLst>
                  <a:ext uri="{FF2B5EF4-FFF2-40B4-BE49-F238E27FC236}">
                    <a16:creationId xmlns:a16="http://schemas.microsoft.com/office/drawing/2014/main" id="{38F3AF98-633A-428B-976F-B46685F8C3E9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35" name="TextBox 1934">
                      <a:extLst>
                        <a:ext uri="{FF2B5EF4-FFF2-40B4-BE49-F238E27FC236}">
                          <a16:creationId xmlns:a16="http://schemas.microsoft.com/office/drawing/2014/main" id="{674308A5-8DF3-4CA7-8ED5-ED50919348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936" name="Groupe 34">
                  <a:extLst>
                    <a:ext uri="{FF2B5EF4-FFF2-40B4-BE49-F238E27FC236}">
                      <a16:creationId xmlns:a16="http://schemas.microsoft.com/office/drawing/2014/main" id="{28075885-C4FC-4C24-84CA-49E8334E6C08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948" name="Connecteur droit 32">
                    <a:extLst>
                      <a:ext uri="{FF2B5EF4-FFF2-40B4-BE49-F238E27FC236}">
                        <a16:creationId xmlns:a16="http://schemas.microsoft.com/office/drawing/2014/main" id="{47FEDFAB-1CEC-4AEF-AFB9-23191459C592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9" name="Connecteur droit 33">
                    <a:extLst>
                      <a:ext uri="{FF2B5EF4-FFF2-40B4-BE49-F238E27FC236}">
                        <a16:creationId xmlns:a16="http://schemas.microsoft.com/office/drawing/2014/main" id="{AC181903-8804-47AB-8C54-A255156181B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37" name="Group 1936">
                  <a:extLst>
                    <a:ext uri="{FF2B5EF4-FFF2-40B4-BE49-F238E27FC236}">
                      <a16:creationId xmlns:a16="http://schemas.microsoft.com/office/drawing/2014/main" id="{ABA0144B-6178-49EC-A76B-128E0A949107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939" name="Ellipse 35">
                    <a:extLst>
                      <a:ext uri="{FF2B5EF4-FFF2-40B4-BE49-F238E27FC236}">
                        <a16:creationId xmlns:a16="http://schemas.microsoft.com/office/drawing/2014/main" id="{2B1D852E-5EE1-4217-9F23-9CEA7F9833B5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0" name="Ellipse 36">
                    <a:extLst>
                      <a:ext uri="{FF2B5EF4-FFF2-40B4-BE49-F238E27FC236}">
                        <a16:creationId xmlns:a16="http://schemas.microsoft.com/office/drawing/2014/main" id="{40851ED8-1502-4AAE-80B9-E09EA61A2E1C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1" name="Ellipse 37">
                    <a:extLst>
                      <a:ext uri="{FF2B5EF4-FFF2-40B4-BE49-F238E27FC236}">
                        <a16:creationId xmlns:a16="http://schemas.microsoft.com/office/drawing/2014/main" id="{6574F16A-70B9-4CC4-A7B4-0D407B88DF74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2" name="Ellipse 38">
                    <a:extLst>
                      <a:ext uri="{FF2B5EF4-FFF2-40B4-BE49-F238E27FC236}">
                        <a16:creationId xmlns:a16="http://schemas.microsoft.com/office/drawing/2014/main" id="{0506A54D-1DF3-4C22-88D7-99E241F1F759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3" name="Ellipse 39">
                    <a:extLst>
                      <a:ext uri="{FF2B5EF4-FFF2-40B4-BE49-F238E27FC236}">
                        <a16:creationId xmlns:a16="http://schemas.microsoft.com/office/drawing/2014/main" id="{B5031ED6-0DEF-4C03-82F2-0F5D6EC6BB2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4" name="Ellipse 40">
                    <a:extLst>
                      <a:ext uri="{FF2B5EF4-FFF2-40B4-BE49-F238E27FC236}">
                        <a16:creationId xmlns:a16="http://schemas.microsoft.com/office/drawing/2014/main" id="{77C6E2A6-8B17-4D10-AF2A-EA7FBDB343B6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5" name="Ellipse 41">
                    <a:extLst>
                      <a:ext uri="{FF2B5EF4-FFF2-40B4-BE49-F238E27FC236}">
                        <a16:creationId xmlns:a16="http://schemas.microsoft.com/office/drawing/2014/main" id="{A60D2B88-77E0-42FC-B34F-F26C2B1E61C9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6" name="Ellipse 42">
                    <a:extLst>
                      <a:ext uri="{FF2B5EF4-FFF2-40B4-BE49-F238E27FC236}">
                        <a16:creationId xmlns:a16="http://schemas.microsoft.com/office/drawing/2014/main" id="{B241F88A-1BB8-4D50-B62B-14CAD686B5E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7" name="Ellipse 48">
                    <a:extLst>
                      <a:ext uri="{FF2B5EF4-FFF2-40B4-BE49-F238E27FC236}">
                        <a16:creationId xmlns:a16="http://schemas.microsoft.com/office/drawing/2014/main" id="{96881EBC-A66B-48ED-A3AF-04A2C52893D2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38" name="TextBox 1937">
                      <a:extLst>
                        <a:ext uri="{FF2B5EF4-FFF2-40B4-BE49-F238E27FC236}">
                          <a16:creationId xmlns:a16="http://schemas.microsoft.com/office/drawing/2014/main" id="{F1A92A52-01E8-4A60-BF7E-1D3BCDF1EA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20" name="Group 1919">
              <a:extLst>
                <a:ext uri="{FF2B5EF4-FFF2-40B4-BE49-F238E27FC236}">
                  <a16:creationId xmlns:a16="http://schemas.microsoft.com/office/drawing/2014/main" id="{8E0644A7-E743-4DFC-AA12-E91A1A096F4E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921" name="Ellipse 36">
                <a:extLst>
                  <a:ext uri="{FF2B5EF4-FFF2-40B4-BE49-F238E27FC236}">
                    <a16:creationId xmlns:a16="http://schemas.microsoft.com/office/drawing/2014/main" id="{85C58E0F-9E83-4906-B4A2-A4515E0C42E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2" name="Ellipse 36">
                <a:extLst>
                  <a:ext uri="{FF2B5EF4-FFF2-40B4-BE49-F238E27FC236}">
                    <a16:creationId xmlns:a16="http://schemas.microsoft.com/office/drawing/2014/main" id="{5084D123-481E-4646-8E0C-84B1A64B35C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3" name="Ellipse 36">
                <a:extLst>
                  <a:ext uri="{FF2B5EF4-FFF2-40B4-BE49-F238E27FC236}">
                    <a16:creationId xmlns:a16="http://schemas.microsoft.com/office/drawing/2014/main" id="{607F05EB-0F3C-47FD-ACB3-A76CE6C0A019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4" name="Ellipse 36">
                <a:extLst>
                  <a:ext uri="{FF2B5EF4-FFF2-40B4-BE49-F238E27FC236}">
                    <a16:creationId xmlns:a16="http://schemas.microsoft.com/office/drawing/2014/main" id="{C0618A67-3442-4ECB-889E-0521A6EED3F3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5" name="Ellipse 36">
                <a:extLst>
                  <a:ext uri="{FF2B5EF4-FFF2-40B4-BE49-F238E27FC236}">
                    <a16:creationId xmlns:a16="http://schemas.microsoft.com/office/drawing/2014/main" id="{4A8B9A55-6634-42E7-92A2-4F078BEF4E3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6" name="Ellipse 36">
                <a:extLst>
                  <a:ext uri="{FF2B5EF4-FFF2-40B4-BE49-F238E27FC236}">
                    <a16:creationId xmlns:a16="http://schemas.microsoft.com/office/drawing/2014/main" id="{BA9B8DA5-23C5-4215-8C83-14EE42148DD0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7" name="Ellipse 36">
                <a:extLst>
                  <a:ext uri="{FF2B5EF4-FFF2-40B4-BE49-F238E27FC236}">
                    <a16:creationId xmlns:a16="http://schemas.microsoft.com/office/drawing/2014/main" id="{5CFC6B8F-E913-4D38-8644-72EEA64710ED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8" name="Ellipse 36">
                <a:extLst>
                  <a:ext uri="{FF2B5EF4-FFF2-40B4-BE49-F238E27FC236}">
                    <a16:creationId xmlns:a16="http://schemas.microsoft.com/office/drawing/2014/main" id="{FBDE2B6F-7206-444B-8ECB-7501F901D3A1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9" name="Ellipse 36">
                <a:extLst>
                  <a:ext uri="{FF2B5EF4-FFF2-40B4-BE49-F238E27FC236}">
                    <a16:creationId xmlns:a16="http://schemas.microsoft.com/office/drawing/2014/main" id="{B969FD3E-1393-487F-9DEF-59A628B02755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30" name="Ellipse 36">
                <a:extLst>
                  <a:ext uri="{FF2B5EF4-FFF2-40B4-BE49-F238E27FC236}">
                    <a16:creationId xmlns:a16="http://schemas.microsoft.com/office/drawing/2014/main" id="{5D428627-6C4F-4613-ABDF-EE86CFB9C34B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31" name="Ellipse 36">
                <a:extLst>
                  <a:ext uri="{FF2B5EF4-FFF2-40B4-BE49-F238E27FC236}">
                    <a16:creationId xmlns:a16="http://schemas.microsoft.com/office/drawing/2014/main" id="{35973570-5E5C-4C26-A87B-FF04B9B4BD1D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32" name="Ellipse 36">
                <a:extLst>
                  <a:ext uri="{FF2B5EF4-FFF2-40B4-BE49-F238E27FC236}">
                    <a16:creationId xmlns:a16="http://schemas.microsoft.com/office/drawing/2014/main" id="{9D798C2D-08AA-4506-8B9C-AF04FE67A089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950" name="Group 1949">
            <a:extLst>
              <a:ext uri="{FF2B5EF4-FFF2-40B4-BE49-F238E27FC236}">
                <a16:creationId xmlns:a16="http://schemas.microsoft.com/office/drawing/2014/main" id="{8434084B-31FB-4CED-AF6C-52CA7DC3DE4C}"/>
              </a:ext>
            </a:extLst>
          </p:cNvPr>
          <p:cNvGrpSpPr/>
          <p:nvPr/>
        </p:nvGrpSpPr>
        <p:grpSpPr>
          <a:xfrm>
            <a:off x="4968558" y="3678492"/>
            <a:ext cx="2243096" cy="1799484"/>
            <a:chOff x="417879" y="2175977"/>
            <a:chExt cx="3828412" cy="3071278"/>
          </a:xfrm>
        </p:grpSpPr>
        <p:grpSp>
          <p:nvGrpSpPr>
            <p:cNvPr id="1951" name="Group 1950">
              <a:extLst>
                <a:ext uri="{FF2B5EF4-FFF2-40B4-BE49-F238E27FC236}">
                  <a16:creationId xmlns:a16="http://schemas.microsoft.com/office/drawing/2014/main" id="{F5DE29E4-3FA5-44C4-B59B-961A84B991E0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965" name="Ellipse 42">
                <a:extLst>
                  <a:ext uri="{FF2B5EF4-FFF2-40B4-BE49-F238E27FC236}">
                    <a16:creationId xmlns:a16="http://schemas.microsoft.com/office/drawing/2014/main" id="{C504EF70-17BA-4ECC-B2C8-19A78B038F50}"/>
                  </a:ext>
                </a:extLst>
              </p:cNvPr>
              <p:cNvSpPr/>
              <p:nvPr/>
            </p:nvSpPr>
            <p:spPr>
              <a:xfrm>
                <a:off x="791120" y="4607404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66" name="Group 1965">
                <a:extLst>
                  <a:ext uri="{FF2B5EF4-FFF2-40B4-BE49-F238E27FC236}">
                    <a16:creationId xmlns:a16="http://schemas.microsoft.com/office/drawing/2014/main" id="{AF3F68D2-41E7-411E-B6B6-287756BB625A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67" name="TextBox 1966">
                      <a:extLst>
                        <a:ext uri="{FF2B5EF4-FFF2-40B4-BE49-F238E27FC236}">
                          <a16:creationId xmlns:a16="http://schemas.microsoft.com/office/drawing/2014/main" id="{95AC10C3-1F1E-4444-8725-6CEF09418B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968" name="Groupe 34">
                  <a:extLst>
                    <a:ext uri="{FF2B5EF4-FFF2-40B4-BE49-F238E27FC236}">
                      <a16:creationId xmlns:a16="http://schemas.microsoft.com/office/drawing/2014/main" id="{20AABDC3-7F28-4722-86B1-D5778F3CB3B8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980" name="Connecteur droit 32">
                    <a:extLst>
                      <a:ext uri="{FF2B5EF4-FFF2-40B4-BE49-F238E27FC236}">
                        <a16:creationId xmlns:a16="http://schemas.microsoft.com/office/drawing/2014/main" id="{D23542EA-5B6B-47C4-AF1C-526321D4E824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1" name="Connecteur droit 33">
                    <a:extLst>
                      <a:ext uri="{FF2B5EF4-FFF2-40B4-BE49-F238E27FC236}">
                        <a16:creationId xmlns:a16="http://schemas.microsoft.com/office/drawing/2014/main" id="{864CBC4E-283B-4D52-AB07-4136993A5DF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69" name="Group 1968">
                  <a:extLst>
                    <a:ext uri="{FF2B5EF4-FFF2-40B4-BE49-F238E27FC236}">
                      <a16:creationId xmlns:a16="http://schemas.microsoft.com/office/drawing/2014/main" id="{1C7CAA1D-D7BD-4644-B84B-629B164D8C4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971" name="Ellipse 35">
                    <a:extLst>
                      <a:ext uri="{FF2B5EF4-FFF2-40B4-BE49-F238E27FC236}">
                        <a16:creationId xmlns:a16="http://schemas.microsoft.com/office/drawing/2014/main" id="{E4A400EF-C1D9-459F-AB96-1A04BBA8E134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2" name="Ellipse 36">
                    <a:extLst>
                      <a:ext uri="{FF2B5EF4-FFF2-40B4-BE49-F238E27FC236}">
                        <a16:creationId xmlns:a16="http://schemas.microsoft.com/office/drawing/2014/main" id="{C6E66C47-B379-47DC-BA94-CB748D022BBE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3" name="Ellipse 37">
                    <a:extLst>
                      <a:ext uri="{FF2B5EF4-FFF2-40B4-BE49-F238E27FC236}">
                        <a16:creationId xmlns:a16="http://schemas.microsoft.com/office/drawing/2014/main" id="{91771059-2F42-4B56-8DC9-2E7D62803743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4" name="Ellipse 38">
                    <a:extLst>
                      <a:ext uri="{FF2B5EF4-FFF2-40B4-BE49-F238E27FC236}">
                        <a16:creationId xmlns:a16="http://schemas.microsoft.com/office/drawing/2014/main" id="{61A28468-1147-4F07-B674-9517E1C4990B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5" name="Ellipse 39">
                    <a:extLst>
                      <a:ext uri="{FF2B5EF4-FFF2-40B4-BE49-F238E27FC236}">
                        <a16:creationId xmlns:a16="http://schemas.microsoft.com/office/drawing/2014/main" id="{9652184D-9A79-402C-A8A4-4CF32C0F317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6" name="Ellipse 40">
                    <a:extLst>
                      <a:ext uri="{FF2B5EF4-FFF2-40B4-BE49-F238E27FC236}">
                        <a16:creationId xmlns:a16="http://schemas.microsoft.com/office/drawing/2014/main" id="{10EDAEEB-3D52-487E-B74B-972AF7AF0187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7" name="Ellipse 41">
                    <a:extLst>
                      <a:ext uri="{FF2B5EF4-FFF2-40B4-BE49-F238E27FC236}">
                        <a16:creationId xmlns:a16="http://schemas.microsoft.com/office/drawing/2014/main" id="{2C8784AB-ACD3-4095-8E41-8B870DC85CBE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8" name="Ellipse 42">
                    <a:extLst>
                      <a:ext uri="{FF2B5EF4-FFF2-40B4-BE49-F238E27FC236}">
                        <a16:creationId xmlns:a16="http://schemas.microsoft.com/office/drawing/2014/main" id="{457F0CA8-1202-4E17-B508-7DE6A50D9B12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9" name="Ellipse 48">
                    <a:extLst>
                      <a:ext uri="{FF2B5EF4-FFF2-40B4-BE49-F238E27FC236}">
                        <a16:creationId xmlns:a16="http://schemas.microsoft.com/office/drawing/2014/main" id="{6900EE07-2D05-492F-B8D5-FA2937B03D9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70" name="TextBox 1969">
                      <a:extLst>
                        <a:ext uri="{FF2B5EF4-FFF2-40B4-BE49-F238E27FC236}">
                          <a16:creationId xmlns:a16="http://schemas.microsoft.com/office/drawing/2014/main" id="{5E9BD7E2-F902-4BAE-BC04-713310A10C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52" name="Group 1951">
              <a:extLst>
                <a:ext uri="{FF2B5EF4-FFF2-40B4-BE49-F238E27FC236}">
                  <a16:creationId xmlns:a16="http://schemas.microsoft.com/office/drawing/2014/main" id="{1B62A942-9129-4A63-80E8-1B2A097B0CB7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953" name="Ellipse 36">
                <a:extLst>
                  <a:ext uri="{FF2B5EF4-FFF2-40B4-BE49-F238E27FC236}">
                    <a16:creationId xmlns:a16="http://schemas.microsoft.com/office/drawing/2014/main" id="{D15F7E7E-B7BF-40EA-9DB7-05291B65603E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4" name="Ellipse 36">
                <a:extLst>
                  <a:ext uri="{FF2B5EF4-FFF2-40B4-BE49-F238E27FC236}">
                    <a16:creationId xmlns:a16="http://schemas.microsoft.com/office/drawing/2014/main" id="{8A55A414-8429-4962-B3FD-3D63DFA2FCF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5" name="Ellipse 36">
                <a:extLst>
                  <a:ext uri="{FF2B5EF4-FFF2-40B4-BE49-F238E27FC236}">
                    <a16:creationId xmlns:a16="http://schemas.microsoft.com/office/drawing/2014/main" id="{428F1FBC-4D43-48E9-8662-6589354101E2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6" name="Ellipse 36">
                <a:extLst>
                  <a:ext uri="{FF2B5EF4-FFF2-40B4-BE49-F238E27FC236}">
                    <a16:creationId xmlns:a16="http://schemas.microsoft.com/office/drawing/2014/main" id="{70E91E16-2C85-4567-A305-11AE04AAC1DF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7" name="Ellipse 36">
                <a:extLst>
                  <a:ext uri="{FF2B5EF4-FFF2-40B4-BE49-F238E27FC236}">
                    <a16:creationId xmlns:a16="http://schemas.microsoft.com/office/drawing/2014/main" id="{F2A9DCEB-02C9-4F16-880B-3D404072449A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8" name="Ellipse 36">
                <a:extLst>
                  <a:ext uri="{FF2B5EF4-FFF2-40B4-BE49-F238E27FC236}">
                    <a16:creationId xmlns:a16="http://schemas.microsoft.com/office/drawing/2014/main" id="{194D6CCA-2233-4439-8B44-EAEB6412EF5B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9" name="Ellipse 36">
                <a:extLst>
                  <a:ext uri="{FF2B5EF4-FFF2-40B4-BE49-F238E27FC236}">
                    <a16:creationId xmlns:a16="http://schemas.microsoft.com/office/drawing/2014/main" id="{2F3B5565-1378-48E7-AC44-B83C086E5D83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0" name="Ellipse 36">
                <a:extLst>
                  <a:ext uri="{FF2B5EF4-FFF2-40B4-BE49-F238E27FC236}">
                    <a16:creationId xmlns:a16="http://schemas.microsoft.com/office/drawing/2014/main" id="{ED037655-E03C-42D3-9DE8-3B17E2990D74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1" name="Ellipse 36">
                <a:extLst>
                  <a:ext uri="{FF2B5EF4-FFF2-40B4-BE49-F238E27FC236}">
                    <a16:creationId xmlns:a16="http://schemas.microsoft.com/office/drawing/2014/main" id="{EB62DFA0-0E5A-483A-9532-64AB4E92D954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2" name="Ellipse 36">
                <a:extLst>
                  <a:ext uri="{FF2B5EF4-FFF2-40B4-BE49-F238E27FC236}">
                    <a16:creationId xmlns:a16="http://schemas.microsoft.com/office/drawing/2014/main" id="{0D18B613-95B0-4217-A87C-3A3C9CE73739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3" name="Ellipse 36">
                <a:extLst>
                  <a:ext uri="{FF2B5EF4-FFF2-40B4-BE49-F238E27FC236}">
                    <a16:creationId xmlns:a16="http://schemas.microsoft.com/office/drawing/2014/main" id="{BA6341AA-5797-44B4-989F-9CDB873F621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4" name="Ellipse 36">
                <a:extLst>
                  <a:ext uri="{FF2B5EF4-FFF2-40B4-BE49-F238E27FC236}">
                    <a16:creationId xmlns:a16="http://schemas.microsoft.com/office/drawing/2014/main" id="{DAFE94EF-CEAD-4055-8D63-7307C9FB6EE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982" name="Group 1981">
            <a:extLst>
              <a:ext uri="{FF2B5EF4-FFF2-40B4-BE49-F238E27FC236}">
                <a16:creationId xmlns:a16="http://schemas.microsoft.com/office/drawing/2014/main" id="{9EC484CE-A01F-4836-AD9C-1CB104C96B86}"/>
              </a:ext>
            </a:extLst>
          </p:cNvPr>
          <p:cNvGrpSpPr/>
          <p:nvPr/>
        </p:nvGrpSpPr>
        <p:grpSpPr>
          <a:xfrm>
            <a:off x="7313344" y="3696604"/>
            <a:ext cx="2243096" cy="1799484"/>
            <a:chOff x="417879" y="2175977"/>
            <a:chExt cx="3828412" cy="3071278"/>
          </a:xfrm>
        </p:grpSpPr>
        <p:grpSp>
          <p:nvGrpSpPr>
            <p:cNvPr id="1983" name="Group 1982">
              <a:extLst>
                <a:ext uri="{FF2B5EF4-FFF2-40B4-BE49-F238E27FC236}">
                  <a16:creationId xmlns:a16="http://schemas.microsoft.com/office/drawing/2014/main" id="{49958D39-0FCD-4B82-9DD0-73BAF82BECA2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997" name="Ellipse 42">
                <a:extLst>
                  <a:ext uri="{FF2B5EF4-FFF2-40B4-BE49-F238E27FC236}">
                    <a16:creationId xmlns:a16="http://schemas.microsoft.com/office/drawing/2014/main" id="{92242913-B88D-4805-B3BE-988260814E24}"/>
                  </a:ext>
                </a:extLst>
              </p:cNvPr>
              <p:cNvSpPr/>
              <p:nvPr/>
            </p:nvSpPr>
            <p:spPr>
              <a:xfrm>
                <a:off x="663719" y="4311031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98" name="Group 1997">
                <a:extLst>
                  <a:ext uri="{FF2B5EF4-FFF2-40B4-BE49-F238E27FC236}">
                    <a16:creationId xmlns:a16="http://schemas.microsoft.com/office/drawing/2014/main" id="{12356BAF-9150-4D0B-AFF2-BCAC98DF11E3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99" name="TextBox 1998">
                      <a:extLst>
                        <a:ext uri="{FF2B5EF4-FFF2-40B4-BE49-F238E27FC236}">
                          <a16:creationId xmlns:a16="http://schemas.microsoft.com/office/drawing/2014/main" id="{96D02FE9-2D63-4521-8447-5C72CD57EE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000" name="Groupe 34">
                  <a:extLst>
                    <a:ext uri="{FF2B5EF4-FFF2-40B4-BE49-F238E27FC236}">
                      <a16:creationId xmlns:a16="http://schemas.microsoft.com/office/drawing/2014/main" id="{B655D979-F485-44C2-8C37-7710BB05369C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2012" name="Connecteur droit 32">
                    <a:extLst>
                      <a:ext uri="{FF2B5EF4-FFF2-40B4-BE49-F238E27FC236}">
                        <a16:creationId xmlns:a16="http://schemas.microsoft.com/office/drawing/2014/main" id="{219DA203-4464-4771-88AA-EEE44FD6E920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3" name="Connecteur droit 33">
                    <a:extLst>
                      <a:ext uri="{FF2B5EF4-FFF2-40B4-BE49-F238E27FC236}">
                        <a16:creationId xmlns:a16="http://schemas.microsoft.com/office/drawing/2014/main" id="{B229E132-D8BB-4532-83D8-04F3D0EEE79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01" name="Group 2000">
                  <a:extLst>
                    <a:ext uri="{FF2B5EF4-FFF2-40B4-BE49-F238E27FC236}">
                      <a16:creationId xmlns:a16="http://schemas.microsoft.com/office/drawing/2014/main" id="{BC8C0858-C3AA-4EA9-AB65-7AF27636E305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2003" name="Ellipse 35">
                    <a:extLst>
                      <a:ext uri="{FF2B5EF4-FFF2-40B4-BE49-F238E27FC236}">
                        <a16:creationId xmlns:a16="http://schemas.microsoft.com/office/drawing/2014/main" id="{D14F9AAB-BE83-479B-AB67-5F572A7490B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4" name="Ellipse 36">
                    <a:extLst>
                      <a:ext uri="{FF2B5EF4-FFF2-40B4-BE49-F238E27FC236}">
                        <a16:creationId xmlns:a16="http://schemas.microsoft.com/office/drawing/2014/main" id="{72E76A48-F00F-44FA-81C1-E031DA3FC8F8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5" name="Ellipse 37">
                    <a:extLst>
                      <a:ext uri="{FF2B5EF4-FFF2-40B4-BE49-F238E27FC236}">
                        <a16:creationId xmlns:a16="http://schemas.microsoft.com/office/drawing/2014/main" id="{BCFAB169-4EA2-427B-95CF-33A2E13EF5D5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6" name="Ellipse 38">
                    <a:extLst>
                      <a:ext uri="{FF2B5EF4-FFF2-40B4-BE49-F238E27FC236}">
                        <a16:creationId xmlns:a16="http://schemas.microsoft.com/office/drawing/2014/main" id="{47C3AB10-EE88-4CCC-B56C-4DA574276D02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7" name="Ellipse 39">
                    <a:extLst>
                      <a:ext uri="{FF2B5EF4-FFF2-40B4-BE49-F238E27FC236}">
                        <a16:creationId xmlns:a16="http://schemas.microsoft.com/office/drawing/2014/main" id="{E08060A6-A453-410E-92BF-D851A24F231A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8" name="Ellipse 40">
                    <a:extLst>
                      <a:ext uri="{FF2B5EF4-FFF2-40B4-BE49-F238E27FC236}">
                        <a16:creationId xmlns:a16="http://schemas.microsoft.com/office/drawing/2014/main" id="{37D5CC62-B52D-4E80-8529-2B0399A03692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9" name="Ellipse 41">
                    <a:extLst>
                      <a:ext uri="{FF2B5EF4-FFF2-40B4-BE49-F238E27FC236}">
                        <a16:creationId xmlns:a16="http://schemas.microsoft.com/office/drawing/2014/main" id="{86CAFC4D-84F5-4E59-ACFC-703433B39ACD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10" name="Ellipse 42">
                    <a:extLst>
                      <a:ext uri="{FF2B5EF4-FFF2-40B4-BE49-F238E27FC236}">
                        <a16:creationId xmlns:a16="http://schemas.microsoft.com/office/drawing/2014/main" id="{43F1E942-4764-4F89-96DA-CC9FFF86CA4B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11" name="Ellipse 48">
                    <a:extLst>
                      <a:ext uri="{FF2B5EF4-FFF2-40B4-BE49-F238E27FC236}">
                        <a16:creationId xmlns:a16="http://schemas.microsoft.com/office/drawing/2014/main" id="{9EA6D20C-FAB3-4F6B-B165-0E6486110513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02" name="TextBox 2001">
                      <a:extLst>
                        <a:ext uri="{FF2B5EF4-FFF2-40B4-BE49-F238E27FC236}">
                          <a16:creationId xmlns:a16="http://schemas.microsoft.com/office/drawing/2014/main" id="{C181CB64-3320-4CFF-84EF-17F21CE211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84" name="Group 1983">
              <a:extLst>
                <a:ext uri="{FF2B5EF4-FFF2-40B4-BE49-F238E27FC236}">
                  <a16:creationId xmlns:a16="http://schemas.microsoft.com/office/drawing/2014/main" id="{A9E7F841-2353-435C-9A53-CC1F0ED7DE6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985" name="Ellipse 36">
                <a:extLst>
                  <a:ext uri="{FF2B5EF4-FFF2-40B4-BE49-F238E27FC236}">
                    <a16:creationId xmlns:a16="http://schemas.microsoft.com/office/drawing/2014/main" id="{5158F76D-657D-4AEF-90E5-523BE478A17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86" name="Ellipse 36">
                <a:extLst>
                  <a:ext uri="{FF2B5EF4-FFF2-40B4-BE49-F238E27FC236}">
                    <a16:creationId xmlns:a16="http://schemas.microsoft.com/office/drawing/2014/main" id="{97346B9E-1D46-4E40-B3E4-CE3667B26D8B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87" name="Ellipse 36">
                <a:extLst>
                  <a:ext uri="{FF2B5EF4-FFF2-40B4-BE49-F238E27FC236}">
                    <a16:creationId xmlns:a16="http://schemas.microsoft.com/office/drawing/2014/main" id="{285DE819-4B2E-489A-B4D3-8627AF851E7B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88" name="Ellipse 36">
                <a:extLst>
                  <a:ext uri="{FF2B5EF4-FFF2-40B4-BE49-F238E27FC236}">
                    <a16:creationId xmlns:a16="http://schemas.microsoft.com/office/drawing/2014/main" id="{C818DCFA-321B-4C79-8CFC-26AB02FAB1F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89" name="Ellipse 36">
                <a:extLst>
                  <a:ext uri="{FF2B5EF4-FFF2-40B4-BE49-F238E27FC236}">
                    <a16:creationId xmlns:a16="http://schemas.microsoft.com/office/drawing/2014/main" id="{F23EC33F-89DA-411A-896A-FC454E753656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0" name="Ellipse 36">
                <a:extLst>
                  <a:ext uri="{FF2B5EF4-FFF2-40B4-BE49-F238E27FC236}">
                    <a16:creationId xmlns:a16="http://schemas.microsoft.com/office/drawing/2014/main" id="{F94855EB-7170-4D13-8FA2-228110C186D7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1" name="Ellipse 36">
                <a:extLst>
                  <a:ext uri="{FF2B5EF4-FFF2-40B4-BE49-F238E27FC236}">
                    <a16:creationId xmlns:a16="http://schemas.microsoft.com/office/drawing/2014/main" id="{649D7E87-61EB-475F-BCA0-253936B770F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2" name="Ellipse 36">
                <a:extLst>
                  <a:ext uri="{FF2B5EF4-FFF2-40B4-BE49-F238E27FC236}">
                    <a16:creationId xmlns:a16="http://schemas.microsoft.com/office/drawing/2014/main" id="{A75CD152-D0E2-4B59-A706-3BB54596FA0F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3" name="Ellipse 36">
                <a:extLst>
                  <a:ext uri="{FF2B5EF4-FFF2-40B4-BE49-F238E27FC236}">
                    <a16:creationId xmlns:a16="http://schemas.microsoft.com/office/drawing/2014/main" id="{6EC2A907-A872-4304-AAE8-BF29A2677E1D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4" name="Ellipse 36">
                <a:extLst>
                  <a:ext uri="{FF2B5EF4-FFF2-40B4-BE49-F238E27FC236}">
                    <a16:creationId xmlns:a16="http://schemas.microsoft.com/office/drawing/2014/main" id="{BD531B33-419F-4067-8F40-CF89B7115458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5" name="Ellipse 36">
                <a:extLst>
                  <a:ext uri="{FF2B5EF4-FFF2-40B4-BE49-F238E27FC236}">
                    <a16:creationId xmlns:a16="http://schemas.microsoft.com/office/drawing/2014/main" id="{84ACBD5F-CFDE-47C1-A756-3FA7D25F5DC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6" name="Ellipse 36">
                <a:extLst>
                  <a:ext uri="{FF2B5EF4-FFF2-40B4-BE49-F238E27FC236}">
                    <a16:creationId xmlns:a16="http://schemas.microsoft.com/office/drawing/2014/main" id="{5CC39B4D-CDDA-4F44-9172-42B1EBFA55F3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2014" name="Group 2013">
            <a:extLst>
              <a:ext uri="{FF2B5EF4-FFF2-40B4-BE49-F238E27FC236}">
                <a16:creationId xmlns:a16="http://schemas.microsoft.com/office/drawing/2014/main" id="{A1E2EC88-1576-4B3A-B51C-7DA62FE99AB4}"/>
              </a:ext>
            </a:extLst>
          </p:cNvPr>
          <p:cNvGrpSpPr/>
          <p:nvPr/>
        </p:nvGrpSpPr>
        <p:grpSpPr>
          <a:xfrm>
            <a:off x="9676643" y="3686289"/>
            <a:ext cx="2243096" cy="1799484"/>
            <a:chOff x="417879" y="2175977"/>
            <a:chExt cx="3828412" cy="3071278"/>
          </a:xfrm>
        </p:grpSpPr>
        <p:grpSp>
          <p:nvGrpSpPr>
            <p:cNvPr id="2015" name="Group 2014">
              <a:extLst>
                <a:ext uri="{FF2B5EF4-FFF2-40B4-BE49-F238E27FC236}">
                  <a16:creationId xmlns:a16="http://schemas.microsoft.com/office/drawing/2014/main" id="{FE27F4FA-2DC0-4DD3-BC8E-9445F00C91F6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2029" name="Ellipse 42">
                <a:extLst>
                  <a:ext uri="{FF2B5EF4-FFF2-40B4-BE49-F238E27FC236}">
                    <a16:creationId xmlns:a16="http://schemas.microsoft.com/office/drawing/2014/main" id="{95C68B1B-381C-4942-8C6A-A2BD5B6343E3}"/>
                  </a:ext>
                </a:extLst>
              </p:cNvPr>
              <p:cNvSpPr/>
              <p:nvPr/>
            </p:nvSpPr>
            <p:spPr>
              <a:xfrm>
                <a:off x="491041" y="5219682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2030" name="Group 2029">
                <a:extLst>
                  <a:ext uri="{FF2B5EF4-FFF2-40B4-BE49-F238E27FC236}">
                    <a16:creationId xmlns:a16="http://schemas.microsoft.com/office/drawing/2014/main" id="{40E9D316-55B0-4B39-9FD3-B989C63A4A27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1" name="TextBox 2030">
                      <a:extLst>
                        <a:ext uri="{FF2B5EF4-FFF2-40B4-BE49-F238E27FC236}">
                          <a16:creationId xmlns:a16="http://schemas.microsoft.com/office/drawing/2014/main" id="{048F5689-CBCB-4F50-9EB4-9F626339F3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032" name="Groupe 34">
                  <a:extLst>
                    <a:ext uri="{FF2B5EF4-FFF2-40B4-BE49-F238E27FC236}">
                      <a16:creationId xmlns:a16="http://schemas.microsoft.com/office/drawing/2014/main" id="{EA3F32BA-0605-4E13-AE9D-D07CBF465668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2044" name="Connecteur droit 32">
                    <a:extLst>
                      <a:ext uri="{FF2B5EF4-FFF2-40B4-BE49-F238E27FC236}">
                        <a16:creationId xmlns:a16="http://schemas.microsoft.com/office/drawing/2014/main" id="{25058E85-40A0-40A3-9DD2-3552413F285F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5" name="Connecteur droit 33">
                    <a:extLst>
                      <a:ext uri="{FF2B5EF4-FFF2-40B4-BE49-F238E27FC236}">
                        <a16:creationId xmlns:a16="http://schemas.microsoft.com/office/drawing/2014/main" id="{3F9F26C1-B8A0-4897-A125-DD0C4EF062B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33" name="Group 2032">
                  <a:extLst>
                    <a:ext uri="{FF2B5EF4-FFF2-40B4-BE49-F238E27FC236}">
                      <a16:creationId xmlns:a16="http://schemas.microsoft.com/office/drawing/2014/main" id="{5B403FE8-D303-4E20-9DCE-77DE773B5814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2035" name="Ellipse 35">
                    <a:extLst>
                      <a:ext uri="{FF2B5EF4-FFF2-40B4-BE49-F238E27FC236}">
                        <a16:creationId xmlns:a16="http://schemas.microsoft.com/office/drawing/2014/main" id="{6A06D634-4EA2-4DA2-97C7-F9EF2F0B64B1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36" name="Ellipse 36">
                    <a:extLst>
                      <a:ext uri="{FF2B5EF4-FFF2-40B4-BE49-F238E27FC236}">
                        <a16:creationId xmlns:a16="http://schemas.microsoft.com/office/drawing/2014/main" id="{55615B34-864E-4E30-87CE-3C79C721F245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37" name="Ellipse 37">
                    <a:extLst>
                      <a:ext uri="{FF2B5EF4-FFF2-40B4-BE49-F238E27FC236}">
                        <a16:creationId xmlns:a16="http://schemas.microsoft.com/office/drawing/2014/main" id="{DE32BA98-E584-415F-9E94-717C00C8440D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38" name="Ellipse 38">
                    <a:extLst>
                      <a:ext uri="{FF2B5EF4-FFF2-40B4-BE49-F238E27FC236}">
                        <a16:creationId xmlns:a16="http://schemas.microsoft.com/office/drawing/2014/main" id="{D46DE1DE-928D-4A67-97E3-7AA47A728ED6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39" name="Ellipse 39">
                    <a:extLst>
                      <a:ext uri="{FF2B5EF4-FFF2-40B4-BE49-F238E27FC236}">
                        <a16:creationId xmlns:a16="http://schemas.microsoft.com/office/drawing/2014/main" id="{3E2F13CB-72DC-4EF3-8003-F4F8D24BF70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40" name="Ellipse 40">
                    <a:extLst>
                      <a:ext uri="{FF2B5EF4-FFF2-40B4-BE49-F238E27FC236}">
                        <a16:creationId xmlns:a16="http://schemas.microsoft.com/office/drawing/2014/main" id="{B4CA04BA-A5C5-4689-9453-1351DFC4902B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41" name="Ellipse 41">
                    <a:extLst>
                      <a:ext uri="{FF2B5EF4-FFF2-40B4-BE49-F238E27FC236}">
                        <a16:creationId xmlns:a16="http://schemas.microsoft.com/office/drawing/2014/main" id="{8ACA84BB-891F-4438-B810-7B01A7A8EE47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42" name="Ellipse 42">
                    <a:extLst>
                      <a:ext uri="{FF2B5EF4-FFF2-40B4-BE49-F238E27FC236}">
                        <a16:creationId xmlns:a16="http://schemas.microsoft.com/office/drawing/2014/main" id="{591F1E99-1759-4D84-B6B9-919F5E29DF20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43" name="Ellipse 48">
                    <a:extLst>
                      <a:ext uri="{FF2B5EF4-FFF2-40B4-BE49-F238E27FC236}">
                        <a16:creationId xmlns:a16="http://schemas.microsoft.com/office/drawing/2014/main" id="{F236AA87-15C9-4384-8A3C-D909F275FD73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4" name="TextBox 2033">
                      <a:extLst>
                        <a:ext uri="{FF2B5EF4-FFF2-40B4-BE49-F238E27FC236}">
                          <a16:creationId xmlns:a16="http://schemas.microsoft.com/office/drawing/2014/main" id="{E91F8D1A-80B8-4F51-9856-45332362E0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016" name="Group 2015">
              <a:extLst>
                <a:ext uri="{FF2B5EF4-FFF2-40B4-BE49-F238E27FC236}">
                  <a16:creationId xmlns:a16="http://schemas.microsoft.com/office/drawing/2014/main" id="{E7D60F49-CEBA-4BFC-92BE-83DAC357EB87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2017" name="Ellipse 36">
                <a:extLst>
                  <a:ext uri="{FF2B5EF4-FFF2-40B4-BE49-F238E27FC236}">
                    <a16:creationId xmlns:a16="http://schemas.microsoft.com/office/drawing/2014/main" id="{B419E25B-12D9-43B7-9756-4CAC3FD5F7BD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18" name="Ellipse 36">
                <a:extLst>
                  <a:ext uri="{FF2B5EF4-FFF2-40B4-BE49-F238E27FC236}">
                    <a16:creationId xmlns:a16="http://schemas.microsoft.com/office/drawing/2014/main" id="{52607805-5B99-4710-AD83-2FC9E709CDC4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19" name="Ellipse 36">
                <a:extLst>
                  <a:ext uri="{FF2B5EF4-FFF2-40B4-BE49-F238E27FC236}">
                    <a16:creationId xmlns:a16="http://schemas.microsoft.com/office/drawing/2014/main" id="{4EFE7DAA-BFA3-4981-BA5D-636940905EA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0" name="Ellipse 36">
                <a:extLst>
                  <a:ext uri="{FF2B5EF4-FFF2-40B4-BE49-F238E27FC236}">
                    <a16:creationId xmlns:a16="http://schemas.microsoft.com/office/drawing/2014/main" id="{04226918-1A8C-46E0-86F6-024DD0C23487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1" name="Ellipse 36">
                <a:extLst>
                  <a:ext uri="{FF2B5EF4-FFF2-40B4-BE49-F238E27FC236}">
                    <a16:creationId xmlns:a16="http://schemas.microsoft.com/office/drawing/2014/main" id="{2DC3493C-5ACB-4630-BABA-6D3A687663FC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2" name="Ellipse 36">
                <a:extLst>
                  <a:ext uri="{FF2B5EF4-FFF2-40B4-BE49-F238E27FC236}">
                    <a16:creationId xmlns:a16="http://schemas.microsoft.com/office/drawing/2014/main" id="{9F8B89EC-713F-4C2B-920C-D3A36434CB4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3" name="Ellipse 36">
                <a:extLst>
                  <a:ext uri="{FF2B5EF4-FFF2-40B4-BE49-F238E27FC236}">
                    <a16:creationId xmlns:a16="http://schemas.microsoft.com/office/drawing/2014/main" id="{FD1B8052-5C23-4384-AA23-9A4686310B07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4" name="Ellipse 36">
                <a:extLst>
                  <a:ext uri="{FF2B5EF4-FFF2-40B4-BE49-F238E27FC236}">
                    <a16:creationId xmlns:a16="http://schemas.microsoft.com/office/drawing/2014/main" id="{3F3DD6A0-2D84-436E-930D-4EA6DB00120C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5" name="Ellipse 36">
                <a:extLst>
                  <a:ext uri="{FF2B5EF4-FFF2-40B4-BE49-F238E27FC236}">
                    <a16:creationId xmlns:a16="http://schemas.microsoft.com/office/drawing/2014/main" id="{8F9863F8-EFD5-4BE0-A399-22A44E87F01D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6" name="Ellipse 36">
                <a:extLst>
                  <a:ext uri="{FF2B5EF4-FFF2-40B4-BE49-F238E27FC236}">
                    <a16:creationId xmlns:a16="http://schemas.microsoft.com/office/drawing/2014/main" id="{0FBA9A39-7C8F-44AF-857D-1CC8EC98C36C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7" name="Ellipse 36">
                <a:extLst>
                  <a:ext uri="{FF2B5EF4-FFF2-40B4-BE49-F238E27FC236}">
                    <a16:creationId xmlns:a16="http://schemas.microsoft.com/office/drawing/2014/main" id="{56375C06-4480-43EA-9339-C73DF25BFB5B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8" name="Ellipse 36">
                <a:extLst>
                  <a:ext uri="{FF2B5EF4-FFF2-40B4-BE49-F238E27FC236}">
                    <a16:creationId xmlns:a16="http://schemas.microsoft.com/office/drawing/2014/main" id="{85319B01-E944-4CF8-A1BF-DC8EF34F3F54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2143" name="Rectangle 2142">
            <a:extLst>
              <a:ext uri="{FF2B5EF4-FFF2-40B4-BE49-F238E27FC236}">
                <a16:creationId xmlns:a16="http://schemas.microsoft.com/office/drawing/2014/main" id="{904C08C7-BC6E-462E-ACA2-7960FBA2B651}"/>
              </a:ext>
            </a:extLst>
          </p:cNvPr>
          <p:cNvSpPr/>
          <p:nvPr/>
        </p:nvSpPr>
        <p:spPr>
          <a:xfrm>
            <a:off x="0" y="5614577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Comme le nombre final d’exemples ajoutés à un groupe est supérieur à </a:t>
            </a:r>
            <a:r>
              <a:rPr lang="fr-CA" sz="2800" b="1" dirty="0" err="1"/>
              <a:t>min_</a:t>
            </a:r>
            <a:r>
              <a:rPr lang="fr-CA" sz="2800" b="1" i="1" dirty="0" err="1"/>
              <a:t>samples</a:t>
            </a:r>
            <a:r>
              <a:rPr lang="fr-CA" sz="2800" b="1" i="1" dirty="0"/>
              <a:t> = 5</a:t>
            </a:r>
            <a:r>
              <a:rPr lang="fr-CA" sz="2800" dirty="0"/>
              <a:t>, ces exemples forment bel et bien un deuxième groupe.</a:t>
            </a:r>
          </a:p>
        </p:txBody>
      </p:sp>
    </p:spTree>
    <p:extLst>
      <p:ext uri="{BB962C8B-B14F-4D97-AF65-F5344CB8AC3E}">
        <p14:creationId xmlns:p14="http://schemas.microsoft.com/office/powerpoint/2010/main" val="3318003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132692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2.3. DBSCAN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3877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(suite) :</a:t>
            </a:r>
            <a:endParaRPr lang="fr-CA" sz="2800" dirty="0"/>
          </a:p>
          <a:p>
            <a:endParaRPr lang="fr-CA" sz="2800" dirty="0"/>
          </a:p>
        </p:txBody>
      </p:sp>
      <p:sp>
        <p:nvSpPr>
          <p:cNvPr id="2046" name="Rectangle 2045">
            <a:extLst>
              <a:ext uri="{FF2B5EF4-FFF2-40B4-BE49-F238E27FC236}">
                <a16:creationId xmlns:a16="http://schemas.microsoft.com/office/drawing/2014/main" id="{CB839396-6582-48A4-A95D-CB46D7844377}"/>
              </a:ext>
            </a:extLst>
          </p:cNvPr>
          <p:cNvSpPr/>
          <p:nvPr/>
        </p:nvSpPr>
        <p:spPr>
          <a:xfrm>
            <a:off x="1" y="803706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6b. Les étapes 2 à 5 sont répétées pour un exemple aléatoire n’ayant pas encore été considéré.</a:t>
            </a:r>
          </a:p>
        </p:txBody>
      </p:sp>
      <p:grpSp>
        <p:nvGrpSpPr>
          <p:cNvPr id="2111" name="Group 2110">
            <a:extLst>
              <a:ext uri="{FF2B5EF4-FFF2-40B4-BE49-F238E27FC236}">
                <a16:creationId xmlns:a16="http://schemas.microsoft.com/office/drawing/2014/main" id="{68388243-CDB1-4BAC-89AD-FF6F1712C7C1}"/>
              </a:ext>
            </a:extLst>
          </p:cNvPr>
          <p:cNvGrpSpPr/>
          <p:nvPr/>
        </p:nvGrpSpPr>
        <p:grpSpPr>
          <a:xfrm>
            <a:off x="323078" y="1744325"/>
            <a:ext cx="2243096" cy="1799484"/>
            <a:chOff x="417879" y="2175977"/>
            <a:chExt cx="3828412" cy="3071278"/>
          </a:xfrm>
        </p:grpSpPr>
        <p:grpSp>
          <p:nvGrpSpPr>
            <p:cNvPr id="2112" name="Group 2111">
              <a:extLst>
                <a:ext uri="{FF2B5EF4-FFF2-40B4-BE49-F238E27FC236}">
                  <a16:creationId xmlns:a16="http://schemas.microsoft.com/office/drawing/2014/main" id="{D207F537-A84B-4AC5-A2D0-B1A9F46A20AA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2126" name="Ellipse 42">
                <a:extLst>
                  <a:ext uri="{FF2B5EF4-FFF2-40B4-BE49-F238E27FC236}">
                    <a16:creationId xmlns:a16="http://schemas.microsoft.com/office/drawing/2014/main" id="{A6621752-4637-4F15-B083-A20A9451945F}"/>
                  </a:ext>
                </a:extLst>
              </p:cNvPr>
              <p:cNvSpPr/>
              <p:nvPr/>
            </p:nvSpPr>
            <p:spPr>
              <a:xfrm>
                <a:off x="1584613" y="3614283"/>
                <a:ext cx="1049668" cy="1049669"/>
              </a:xfrm>
              <a:prstGeom prst="ellipse">
                <a:avLst/>
              </a:prstGeom>
              <a:solidFill>
                <a:schemeClr val="accent4">
                  <a:alpha val="50196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2127" name="Group 2126">
                <a:extLst>
                  <a:ext uri="{FF2B5EF4-FFF2-40B4-BE49-F238E27FC236}">
                    <a16:creationId xmlns:a16="http://schemas.microsoft.com/office/drawing/2014/main" id="{A15AA5CA-7FFF-4131-8841-50723AC88D74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28" name="TextBox 2127">
                      <a:extLst>
                        <a:ext uri="{FF2B5EF4-FFF2-40B4-BE49-F238E27FC236}">
                          <a16:creationId xmlns:a16="http://schemas.microsoft.com/office/drawing/2014/main" id="{A14A6238-9288-4FF9-8C8C-F0782122C6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129" name="Groupe 34">
                  <a:extLst>
                    <a:ext uri="{FF2B5EF4-FFF2-40B4-BE49-F238E27FC236}">
                      <a16:creationId xmlns:a16="http://schemas.microsoft.com/office/drawing/2014/main" id="{93992603-332C-4C08-B2A8-90F88A448452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59" cy="3379095"/>
                  <a:chOff x="2895600" y="2819400"/>
                  <a:chExt cx="2590799" cy="2590800"/>
                </a:xfrm>
              </p:grpSpPr>
              <p:cxnSp>
                <p:nvCxnSpPr>
                  <p:cNvPr id="2141" name="Connecteur droit 32">
                    <a:extLst>
                      <a:ext uri="{FF2B5EF4-FFF2-40B4-BE49-F238E27FC236}">
                        <a16:creationId xmlns:a16="http://schemas.microsoft.com/office/drawing/2014/main" id="{034DF97F-F06D-41EC-AA36-AFD03FA68FA4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2" name="Connecteur droit 33">
                    <a:extLst>
                      <a:ext uri="{FF2B5EF4-FFF2-40B4-BE49-F238E27FC236}">
                        <a16:creationId xmlns:a16="http://schemas.microsoft.com/office/drawing/2014/main" id="{E805817B-A582-45B7-BE8E-4506E965C33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0" y="4114799"/>
                    <a:ext cx="0" cy="259079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30" name="Group 2129">
                  <a:extLst>
                    <a:ext uri="{FF2B5EF4-FFF2-40B4-BE49-F238E27FC236}">
                      <a16:creationId xmlns:a16="http://schemas.microsoft.com/office/drawing/2014/main" id="{B05702E0-FA40-47D5-9D84-7BA8D7D3D334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2132" name="Ellipse 35">
                    <a:extLst>
                      <a:ext uri="{FF2B5EF4-FFF2-40B4-BE49-F238E27FC236}">
                        <a16:creationId xmlns:a16="http://schemas.microsoft.com/office/drawing/2014/main" id="{81145BAA-D0F8-4174-A819-646B7E99409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3" name="Ellipse 36">
                    <a:extLst>
                      <a:ext uri="{FF2B5EF4-FFF2-40B4-BE49-F238E27FC236}">
                        <a16:creationId xmlns:a16="http://schemas.microsoft.com/office/drawing/2014/main" id="{1AA6E1D4-AD3F-4750-868F-05FE96599A53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4" name="Ellipse 37">
                    <a:extLst>
                      <a:ext uri="{FF2B5EF4-FFF2-40B4-BE49-F238E27FC236}">
                        <a16:creationId xmlns:a16="http://schemas.microsoft.com/office/drawing/2014/main" id="{86F30B57-08BC-4D5E-9827-A6FC378DE4DF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5" name="Ellipse 38">
                    <a:extLst>
                      <a:ext uri="{FF2B5EF4-FFF2-40B4-BE49-F238E27FC236}">
                        <a16:creationId xmlns:a16="http://schemas.microsoft.com/office/drawing/2014/main" id="{473C508B-8BD4-429F-8D10-F94C637A8540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6" name="Ellipse 39">
                    <a:extLst>
                      <a:ext uri="{FF2B5EF4-FFF2-40B4-BE49-F238E27FC236}">
                        <a16:creationId xmlns:a16="http://schemas.microsoft.com/office/drawing/2014/main" id="{F3A4081F-CF55-47F2-8292-DBF8C7E68C6D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7" name="Ellipse 40">
                    <a:extLst>
                      <a:ext uri="{FF2B5EF4-FFF2-40B4-BE49-F238E27FC236}">
                        <a16:creationId xmlns:a16="http://schemas.microsoft.com/office/drawing/2014/main" id="{F147969E-6C01-4D82-8294-5C90D89770AA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8" name="Ellipse 41">
                    <a:extLst>
                      <a:ext uri="{FF2B5EF4-FFF2-40B4-BE49-F238E27FC236}">
                        <a16:creationId xmlns:a16="http://schemas.microsoft.com/office/drawing/2014/main" id="{9960B022-B111-41EB-B0DF-7906512AE860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9" name="Ellipse 42">
                    <a:extLst>
                      <a:ext uri="{FF2B5EF4-FFF2-40B4-BE49-F238E27FC236}">
                        <a16:creationId xmlns:a16="http://schemas.microsoft.com/office/drawing/2014/main" id="{325C6F84-845A-482D-8CA9-92E718CE1630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40" name="Ellipse 48">
                    <a:extLst>
                      <a:ext uri="{FF2B5EF4-FFF2-40B4-BE49-F238E27FC236}">
                        <a16:creationId xmlns:a16="http://schemas.microsoft.com/office/drawing/2014/main" id="{5D66DDCC-0E8D-4517-8762-920B7F2876A7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31" name="TextBox 2130">
                      <a:extLst>
                        <a:ext uri="{FF2B5EF4-FFF2-40B4-BE49-F238E27FC236}">
                          <a16:creationId xmlns:a16="http://schemas.microsoft.com/office/drawing/2014/main" id="{7F232D23-F645-4149-9797-C7C8B26094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113" name="Group 2112">
              <a:extLst>
                <a:ext uri="{FF2B5EF4-FFF2-40B4-BE49-F238E27FC236}">
                  <a16:creationId xmlns:a16="http://schemas.microsoft.com/office/drawing/2014/main" id="{D7834669-A0D9-4F0C-98D9-032B4AFA9554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2114" name="Ellipse 36">
                <a:extLst>
                  <a:ext uri="{FF2B5EF4-FFF2-40B4-BE49-F238E27FC236}">
                    <a16:creationId xmlns:a16="http://schemas.microsoft.com/office/drawing/2014/main" id="{131D5835-AA52-444D-9FB5-DEF0DD3E8714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5" name="Ellipse 36">
                <a:extLst>
                  <a:ext uri="{FF2B5EF4-FFF2-40B4-BE49-F238E27FC236}">
                    <a16:creationId xmlns:a16="http://schemas.microsoft.com/office/drawing/2014/main" id="{82EFEBCC-67B7-4433-8C2E-4C99D5FDB737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6" name="Ellipse 36">
                <a:extLst>
                  <a:ext uri="{FF2B5EF4-FFF2-40B4-BE49-F238E27FC236}">
                    <a16:creationId xmlns:a16="http://schemas.microsoft.com/office/drawing/2014/main" id="{85CBD13E-F4F7-4E5E-B227-021311A6B630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7" name="Ellipse 36">
                <a:extLst>
                  <a:ext uri="{FF2B5EF4-FFF2-40B4-BE49-F238E27FC236}">
                    <a16:creationId xmlns:a16="http://schemas.microsoft.com/office/drawing/2014/main" id="{9F2F9B80-A8B4-4687-B0A6-94550AA1CE3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8" name="Ellipse 36">
                <a:extLst>
                  <a:ext uri="{FF2B5EF4-FFF2-40B4-BE49-F238E27FC236}">
                    <a16:creationId xmlns:a16="http://schemas.microsoft.com/office/drawing/2014/main" id="{12E0A82B-1AC8-4150-9322-176AD26DCFE4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9" name="Ellipse 36">
                <a:extLst>
                  <a:ext uri="{FF2B5EF4-FFF2-40B4-BE49-F238E27FC236}">
                    <a16:creationId xmlns:a16="http://schemas.microsoft.com/office/drawing/2014/main" id="{DDC2E33E-AE73-46B5-B7FC-87D512914A55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0" name="Ellipse 36">
                <a:extLst>
                  <a:ext uri="{FF2B5EF4-FFF2-40B4-BE49-F238E27FC236}">
                    <a16:creationId xmlns:a16="http://schemas.microsoft.com/office/drawing/2014/main" id="{11431888-BF77-4C67-A10D-E92D7CCD1E18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1" name="Ellipse 36">
                <a:extLst>
                  <a:ext uri="{FF2B5EF4-FFF2-40B4-BE49-F238E27FC236}">
                    <a16:creationId xmlns:a16="http://schemas.microsoft.com/office/drawing/2014/main" id="{0FF995CB-0635-48FC-A961-4EF8EABF9F7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2" name="Ellipse 36">
                <a:extLst>
                  <a:ext uri="{FF2B5EF4-FFF2-40B4-BE49-F238E27FC236}">
                    <a16:creationId xmlns:a16="http://schemas.microsoft.com/office/drawing/2014/main" id="{6AB3620C-3B0D-41CE-A1C0-A89ED3CEAE95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3" name="Ellipse 36">
                <a:extLst>
                  <a:ext uri="{FF2B5EF4-FFF2-40B4-BE49-F238E27FC236}">
                    <a16:creationId xmlns:a16="http://schemas.microsoft.com/office/drawing/2014/main" id="{237F04CB-0515-4D4A-8508-2D6BBB8BAF82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4" name="Ellipse 36">
                <a:extLst>
                  <a:ext uri="{FF2B5EF4-FFF2-40B4-BE49-F238E27FC236}">
                    <a16:creationId xmlns:a16="http://schemas.microsoft.com/office/drawing/2014/main" id="{B6CCD1B7-97A8-4244-B42C-70DF809ED009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5" name="Ellipse 36">
                <a:extLst>
                  <a:ext uri="{FF2B5EF4-FFF2-40B4-BE49-F238E27FC236}">
                    <a16:creationId xmlns:a16="http://schemas.microsoft.com/office/drawing/2014/main" id="{0D9A40BD-A325-45DF-8BA3-18BB5CF92DC0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2144" name="Rectangle 2143">
            <a:extLst>
              <a:ext uri="{FF2B5EF4-FFF2-40B4-BE49-F238E27FC236}">
                <a16:creationId xmlns:a16="http://schemas.microsoft.com/office/drawing/2014/main" id="{1C2C5A3C-360D-402E-97F8-98B9794BD022}"/>
              </a:ext>
            </a:extLst>
          </p:cNvPr>
          <p:cNvSpPr/>
          <p:nvPr/>
        </p:nvSpPr>
        <p:spPr>
          <a:xfrm>
            <a:off x="1" y="3738983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Comme on n’a qu’un seul exemple dans ce groupe, le nombre d’exemples est inférieur à </a:t>
            </a:r>
            <a:r>
              <a:rPr lang="fr-CA" sz="2800" b="1" dirty="0" err="1"/>
              <a:t>min_</a:t>
            </a:r>
            <a:r>
              <a:rPr lang="fr-CA" sz="2800" b="1" i="1" dirty="0" err="1"/>
              <a:t>samples</a:t>
            </a:r>
            <a:r>
              <a:rPr lang="fr-CA" sz="2800" b="1" i="1" dirty="0"/>
              <a:t> = 5 </a:t>
            </a:r>
            <a:r>
              <a:rPr lang="fr-CA" sz="2800" dirty="0"/>
              <a:t>et cet exemple est étiqueté comme étant du bruit.</a:t>
            </a:r>
          </a:p>
        </p:txBody>
      </p:sp>
    </p:spTree>
    <p:extLst>
      <p:ext uri="{BB962C8B-B14F-4D97-AF65-F5344CB8AC3E}">
        <p14:creationId xmlns:p14="http://schemas.microsoft.com/office/powerpoint/2010/main" val="3707480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2.4. MODÈLES DE MÉLANGE GAUSSIEN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313186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Étapes :</a:t>
                </a:r>
                <a:endParaRPr lang="fr-CA" sz="44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Sélectionner </a:t>
                </a:r>
                <a:r>
                  <a:rPr lang="fr-CA" sz="3600" b="1" i="1" dirty="0"/>
                  <a:t>k</a:t>
                </a:r>
                <a:r>
                  <a:rPr lang="fr-CA" sz="3600" dirty="0"/>
                  <a:t>, le nombre de groupes.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Initialiser les paramètres du modèle pour chaque groupe 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𝑝𝑟𝑜𝑏𝑎𝑏𝑖𝑙𝑖𝑡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𝑝𝑟𝑖𝑜𝑟𝑖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𝑎𝑝𝑝𝑎𝑟𝑡𝑒𝑛𝑖𝑟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𝑎𝑢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è</m:t>
                        </m:r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</m:t>
                        </m:r>
                      </m:sup>
                    </m:sSup>
                  </m:oMath>
                </a14:m>
                <a:endParaRPr lang="fr-CA" sz="32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𝑒𝑥𝑒𝑚𝑝𝑙𝑒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𝑡𝑖𝑟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𝑎𝑢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h𝑎𝑠𝑎𝑟𝑑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fr-CA" sz="3200" b="0" dirty="0">
                  <a:ea typeface="Cambria Math" panose="02040503050406030204" pitchFamily="18" charset="0"/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𝑣𝑎𝑟𝑖𝑎𝑛𝑐𝑒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𝑒𝑥𝑒𝑚𝑝𝑙𝑒𝑠</m:t>
                    </m:r>
                  </m:oMath>
                </a14:m>
                <a:endParaRPr lang="fr-CA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CA" sz="3200" dirty="0"/>
                  <a:t>Calculer la probabilité que chaque exemple appartienne à </a:t>
                </a:r>
                <a:br>
                  <a:rPr lang="fr-CA" sz="3200" dirty="0"/>
                </a:br>
                <a:r>
                  <a:rPr lang="fr-CA" sz="3200" dirty="0"/>
                  <a:t>chacun des </a:t>
                </a:r>
                <a:r>
                  <a:rPr lang="fr-CA" sz="3200" b="1" i="1" dirty="0"/>
                  <a:t>k</a:t>
                </a:r>
                <a:r>
                  <a:rPr lang="fr-CA" sz="3200" dirty="0"/>
                  <a:t> groupes.</a:t>
                </a:r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:r>
                  <a:rPr lang="fr-CA" sz="3200" dirty="0"/>
                  <a:t>Ces calculs considèrent que chaque ensemble de paramètre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CA" sz="3200" dirty="0"/>
                  <a:t> définit une distribution normale.</a:t>
                </a:r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acc>
                          </m:e>
                          <m:sub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CA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fr-CA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CA" sz="3200" dirty="0"/>
                  <a:t>Étant donné ces probabilités, calculer les nouvelles valeurs des paramètres.</a:t>
                </a:r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num>
                          <m:den>
                            <m: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nary>
                  </m:oMath>
                </a14:m>
                <a:r>
                  <a:rPr lang="fr-CA" sz="2400" dirty="0"/>
                  <a:t> </a:t>
                </a:r>
              </a:p>
              <a:p>
                <a:pPr marL="2343150" lvl="4" indent="-514350">
                  <a:buFont typeface="Wingdings" panose="05000000000000000000" pitchFamily="2" charset="2"/>
                  <a:buChar char="Ø"/>
                </a:pPr>
                <a:r>
                  <a:rPr lang="fr-CA" sz="2400" dirty="0"/>
                  <a:t>Moyenne des probabilités des exemples d’appartenir au </a:t>
                </a:r>
                <a:r>
                  <a:rPr lang="fr-CA" sz="2400" dirty="0" err="1"/>
                  <a:t>k</a:t>
                </a:r>
                <a:r>
                  <a:rPr lang="fr-CA" sz="2400" baseline="30000" dirty="0" err="1"/>
                  <a:t>ème</a:t>
                </a:r>
                <a:r>
                  <a:rPr lang="fr-CA" sz="2400" dirty="0"/>
                  <a:t> groupe.</a:t>
                </a:r>
                <a:endParaRPr lang="fr-CA" sz="3600" baseline="30000" dirty="0"/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fr-CA" sz="2400" dirty="0"/>
              </a:p>
              <a:p>
                <a:pPr marL="2343150" lvl="4" indent="-514350">
                  <a:buFont typeface="Wingdings" panose="05000000000000000000" pitchFamily="2" charset="2"/>
                  <a:buChar char="Ø"/>
                </a:pPr>
                <a:r>
                  <a:rPr lang="fr-CA" sz="2400" dirty="0"/>
                  <a:t>Moyenne pondérée des positions des exemples.</a:t>
                </a:r>
                <a:endParaRPr lang="fr-CA" sz="3200" dirty="0">
                  <a:ea typeface="Cambria Math" panose="02040503050406030204" pitchFamily="18" charset="0"/>
                </a:endParaRPr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fr-CA" sz="2400" dirty="0"/>
              </a:p>
              <a:p>
                <a:pPr marL="2343150" lvl="4" indent="-514350">
                  <a:buFont typeface="Wingdings" panose="05000000000000000000" pitchFamily="2" charset="2"/>
                  <a:buChar char="Ø"/>
                </a:pPr>
                <a:r>
                  <a:rPr lang="fr-CA" sz="2400" dirty="0"/>
                  <a:t>Moyenne pondérée des variances des exemples.</a:t>
                </a:r>
                <a:endParaRPr lang="fr-CA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CA" sz="3200" dirty="0"/>
                  <a:t>Répéter les étapes 3 et 4 jusqu’à ce que les valeurs des coefficients convergent vers une solution.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CA" sz="3200" dirty="0"/>
                  <a:t>Chaque exemplaire appartient alors au groupe auquel il a la plus grande probabilité d’appartenir.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3131865"/>
              </a:xfrm>
              <a:prstGeom prst="rect">
                <a:avLst/>
              </a:prstGeom>
              <a:blipFill>
                <a:blip r:embed="rId3"/>
                <a:stretch>
                  <a:fillRect l="-1750" t="-836" b="-60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368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2.4. MODÈLES DE MÉLANGE GAUSSIEN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6073170"/>
            <a:ext cx="12192000" cy="175432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Hyperparamètre principal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Nombre de composantes (i.e. nombre de groupes </a:t>
            </a:r>
            <a:r>
              <a:rPr lang="fr-CA" sz="3600" b="1" i="1" dirty="0"/>
              <a:t>k</a:t>
            </a:r>
            <a:r>
              <a:rPr lang="fr-CA" sz="3600" dirty="0"/>
              <a:t>).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n_components</a:t>
            </a:r>
            <a:r>
              <a:rPr lang="fr-CA" sz="3200" b="1" i="1" dirty="0"/>
              <a:t> </a:t>
            </a:r>
            <a:r>
              <a:rPr lang="fr-CA" sz="3200" dirty="0"/>
              <a:t>(valeur par défaut : 1).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E23C2-776E-43D5-9E26-C990FEA6D786}"/>
              </a:ext>
            </a:extLst>
          </p:cNvPr>
          <p:cNvSpPr txBox="1"/>
          <p:nvPr/>
        </p:nvSpPr>
        <p:spPr>
          <a:xfrm>
            <a:off x="0" y="0"/>
            <a:ext cx="12192000" cy="563231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chemeClr val="bg1"/>
                </a:solidFill>
              </a:rPr>
              <a:t>À retenir:</a:t>
            </a:r>
          </a:p>
          <a:p>
            <a:endParaRPr lang="fr-CA" b="1" dirty="0">
              <a:solidFill>
                <a:schemeClr val="bg1"/>
              </a:solidFill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fr-CA" sz="3600" b="1" dirty="0">
                <a:solidFill>
                  <a:schemeClr val="bg1"/>
                </a:solidFill>
              </a:rPr>
              <a:t>À chaque itération : </a:t>
            </a:r>
          </a:p>
          <a:p>
            <a:pPr marL="2228850" lvl="3" indent="-857250">
              <a:buFont typeface="+mj-lt"/>
              <a:buAutoNum type="romanLcPeriod"/>
            </a:pPr>
            <a:r>
              <a:rPr lang="fr-CA" sz="3600" b="1" dirty="0">
                <a:solidFill>
                  <a:schemeClr val="bg1"/>
                </a:solidFill>
              </a:rPr>
              <a:t>On calcule les probabilités que chaque exemple appartienne à chaque groupe.</a:t>
            </a:r>
          </a:p>
          <a:p>
            <a:pPr marL="2228850" lvl="3" indent="-857250">
              <a:buFont typeface="+mj-lt"/>
              <a:buAutoNum type="romanLcPeriod"/>
            </a:pPr>
            <a:r>
              <a:rPr lang="fr-CA" sz="3600" b="1" dirty="0">
                <a:solidFill>
                  <a:schemeClr val="bg1"/>
                </a:solidFill>
              </a:rPr>
              <a:t>On utilise ces probabilités pour ajuster les valeurs des paramètres de la distribution normale correspondant à chaque groupe</a:t>
            </a:r>
          </a:p>
          <a:p>
            <a:pPr marL="1314450" lvl="1" indent="-857250">
              <a:buFont typeface="Wingdings" panose="05000000000000000000" pitchFamily="2" charset="2"/>
              <a:buChar char="§"/>
            </a:pPr>
            <a:endParaRPr lang="fr-CA" b="1" dirty="0">
              <a:solidFill>
                <a:schemeClr val="bg1"/>
              </a:solidFill>
            </a:endParaRPr>
          </a:p>
          <a:p>
            <a:pPr marL="1314450" lvl="1" indent="-857250">
              <a:buFont typeface="Wingdings" panose="05000000000000000000" pitchFamily="2" charset="2"/>
              <a:buChar char="§"/>
            </a:pPr>
            <a:r>
              <a:rPr lang="fr-CA" sz="3600" b="1" dirty="0">
                <a:solidFill>
                  <a:schemeClr val="bg1"/>
                </a:solidFill>
              </a:rPr>
              <a:t>On effectue cette boucle jusqu’à ce que les valeurs des paramètres soient stables.</a:t>
            </a:r>
          </a:p>
        </p:txBody>
      </p:sp>
    </p:spTree>
    <p:extLst>
      <p:ext uri="{BB962C8B-B14F-4D97-AF65-F5344CB8AC3E}">
        <p14:creationId xmlns:p14="http://schemas.microsoft.com/office/powerpoint/2010/main" val="2879842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2.4. MODÈLES DE MÉLANGE GAUSSIEN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331398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Exemple :</a:t>
                </a:r>
                <a:endParaRPr lang="fr-CA" sz="44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Sélectionner </a:t>
                </a:r>
                <a:r>
                  <a:rPr lang="fr-CA" sz="3600" b="1" i="1" dirty="0"/>
                  <a:t>k</a:t>
                </a:r>
                <a:r>
                  <a:rPr lang="fr-CA" sz="3600" dirty="0"/>
                  <a:t>, le nombre de groupes (e.g. ici, </a:t>
                </a:r>
                <a:r>
                  <a:rPr lang="fr-CA" sz="3600" b="1" i="1" dirty="0"/>
                  <a:t>k = 2</a:t>
                </a:r>
                <a:r>
                  <a:rPr lang="fr-CA" sz="3600" dirty="0"/>
                  <a:t>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Initialiser les paramètres du modèle pour chaque groupe 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=0.5,      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endParaRPr lang="fr-CA" sz="32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fr-CA" sz="32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𝑎𝑙𝑐𝑢𝑙𝑠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endParaRPr lang="fr-CA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3313984"/>
              </a:xfrm>
              <a:prstGeom prst="rect">
                <a:avLst/>
              </a:prstGeom>
              <a:blipFill>
                <a:blip r:embed="rId3"/>
                <a:stretch>
                  <a:fillRect l="-1750" t="-3309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FBCB15B-140D-4575-A4FD-2529A89FFEBE}"/>
              </a:ext>
            </a:extLst>
          </p:cNvPr>
          <p:cNvGrpSpPr/>
          <p:nvPr/>
        </p:nvGrpSpPr>
        <p:grpSpPr>
          <a:xfrm>
            <a:off x="445763" y="3560829"/>
            <a:ext cx="3842774" cy="3082797"/>
            <a:chOff x="417879" y="2175977"/>
            <a:chExt cx="3828412" cy="30712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64B4E9E-094C-4297-8275-C02FCD3000DF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7F1AEC0-E880-44D1-ABE8-E7FE5982940A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" name="Groupe 34">
                <a:extLst>
                  <a:ext uri="{FF2B5EF4-FFF2-40B4-BE49-F238E27FC236}">
                    <a16:creationId xmlns:a16="http://schemas.microsoft.com/office/drawing/2014/main" id="{4B5ECF8C-82CF-43A9-9DC3-3810C87B1C28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33" name="Connecteur droit 32">
                  <a:extLst>
                    <a:ext uri="{FF2B5EF4-FFF2-40B4-BE49-F238E27FC236}">
                      <a16:creationId xmlns:a16="http://schemas.microsoft.com/office/drawing/2014/main" id="{0B450D60-7179-4BAC-9BE0-87A3FBC3EB83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33">
                  <a:extLst>
                    <a:ext uri="{FF2B5EF4-FFF2-40B4-BE49-F238E27FC236}">
                      <a16:creationId xmlns:a16="http://schemas.microsoft.com/office/drawing/2014/main" id="{376EA2AA-5473-40CC-9AFA-2CD6808BA8C9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229DD57-2B80-4738-B4AA-689D40E94BB0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23" name="Ellipse 35">
                  <a:extLst>
                    <a:ext uri="{FF2B5EF4-FFF2-40B4-BE49-F238E27FC236}">
                      <a16:creationId xmlns:a16="http://schemas.microsoft.com/office/drawing/2014/main" id="{D1E6655A-AD54-4EAA-A13A-FE4ADAF775A5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4" name="Ellipse 36">
                  <a:extLst>
                    <a:ext uri="{FF2B5EF4-FFF2-40B4-BE49-F238E27FC236}">
                      <a16:creationId xmlns:a16="http://schemas.microsoft.com/office/drawing/2014/main" id="{1CAD6E98-68DC-4F42-A0DF-25695AA00C74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5" name="Ellipse 37">
                  <a:extLst>
                    <a:ext uri="{FF2B5EF4-FFF2-40B4-BE49-F238E27FC236}">
                      <a16:creationId xmlns:a16="http://schemas.microsoft.com/office/drawing/2014/main" id="{09FDE9CF-4AF9-42DE-BE85-38DA88BF8695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6" name="Ellipse 38">
                  <a:extLst>
                    <a:ext uri="{FF2B5EF4-FFF2-40B4-BE49-F238E27FC236}">
                      <a16:creationId xmlns:a16="http://schemas.microsoft.com/office/drawing/2014/main" id="{1BDC1E7E-16FE-47C3-A713-A04D3B22F032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7" name="Ellipse 39">
                  <a:extLst>
                    <a:ext uri="{FF2B5EF4-FFF2-40B4-BE49-F238E27FC236}">
                      <a16:creationId xmlns:a16="http://schemas.microsoft.com/office/drawing/2014/main" id="{0EC9865D-6629-41D7-BB8E-10A9386AEEE0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8" name="Ellipse 40">
                  <a:extLst>
                    <a:ext uri="{FF2B5EF4-FFF2-40B4-BE49-F238E27FC236}">
                      <a16:creationId xmlns:a16="http://schemas.microsoft.com/office/drawing/2014/main" id="{3A32084D-9E75-45B0-B4C9-FE8BA49CF4AD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" name="Ellipse 41">
                  <a:extLst>
                    <a:ext uri="{FF2B5EF4-FFF2-40B4-BE49-F238E27FC236}">
                      <a16:creationId xmlns:a16="http://schemas.microsoft.com/office/drawing/2014/main" id="{A36EAE9F-4644-432E-A4A6-99F85DD2F950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1" name="Ellipse 42">
                  <a:extLst>
                    <a:ext uri="{FF2B5EF4-FFF2-40B4-BE49-F238E27FC236}">
                      <a16:creationId xmlns:a16="http://schemas.microsoft.com/office/drawing/2014/main" id="{F7B08B74-AA3E-424F-978B-636C9C118D52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2" name="Ellipse 48">
                  <a:extLst>
                    <a:ext uri="{FF2B5EF4-FFF2-40B4-BE49-F238E27FC236}">
                      <a16:creationId xmlns:a16="http://schemas.microsoft.com/office/drawing/2014/main" id="{AC75021E-0C74-4732-B28F-6563E630375D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6125D7EF-CE81-4515-8307-45E8C660FA4E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133396-2DFC-437D-9013-B867D5514C60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7" name="Ellipse 36">
                <a:extLst>
                  <a:ext uri="{FF2B5EF4-FFF2-40B4-BE49-F238E27FC236}">
                    <a16:creationId xmlns:a16="http://schemas.microsoft.com/office/drawing/2014/main" id="{76CE8FBE-7FD7-464E-B2A3-76ED1BA5F098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" name="Ellipse 36">
                <a:extLst>
                  <a:ext uri="{FF2B5EF4-FFF2-40B4-BE49-F238E27FC236}">
                    <a16:creationId xmlns:a16="http://schemas.microsoft.com/office/drawing/2014/main" id="{9B9ECC2E-7916-46A1-94D1-E995E1073C65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9" name="Ellipse 36">
                <a:extLst>
                  <a:ext uri="{FF2B5EF4-FFF2-40B4-BE49-F238E27FC236}">
                    <a16:creationId xmlns:a16="http://schemas.microsoft.com/office/drawing/2014/main" id="{CE97E7D3-D2A1-4197-9E16-2BFC4171CAD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0" name="Ellipse 36">
                <a:extLst>
                  <a:ext uri="{FF2B5EF4-FFF2-40B4-BE49-F238E27FC236}">
                    <a16:creationId xmlns:a16="http://schemas.microsoft.com/office/drawing/2014/main" id="{BA5A1FE1-EA98-45FB-9D75-478962E3935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1" name="Ellipse 36">
                <a:extLst>
                  <a:ext uri="{FF2B5EF4-FFF2-40B4-BE49-F238E27FC236}">
                    <a16:creationId xmlns:a16="http://schemas.microsoft.com/office/drawing/2014/main" id="{5D935A93-F1F4-4495-953E-9701C988311E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2" name="Ellipse 36">
                <a:extLst>
                  <a:ext uri="{FF2B5EF4-FFF2-40B4-BE49-F238E27FC236}">
                    <a16:creationId xmlns:a16="http://schemas.microsoft.com/office/drawing/2014/main" id="{7A2C441C-0FA6-45A5-A6B7-E6619424B457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3" name="Ellipse 36">
                <a:extLst>
                  <a:ext uri="{FF2B5EF4-FFF2-40B4-BE49-F238E27FC236}">
                    <a16:creationId xmlns:a16="http://schemas.microsoft.com/office/drawing/2014/main" id="{49D98618-FDC4-4500-A051-ECD779D06D12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" name="Ellipse 36">
                <a:extLst>
                  <a:ext uri="{FF2B5EF4-FFF2-40B4-BE49-F238E27FC236}">
                    <a16:creationId xmlns:a16="http://schemas.microsoft.com/office/drawing/2014/main" id="{BE9D776B-2B76-4A6B-9098-47563298AA14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" name="Ellipse 36">
                <a:extLst>
                  <a:ext uri="{FF2B5EF4-FFF2-40B4-BE49-F238E27FC236}">
                    <a16:creationId xmlns:a16="http://schemas.microsoft.com/office/drawing/2014/main" id="{3CC63932-8C40-4D49-9ADD-920F6C0DF58A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" name="Ellipse 36">
                <a:extLst>
                  <a:ext uri="{FF2B5EF4-FFF2-40B4-BE49-F238E27FC236}">
                    <a16:creationId xmlns:a16="http://schemas.microsoft.com/office/drawing/2014/main" id="{664B86A9-24E3-4DF5-9A2D-20D0AE726306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" name="Ellipse 36">
                <a:extLst>
                  <a:ext uri="{FF2B5EF4-FFF2-40B4-BE49-F238E27FC236}">
                    <a16:creationId xmlns:a16="http://schemas.microsoft.com/office/drawing/2014/main" id="{BFCD9854-4D2A-42BA-B570-50A63FE9DBB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" name="Ellipse 36">
                <a:extLst>
                  <a:ext uri="{FF2B5EF4-FFF2-40B4-BE49-F238E27FC236}">
                    <a16:creationId xmlns:a16="http://schemas.microsoft.com/office/drawing/2014/main" id="{F8865B80-7FA5-4122-A0A6-C431C2ABBF36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0D06C72-F8AF-4993-9F66-F032159C75D4}"/>
              </a:ext>
            </a:extLst>
          </p:cNvPr>
          <p:cNvGrpSpPr/>
          <p:nvPr/>
        </p:nvGrpSpPr>
        <p:grpSpPr>
          <a:xfrm>
            <a:off x="1927744" y="3234991"/>
            <a:ext cx="1476393" cy="2047560"/>
            <a:chOff x="5337670" y="3601538"/>
            <a:chExt cx="1476393" cy="2047560"/>
          </a:xfrm>
        </p:grpSpPr>
        <p:sp>
          <p:nvSpPr>
            <p:cNvPr id="42" name="Ellipse 42">
              <a:extLst>
                <a:ext uri="{FF2B5EF4-FFF2-40B4-BE49-F238E27FC236}">
                  <a16:creationId xmlns:a16="http://schemas.microsoft.com/office/drawing/2014/main" id="{897EF6FA-A129-48F4-8080-2FFC6FCC53A6}"/>
                </a:ext>
              </a:extLst>
            </p:cNvPr>
            <p:cNvSpPr/>
            <p:nvPr/>
          </p:nvSpPr>
          <p:spPr>
            <a:xfrm rot="2393458">
              <a:off x="5337670" y="3601538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EC3346D6-962A-4669-81D4-2A537C015971}"/>
                </a:ext>
              </a:extLst>
            </p:cNvPr>
            <p:cNvSpPr/>
            <p:nvPr/>
          </p:nvSpPr>
          <p:spPr>
            <a:xfrm rot="2393458">
              <a:off x="5683531" y="4066307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Ellipse 42">
              <a:extLst>
                <a:ext uri="{FF2B5EF4-FFF2-40B4-BE49-F238E27FC236}">
                  <a16:creationId xmlns:a16="http://schemas.microsoft.com/office/drawing/2014/main" id="{CCF70BE0-8903-4C57-BF78-F33C374084A7}"/>
                </a:ext>
              </a:extLst>
            </p:cNvPr>
            <p:cNvSpPr/>
            <p:nvPr/>
          </p:nvSpPr>
          <p:spPr>
            <a:xfrm rot="2393458">
              <a:off x="5921563" y="4424015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E93D827-0C41-4B22-BCEB-83F5B3EC145C}"/>
              </a:ext>
            </a:extLst>
          </p:cNvPr>
          <p:cNvGrpSpPr/>
          <p:nvPr/>
        </p:nvGrpSpPr>
        <p:grpSpPr>
          <a:xfrm>
            <a:off x="1115395" y="3987996"/>
            <a:ext cx="1476393" cy="2047560"/>
            <a:chOff x="4584580" y="4484339"/>
            <a:chExt cx="1476393" cy="2047560"/>
          </a:xfrm>
        </p:grpSpPr>
        <p:sp>
          <p:nvSpPr>
            <p:cNvPr id="46" name="Ellipse 42">
              <a:extLst>
                <a:ext uri="{FF2B5EF4-FFF2-40B4-BE49-F238E27FC236}">
                  <a16:creationId xmlns:a16="http://schemas.microsoft.com/office/drawing/2014/main" id="{06383307-C01A-4384-A800-9EFAE8B03FF9}"/>
                </a:ext>
              </a:extLst>
            </p:cNvPr>
            <p:cNvSpPr/>
            <p:nvPr/>
          </p:nvSpPr>
          <p:spPr>
            <a:xfrm rot="2393458">
              <a:off x="4584580" y="4484339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7" name="Ellipse 42">
              <a:extLst>
                <a:ext uri="{FF2B5EF4-FFF2-40B4-BE49-F238E27FC236}">
                  <a16:creationId xmlns:a16="http://schemas.microsoft.com/office/drawing/2014/main" id="{2DA0FE8D-AF74-4E3D-8511-F37C8A564783}"/>
                </a:ext>
              </a:extLst>
            </p:cNvPr>
            <p:cNvSpPr/>
            <p:nvPr/>
          </p:nvSpPr>
          <p:spPr>
            <a:xfrm rot="2393458">
              <a:off x="4930441" y="4949107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8" name="Ellipse 42">
              <a:extLst>
                <a:ext uri="{FF2B5EF4-FFF2-40B4-BE49-F238E27FC236}">
                  <a16:creationId xmlns:a16="http://schemas.microsoft.com/office/drawing/2014/main" id="{4A379061-D563-4296-8C06-7B0ACCC516F3}"/>
                </a:ext>
              </a:extLst>
            </p:cNvPr>
            <p:cNvSpPr/>
            <p:nvPr/>
          </p:nvSpPr>
          <p:spPr>
            <a:xfrm rot="2393458">
              <a:off x="5168473" y="5306816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534D074-6838-4DC7-96DE-9F55B574C85C}"/>
                  </a:ext>
                </a:extLst>
              </p:cNvPr>
              <p:cNvSpPr txBox="1"/>
              <p:nvPr/>
            </p:nvSpPr>
            <p:spPr>
              <a:xfrm>
                <a:off x="0" y="6674473"/>
                <a:ext cx="12192000" cy="225888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3600" dirty="0"/>
                  <a:t>3. Calculer la probabilité que chaque exemple appartienne à chacun des </a:t>
                </a:r>
                <a:r>
                  <a:rPr lang="fr-CA" sz="3600" b="1" i="1" dirty="0"/>
                  <a:t>k</a:t>
                </a:r>
                <a:r>
                  <a:rPr lang="fr-CA" sz="3600" dirty="0"/>
                  <a:t> groupes.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fr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fr-CA" sz="3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534D074-6838-4DC7-96DE-9F55B574C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674473"/>
                <a:ext cx="12192000" cy="2258888"/>
              </a:xfrm>
              <a:prstGeom prst="rect">
                <a:avLst/>
              </a:prstGeom>
              <a:blipFill>
                <a:blip r:embed="rId6"/>
                <a:stretch>
                  <a:fillRect l="-1500" t="-432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B8E84F0F-1DED-4572-93F2-A4860B64F3B0}"/>
              </a:ext>
            </a:extLst>
          </p:cNvPr>
          <p:cNvGrpSpPr/>
          <p:nvPr/>
        </p:nvGrpSpPr>
        <p:grpSpPr>
          <a:xfrm>
            <a:off x="445763" y="8667799"/>
            <a:ext cx="3842774" cy="3082797"/>
            <a:chOff x="417879" y="2175977"/>
            <a:chExt cx="3828412" cy="307127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7BFEEBB-5829-4C1C-BBD6-73D72BC5A5FA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230FC793-8D63-47DA-B35C-BB0EBA381C58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4" name="Groupe 34">
                <a:extLst>
                  <a:ext uri="{FF2B5EF4-FFF2-40B4-BE49-F238E27FC236}">
                    <a16:creationId xmlns:a16="http://schemas.microsoft.com/office/drawing/2014/main" id="{8A77BF8E-5154-4763-ACA3-CA8744064C57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86" name="Connecteur droit 32">
                  <a:extLst>
                    <a:ext uri="{FF2B5EF4-FFF2-40B4-BE49-F238E27FC236}">
                      <a16:creationId xmlns:a16="http://schemas.microsoft.com/office/drawing/2014/main" id="{66C78662-5FC2-4D3B-B6C0-FC0249CB47A8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33">
                  <a:extLst>
                    <a:ext uri="{FF2B5EF4-FFF2-40B4-BE49-F238E27FC236}">
                      <a16:creationId xmlns:a16="http://schemas.microsoft.com/office/drawing/2014/main" id="{8F843A45-9715-45AF-ABA6-319E1A19322F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D6534F37-27EF-4002-B662-52525B35FE56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77" name="Ellipse 35">
                  <a:extLst>
                    <a:ext uri="{FF2B5EF4-FFF2-40B4-BE49-F238E27FC236}">
                      <a16:creationId xmlns:a16="http://schemas.microsoft.com/office/drawing/2014/main" id="{EDA927A1-5C5D-4A95-8E55-B6DF8242C464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78" name="Ellipse 36">
                  <a:extLst>
                    <a:ext uri="{FF2B5EF4-FFF2-40B4-BE49-F238E27FC236}">
                      <a16:creationId xmlns:a16="http://schemas.microsoft.com/office/drawing/2014/main" id="{A74B1553-3138-491F-9794-AE713B69D664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79" name="Ellipse 37">
                  <a:extLst>
                    <a:ext uri="{FF2B5EF4-FFF2-40B4-BE49-F238E27FC236}">
                      <a16:creationId xmlns:a16="http://schemas.microsoft.com/office/drawing/2014/main" id="{0E55AD28-CD11-4989-AE37-60FB2D8983E9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0" name="Ellipse 38">
                  <a:extLst>
                    <a:ext uri="{FF2B5EF4-FFF2-40B4-BE49-F238E27FC236}">
                      <a16:creationId xmlns:a16="http://schemas.microsoft.com/office/drawing/2014/main" id="{ED60FC8F-9417-4029-B381-EAD602C49C3E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1" name="Ellipse 39">
                  <a:extLst>
                    <a:ext uri="{FF2B5EF4-FFF2-40B4-BE49-F238E27FC236}">
                      <a16:creationId xmlns:a16="http://schemas.microsoft.com/office/drawing/2014/main" id="{F3FA86DC-86EE-4514-B8DD-88CE7B9CF1A3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2" name="Ellipse 40">
                  <a:extLst>
                    <a:ext uri="{FF2B5EF4-FFF2-40B4-BE49-F238E27FC236}">
                      <a16:creationId xmlns:a16="http://schemas.microsoft.com/office/drawing/2014/main" id="{4D81420D-8E40-4149-BCF1-F05FD3C70BDB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3" name="Ellipse 41">
                  <a:extLst>
                    <a:ext uri="{FF2B5EF4-FFF2-40B4-BE49-F238E27FC236}">
                      <a16:creationId xmlns:a16="http://schemas.microsoft.com/office/drawing/2014/main" id="{33553E91-20AD-4CD5-909F-ADD0BACC23D9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4" name="Ellipse 42">
                  <a:extLst>
                    <a:ext uri="{FF2B5EF4-FFF2-40B4-BE49-F238E27FC236}">
                      <a16:creationId xmlns:a16="http://schemas.microsoft.com/office/drawing/2014/main" id="{67521A2C-55E8-4A5D-8A55-0A89621FEDF9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5" name="Ellipse 48">
                  <a:extLst>
                    <a:ext uri="{FF2B5EF4-FFF2-40B4-BE49-F238E27FC236}">
                      <a16:creationId xmlns:a16="http://schemas.microsoft.com/office/drawing/2014/main" id="{F7EE113F-0635-4B11-9D6E-9BD76C75C6CF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CF5892E-6BC7-4669-A619-E0E47FDAB0AD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33FAC34-61F0-4496-8EA9-53B77E382DCB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61" name="Ellipse 36">
                <a:extLst>
                  <a:ext uri="{FF2B5EF4-FFF2-40B4-BE49-F238E27FC236}">
                    <a16:creationId xmlns:a16="http://schemas.microsoft.com/office/drawing/2014/main" id="{11892B7F-30E6-4FA0-B3FE-C242D429FE9A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" name="Ellipse 36">
                <a:extLst>
                  <a:ext uri="{FF2B5EF4-FFF2-40B4-BE49-F238E27FC236}">
                    <a16:creationId xmlns:a16="http://schemas.microsoft.com/office/drawing/2014/main" id="{7211BB07-EA9C-40CF-8798-54B249E4F1DA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3" name="Ellipse 36">
                <a:extLst>
                  <a:ext uri="{FF2B5EF4-FFF2-40B4-BE49-F238E27FC236}">
                    <a16:creationId xmlns:a16="http://schemas.microsoft.com/office/drawing/2014/main" id="{98BF986C-CB30-47B3-B133-81B306887FE8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4" name="Ellipse 36">
                <a:extLst>
                  <a:ext uri="{FF2B5EF4-FFF2-40B4-BE49-F238E27FC236}">
                    <a16:creationId xmlns:a16="http://schemas.microsoft.com/office/drawing/2014/main" id="{9EAEFDED-8B49-4964-8D48-F8DDE6AF71CC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" name="Ellipse 36">
                <a:extLst>
                  <a:ext uri="{FF2B5EF4-FFF2-40B4-BE49-F238E27FC236}">
                    <a16:creationId xmlns:a16="http://schemas.microsoft.com/office/drawing/2014/main" id="{2EC16EC8-1130-4DDE-BAB4-CA7FB65113B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6" name="Ellipse 36">
                <a:extLst>
                  <a:ext uri="{FF2B5EF4-FFF2-40B4-BE49-F238E27FC236}">
                    <a16:creationId xmlns:a16="http://schemas.microsoft.com/office/drawing/2014/main" id="{F7A5EBD0-9B2A-4C25-995C-3948687B75F1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7" name="Ellipse 36">
                <a:extLst>
                  <a:ext uri="{FF2B5EF4-FFF2-40B4-BE49-F238E27FC236}">
                    <a16:creationId xmlns:a16="http://schemas.microsoft.com/office/drawing/2014/main" id="{991E03F3-0F7B-4C7A-932D-8A7FF0868D26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8" name="Ellipse 36">
                <a:extLst>
                  <a:ext uri="{FF2B5EF4-FFF2-40B4-BE49-F238E27FC236}">
                    <a16:creationId xmlns:a16="http://schemas.microsoft.com/office/drawing/2014/main" id="{A6046594-C2BA-445F-B05D-2C256939F163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9" name="Ellipse 36">
                <a:extLst>
                  <a:ext uri="{FF2B5EF4-FFF2-40B4-BE49-F238E27FC236}">
                    <a16:creationId xmlns:a16="http://schemas.microsoft.com/office/drawing/2014/main" id="{74E7D986-F280-4168-BA91-4969DFA1C566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" name="Ellipse 36">
                <a:extLst>
                  <a:ext uri="{FF2B5EF4-FFF2-40B4-BE49-F238E27FC236}">
                    <a16:creationId xmlns:a16="http://schemas.microsoft.com/office/drawing/2014/main" id="{0874CCD7-88FC-4660-BEB0-040002F61DEF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1" name="Ellipse 36">
                <a:extLst>
                  <a:ext uri="{FF2B5EF4-FFF2-40B4-BE49-F238E27FC236}">
                    <a16:creationId xmlns:a16="http://schemas.microsoft.com/office/drawing/2014/main" id="{9EBC0263-6D28-4920-8AE2-592C9C8B0A8E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2" name="Ellipse 36">
                <a:extLst>
                  <a:ext uri="{FF2B5EF4-FFF2-40B4-BE49-F238E27FC236}">
                    <a16:creationId xmlns:a16="http://schemas.microsoft.com/office/drawing/2014/main" id="{AF19FA20-DA65-4587-A98A-0652132C4493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CBDE7D3-9A34-4B52-834D-8B88FECAB294}"/>
              </a:ext>
            </a:extLst>
          </p:cNvPr>
          <p:cNvGrpSpPr/>
          <p:nvPr/>
        </p:nvGrpSpPr>
        <p:grpSpPr>
          <a:xfrm rot="975211">
            <a:off x="2133907" y="8713688"/>
            <a:ext cx="1345504" cy="1714716"/>
            <a:chOff x="5121757" y="9880671"/>
            <a:chExt cx="1476393" cy="2047560"/>
          </a:xfrm>
        </p:grpSpPr>
        <p:sp>
          <p:nvSpPr>
            <p:cNvPr id="52" name="Ellipse 42">
              <a:extLst>
                <a:ext uri="{FF2B5EF4-FFF2-40B4-BE49-F238E27FC236}">
                  <a16:creationId xmlns:a16="http://schemas.microsoft.com/office/drawing/2014/main" id="{4CC68885-F378-4D3F-A49D-875FFF140751}"/>
                </a:ext>
              </a:extLst>
            </p:cNvPr>
            <p:cNvSpPr/>
            <p:nvPr/>
          </p:nvSpPr>
          <p:spPr>
            <a:xfrm rot="2393458">
              <a:off x="5121757" y="9880671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4" name="Ellipse 42">
              <a:extLst>
                <a:ext uri="{FF2B5EF4-FFF2-40B4-BE49-F238E27FC236}">
                  <a16:creationId xmlns:a16="http://schemas.microsoft.com/office/drawing/2014/main" id="{81B2384D-0682-409F-B783-F8CCE8DCDCBB}"/>
                </a:ext>
              </a:extLst>
            </p:cNvPr>
            <p:cNvSpPr/>
            <p:nvPr/>
          </p:nvSpPr>
          <p:spPr>
            <a:xfrm rot="2393458">
              <a:off x="5467618" y="10345440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5" name="Ellipse 42">
              <a:extLst>
                <a:ext uri="{FF2B5EF4-FFF2-40B4-BE49-F238E27FC236}">
                  <a16:creationId xmlns:a16="http://schemas.microsoft.com/office/drawing/2014/main" id="{81BC11CA-3243-4774-B7D8-9EF6323E7440}"/>
                </a:ext>
              </a:extLst>
            </p:cNvPr>
            <p:cNvSpPr/>
            <p:nvPr/>
          </p:nvSpPr>
          <p:spPr>
            <a:xfrm rot="2393458">
              <a:off x="5705650" y="10703148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8D52D3C-229C-4CCA-9CE6-68EF0C7D652F}"/>
              </a:ext>
            </a:extLst>
          </p:cNvPr>
          <p:cNvGrpSpPr/>
          <p:nvPr/>
        </p:nvGrpSpPr>
        <p:grpSpPr>
          <a:xfrm rot="306082">
            <a:off x="1144662" y="9633234"/>
            <a:ext cx="1238088" cy="1717063"/>
            <a:chOff x="4368667" y="10763472"/>
            <a:chExt cx="1476393" cy="2047560"/>
          </a:xfrm>
        </p:grpSpPr>
        <p:sp>
          <p:nvSpPr>
            <p:cNvPr id="56" name="Ellipse 42">
              <a:extLst>
                <a:ext uri="{FF2B5EF4-FFF2-40B4-BE49-F238E27FC236}">
                  <a16:creationId xmlns:a16="http://schemas.microsoft.com/office/drawing/2014/main" id="{6B94B346-E867-4389-8713-62DF2E337470}"/>
                </a:ext>
              </a:extLst>
            </p:cNvPr>
            <p:cNvSpPr/>
            <p:nvPr/>
          </p:nvSpPr>
          <p:spPr>
            <a:xfrm rot="2393458">
              <a:off x="4368667" y="10763472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7" name="Ellipse 42">
              <a:extLst>
                <a:ext uri="{FF2B5EF4-FFF2-40B4-BE49-F238E27FC236}">
                  <a16:creationId xmlns:a16="http://schemas.microsoft.com/office/drawing/2014/main" id="{09819488-4683-4774-AC10-B757C4835CDD}"/>
                </a:ext>
              </a:extLst>
            </p:cNvPr>
            <p:cNvSpPr/>
            <p:nvPr/>
          </p:nvSpPr>
          <p:spPr>
            <a:xfrm rot="2393458">
              <a:off x="4714528" y="11228240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8" name="Ellipse 42">
              <a:extLst>
                <a:ext uri="{FF2B5EF4-FFF2-40B4-BE49-F238E27FC236}">
                  <a16:creationId xmlns:a16="http://schemas.microsoft.com/office/drawing/2014/main" id="{68AF7B6C-8E9D-426D-8E11-7727BD41AFAD}"/>
                </a:ext>
              </a:extLst>
            </p:cNvPr>
            <p:cNvSpPr/>
            <p:nvPr/>
          </p:nvSpPr>
          <p:spPr>
            <a:xfrm rot="2393458">
              <a:off x="4952560" y="11585949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1659594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2.4. MODÈLES DE MÉLANGE GAUSSIEN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(suite) :</a:t>
            </a:r>
            <a:endParaRPr lang="fr-CA" sz="32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09ABC1D-AFC2-4167-989D-E4BD09B27727}"/>
              </a:ext>
            </a:extLst>
          </p:cNvPr>
          <p:cNvSpPr txBox="1"/>
          <p:nvPr/>
        </p:nvSpPr>
        <p:spPr>
          <a:xfrm>
            <a:off x="0" y="815606"/>
            <a:ext cx="12192000" cy="120032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600" dirty="0"/>
              <a:t>5. Répéter les étapes 3 et 4 jusqu’à ce que les valeurs des coefficients convergent vers une solution.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599C177B-9DD9-4584-A55D-DEE09248F5DA}"/>
              </a:ext>
            </a:extLst>
          </p:cNvPr>
          <p:cNvGrpSpPr/>
          <p:nvPr/>
        </p:nvGrpSpPr>
        <p:grpSpPr>
          <a:xfrm>
            <a:off x="-5877" y="2400491"/>
            <a:ext cx="3842774" cy="3082797"/>
            <a:chOff x="417879" y="2175977"/>
            <a:chExt cx="3828412" cy="3071278"/>
          </a:xfrm>
        </p:grpSpPr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99051516-8B84-4665-B187-DC1EE68BBE1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36EB5D2A-1B26-4656-A339-1D0DADA8CBC3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3" name="Groupe 34">
                <a:extLst>
                  <a:ext uri="{FF2B5EF4-FFF2-40B4-BE49-F238E27FC236}">
                    <a16:creationId xmlns:a16="http://schemas.microsoft.com/office/drawing/2014/main" id="{FDD76951-C43D-4822-A37C-4E91AC0632F6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305" name="Connecteur droit 32">
                  <a:extLst>
                    <a:ext uri="{FF2B5EF4-FFF2-40B4-BE49-F238E27FC236}">
                      <a16:creationId xmlns:a16="http://schemas.microsoft.com/office/drawing/2014/main" id="{8D99B4F3-EEFA-4760-9B6D-B37750C61CBA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Connecteur droit 33">
                  <a:extLst>
                    <a:ext uri="{FF2B5EF4-FFF2-40B4-BE49-F238E27FC236}">
                      <a16:creationId xmlns:a16="http://schemas.microsoft.com/office/drawing/2014/main" id="{096430B1-3C00-4FB8-8E4B-630BC955D34D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B19A2325-CB0C-4D2D-AC75-F94C98400687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296" name="Ellipse 35">
                  <a:extLst>
                    <a:ext uri="{FF2B5EF4-FFF2-40B4-BE49-F238E27FC236}">
                      <a16:creationId xmlns:a16="http://schemas.microsoft.com/office/drawing/2014/main" id="{18DE1C76-D4E9-4157-BFFE-CC15A3131684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7" name="Ellipse 36">
                  <a:extLst>
                    <a:ext uri="{FF2B5EF4-FFF2-40B4-BE49-F238E27FC236}">
                      <a16:creationId xmlns:a16="http://schemas.microsoft.com/office/drawing/2014/main" id="{2CACA6C9-5D17-4E66-ACC1-B6F92BF738BE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8" name="Ellipse 37">
                  <a:extLst>
                    <a:ext uri="{FF2B5EF4-FFF2-40B4-BE49-F238E27FC236}">
                      <a16:creationId xmlns:a16="http://schemas.microsoft.com/office/drawing/2014/main" id="{1C1D6F9F-18E7-42C0-9CDB-44C1AC130A47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9" name="Ellipse 38">
                  <a:extLst>
                    <a:ext uri="{FF2B5EF4-FFF2-40B4-BE49-F238E27FC236}">
                      <a16:creationId xmlns:a16="http://schemas.microsoft.com/office/drawing/2014/main" id="{77CC5EA9-46F5-43E0-BEAC-6BF976C37A10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0" name="Ellipse 39">
                  <a:extLst>
                    <a:ext uri="{FF2B5EF4-FFF2-40B4-BE49-F238E27FC236}">
                      <a16:creationId xmlns:a16="http://schemas.microsoft.com/office/drawing/2014/main" id="{C0102863-1EE2-422A-A32A-C59E2229852C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1" name="Ellipse 40">
                  <a:extLst>
                    <a:ext uri="{FF2B5EF4-FFF2-40B4-BE49-F238E27FC236}">
                      <a16:creationId xmlns:a16="http://schemas.microsoft.com/office/drawing/2014/main" id="{332B68E4-FAEF-40BC-8A09-D211267083C7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2" name="Ellipse 41">
                  <a:extLst>
                    <a:ext uri="{FF2B5EF4-FFF2-40B4-BE49-F238E27FC236}">
                      <a16:creationId xmlns:a16="http://schemas.microsoft.com/office/drawing/2014/main" id="{7745BE41-6525-4418-A71B-5FF442642A1B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3" name="Ellipse 42">
                  <a:extLst>
                    <a:ext uri="{FF2B5EF4-FFF2-40B4-BE49-F238E27FC236}">
                      <a16:creationId xmlns:a16="http://schemas.microsoft.com/office/drawing/2014/main" id="{8FA0D18B-A097-44E8-A28E-6EE8B36EC7E8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4" name="Ellipse 48">
                  <a:extLst>
                    <a:ext uri="{FF2B5EF4-FFF2-40B4-BE49-F238E27FC236}">
                      <a16:creationId xmlns:a16="http://schemas.microsoft.com/office/drawing/2014/main" id="{6E1A1FAE-42FB-4727-9E3B-FC53DACC2FEC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4BA0EC1B-776C-4CB1-8A29-374A536666DF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8D59748E-97F0-4D54-888C-FA22BB17E10E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280" name="Ellipse 36">
                <a:extLst>
                  <a:ext uri="{FF2B5EF4-FFF2-40B4-BE49-F238E27FC236}">
                    <a16:creationId xmlns:a16="http://schemas.microsoft.com/office/drawing/2014/main" id="{B0C6D135-A3E3-4945-B48A-78AC7EAD5ADB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1" name="Ellipse 36">
                <a:extLst>
                  <a:ext uri="{FF2B5EF4-FFF2-40B4-BE49-F238E27FC236}">
                    <a16:creationId xmlns:a16="http://schemas.microsoft.com/office/drawing/2014/main" id="{9E68C137-5FFB-4916-9F13-A59957F15C87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2" name="Ellipse 36">
                <a:extLst>
                  <a:ext uri="{FF2B5EF4-FFF2-40B4-BE49-F238E27FC236}">
                    <a16:creationId xmlns:a16="http://schemas.microsoft.com/office/drawing/2014/main" id="{CF36B3DD-866B-44F2-93BC-22714C7B2050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3" name="Ellipse 36">
                <a:extLst>
                  <a:ext uri="{FF2B5EF4-FFF2-40B4-BE49-F238E27FC236}">
                    <a16:creationId xmlns:a16="http://schemas.microsoft.com/office/drawing/2014/main" id="{A58DD086-2F19-4948-AF48-6979C3387C90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4" name="Ellipse 36">
                <a:extLst>
                  <a:ext uri="{FF2B5EF4-FFF2-40B4-BE49-F238E27FC236}">
                    <a16:creationId xmlns:a16="http://schemas.microsoft.com/office/drawing/2014/main" id="{D06AF4F9-3C99-423F-A5F4-6503DDA76345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5" name="Ellipse 36">
                <a:extLst>
                  <a:ext uri="{FF2B5EF4-FFF2-40B4-BE49-F238E27FC236}">
                    <a16:creationId xmlns:a16="http://schemas.microsoft.com/office/drawing/2014/main" id="{BEAFF301-5E9B-408C-9E4C-EC13E2DF7F0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6" name="Ellipse 36">
                <a:extLst>
                  <a:ext uri="{FF2B5EF4-FFF2-40B4-BE49-F238E27FC236}">
                    <a16:creationId xmlns:a16="http://schemas.microsoft.com/office/drawing/2014/main" id="{2D058D10-2F62-4212-A533-8C36238E13FD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7" name="Ellipse 36">
                <a:extLst>
                  <a:ext uri="{FF2B5EF4-FFF2-40B4-BE49-F238E27FC236}">
                    <a16:creationId xmlns:a16="http://schemas.microsoft.com/office/drawing/2014/main" id="{0D2AD438-DD89-4A2B-86A1-429EE1D23942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8" name="Ellipse 36">
                <a:extLst>
                  <a:ext uri="{FF2B5EF4-FFF2-40B4-BE49-F238E27FC236}">
                    <a16:creationId xmlns:a16="http://schemas.microsoft.com/office/drawing/2014/main" id="{99766D9D-1D21-476A-B7EB-58DE719732BD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9" name="Ellipse 36">
                <a:extLst>
                  <a:ext uri="{FF2B5EF4-FFF2-40B4-BE49-F238E27FC236}">
                    <a16:creationId xmlns:a16="http://schemas.microsoft.com/office/drawing/2014/main" id="{71C7D125-5700-4266-B133-AFBBE7276720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0" name="Ellipse 36">
                <a:extLst>
                  <a:ext uri="{FF2B5EF4-FFF2-40B4-BE49-F238E27FC236}">
                    <a16:creationId xmlns:a16="http://schemas.microsoft.com/office/drawing/2014/main" id="{D2228E6B-57BE-49D8-A937-A4B7DD2D90C0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1" name="Ellipse 36">
                <a:extLst>
                  <a:ext uri="{FF2B5EF4-FFF2-40B4-BE49-F238E27FC236}">
                    <a16:creationId xmlns:a16="http://schemas.microsoft.com/office/drawing/2014/main" id="{53411B9A-DB6B-4609-9C65-9B1F569FC802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6D1F3EFC-43FE-4D00-AB85-DA60A0CBCE00}"/>
              </a:ext>
            </a:extLst>
          </p:cNvPr>
          <p:cNvGrpSpPr/>
          <p:nvPr/>
        </p:nvGrpSpPr>
        <p:grpSpPr>
          <a:xfrm rot="1550311">
            <a:off x="1779093" y="2593234"/>
            <a:ext cx="1266019" cy="1668984"/>
            <a:chOff x="5121757" y="9880671"/>
            <a:chExt cx="1476393" cy="2047560"/>
          </a:xfrm>
        </p:grpSpPr>
        <p:sp>
          <p:nvSpPr>
            <p:cNvPr id="308" name="Ellipse 42">
              <a:extLst>
                <a:ext uri="{FF2B5EF4-FFF2-40B4-BE49-F238E27FC236}">
                  <a16:creationId xmlns:a16="http://schemas.microsoft.com/office/drawing/2014/main" id="{A7F13534-E40B-4968-A59A-D9C7D8C2FEB3}"/>
                </a:ext>
              </a:extLst>
            </p:cNvPr>
            <p:cNvSpPr/>
            <p:nvPr/>
          </p:nvSpPr>
          <p:spPr>
            <a:xfrm rot="2393458">
              <a:off x="5121757" y="9880671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09" name="Ellipse 42">
              <a:extLst>
                <a:ext uri="{FF2B5EF4-FFF2-40B4-BE49-F238E27FC236}">
                  <a16:creationId xmlns:a16="http://schemas.microsoft.com/office/drawing/2014/main" id="{18C0CAD3-F20A-496D-947E-DCA51B3718F2}"/>
                </a:ext>
              </a:extLst>
            </p:cNvPr>
            <p:cNvSpPr/>
            <p:nvPr/>
          </p:nvSpPr>
          <p:spPr>
            <a:xfrm rot="2393458">
              <a:off x="5467618" y="10345440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0" name="Ellipse 42">
              <a:extLst>
                <a:ext uri="{FF2B5EF4-FFF2-40B4-BE49-F238E27FC236}">
                  <a16:creationId xmlns:a16="http://schemas.microsoft.com/office/drawing/2014/main" id="{7C25329B-70CD-4975-AAA6-B7D5641F0040}"/>
                </a:ext>
              </a:extLst>
            </p:cNvPr>
            <p:cNvSpPr/>
            <p:nvPr/>
          </p:nvSpPr>
          <p:spPr>
            <a:xfrm rot="2393458">
              <a:off x="5705650" y="10703148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8267CCE9-63D0-4D9D-9A1F-80EDE19216D9}"/>
              </a:ext>
            </a:extLst>
          </p:cNvPr>
          <p:cNvGrpSpPr/>
          <p:nvPr/>
        </p:nvGrpSpPr>
        <p:grpSpPr>
          <a:xfrm rot="306082">
            <a:off x="604801" y="3464594"/>
            <a:ext cx="1372585" cy="1766413"/>
            <a:chOff x="4368667" y="10763472"/>
            <a:chExt cx="1476393" cy="2047560"/>
          </a:xfrm>
        </p:grpSpPr>
        <p:sp>
          <p:nvSpPr>
            <p:cNvPr id="312" name="Ellipse 42">
              <a:extLst>
                <a:ext uri="{FF2B5EF4-FFF2-40B4-BE49-F238E27FC236}">
                  <a16:creationId xmlns:a16="http://schemas.microsoft.com/office/drawing/2014/main" id="{4D2C1793-5756-467B-A941-ACE6100E9BC0}"/>
                </a:ext>
              </a:extLst>
            </p:cNvPr>
            <p:cNvSpPr/>
            <p:nvPr/>
          </p:nvSpPr>
          <p:spPr>
            <a:xfrm rot="2393458">
              <a:off x="4368667" y="10763472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3" name="Ellipse 42">
              <a:extLst>
                <a:ext uri="{FF2B5EF4-FFF2-40B4-BE49-F238E27FC236}">
                  <a16:creationId xmlns:a16="http://schemas.microsoft.com/office/drawing/2014/main" id="{BB028B22-49C4-4D55-85AD-2A6D9A30D9D1}"/>
                </a:ext>
              </a:extLst>
            </p:cNvPr>
            <p:cNvSpPr/>
            <p:nvPr/>
          </p:nvSpPr>
          <p:spPr>
            <a:xfrm rot="2393458">
              <a:off x="4714528" y="11228240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4" name="Ellipse 42">
              <a:extLst>
                <a:ext uri="{FF2B5EF4-FFF2-40B4-BE49-F238E27FC236}">
                  <a16:creationId xmlns:a16="http://schemas.microsoft.com/office/drawing/2014/main" id="{9F625750-FB67-4CEF-AA5D-2C04A83A3012}"/>
                </a:ext>
              </a:extLst>
            </p:cNvPr>
            <p:cNvSpPr/>
            <p:nvPr/>
          </p:nvSpPr>
          <p:spPr>
            <a:xfrm rot="2393458">
              <a:off x="4952560" y="11585949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8E3A0412-4186-4F5D-86FB-706103D61A73}"/>
              </a:ext>
            </a:extLst>
          </p:cNvPr>
          <p:cNvGrpSpPr/>
          <p:nvPr/>
        </p:nvGrpSpPr>
        <p:grpSpPr>
          <a:xfrm>
            <a:off x="3804194" y="2427109"/>
            <a:ext cx="3842774" cy="3082797"/>
            <a:chOff x="417879" y="2175977"/>
            <a:chExt cx="3828412" cy="3071278"/>
          </a:xfrm>
        </p:grpSpPr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0A79BABF-4432-4FAE-BC17-E57B62AAF9D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E9E43173-27C9-4203-BC5F-3A5B3DE14259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31" name="Groupe 34">
                <a:extLst>
                  <a:ext uri="{FF2B5EF4-FFF2-40B4-BE49-F238E27FC236}">
                    <a16:creationId xmlns:a16="http://schemas.microsoft.com/office/drawing/2014/main" id="{4BDC20A4-4D2D-4381-ACC2-35C4216C44D9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343" name="Connecteur droit 32">
                  <a:extLst>
                    <a:ext uri="{FF2B5EF4-FFF2-40B4-BE49-F238E27FC236}">
                      <a16:creationId xmlns:a16="http://schemas.microsoft.com/office/drawing/2014/main" id="{6813A4F7-BB0B-4E60-B4B7-F5ADC607B339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Connecteur droit 33">
                  <a:extLst>
                    <a:ext uri="{FF2B5EF4-FFF2-40B4-BE49-F238E27FC236}">
                      <a16:creationId xmlns:a16="http://schemas.microsoft.com/office/drawing/2014/main" id="{8A582454-5596-468F-8A75-6C452F0EB4BE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9BA203F4-F55D-4DD0-8AF0-BE76F97D81C9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334" name="Ellipse 35">
                  <a:extLst>
                    <a:ext uri="{FF2B5EF4-FFF2-40B4-BE49-F238E27FC236}">
                      <a16:creationId xmlns:a16="http://schemas.microsoft.com/office/drawing/2014/main" id="{98244FD8-A3BD-46C8-855C-573250AD9C31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5" name="Ellipse 36">
                  <a:extLst>
                    <a:ext uri="{FF2B5EF4-FFF2-40B4-BE49-F238E27FC236}">
                      <a16:creationId xmlns:a16="http://schemas.microsoft.com/office/drawing/2014/main" id="{11D01507-377B-461A-B6F8-A3956A0A4973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6" name="Ellipse 37">
                  <a:extLst>
                    <a:ext uri="{FF2B5EF4-FFF2-40B4-BE49-F238E27FC236}">
                      <a16:creationId xmlns:a16="http://schemas.microsoft.com/office/drawing/2014/main" id="{5BFD8131-FB7D-48C3-AC94-C74FB24E4783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7" name="Ellipse 38">
                  <a:extLst>
                    <a:ext uri="{FF2B5EF4-FFF2-40B4-BE49-F238E27FC236}">
                      <a16:creationId xmlns:a16="http://schemas.microsoft.com/office/drawing/2014/main" id="{6318D907-908D-4780-9193-D7BCD7C611D7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8" name="Ellipse 39">
                  <a:extLst>
                    <a:ext uri="{FF2B5EF4-FFF2-40B4-BE49-F238E27FC236}">
                      <a16:creationId xmlns:a16="http://schemas.microsoft.com/office/drawing/2014/main" id="{AEED3DF1-4984-4A6B-949D-6EE28FC33B51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9" name="Ellipse 40">
                  <a:extLst>
                    <a:ext uri="{FF2B5EF4-FFF2-40B4-BE49-F238E27FC236}">
                      <a16:creationId xmlns:a16="http://schemas.microsoft.com/office/drawing/2014/main" id="{DBA07472-7298-43CB-BB93-473BEE787118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40" name="Ellipse 41">
                  <a:extLst>
                    <a:ext uri="{FF2B5EF4-FFF2-40B4-BE49-F238E27FC236}">
                      <a16:creationId xmlns:a16="http://schemas.microsoft.com/office/drawing/2014/main" id="{1437B317-AAFE-4E9C-B2B2-D47CDF6981D1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41" name="Ellipse 42">
                  <a:extLst>
                    <a:ext uri="{FF2B5EF4-FFF2-40B4-BE49-F238E27FC236}">
                      <a16:creationId xmlns:a16="http://schemas.microsoft.com/office/drawing/2014/main" id="{0CA02C38-1AFD-4FA1-9678-FAFBDF30A767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42" name="Ellipse 48">
                  <a:extLst>
                    <a:ext uri="{FF2B5EF4-FFF2-40B4-BE49-F238E27FC236}">
                      <a16:creationId xmlns:a16="http://schemas.microsoft.com/office/drawing/2014/main" id="{A78A5B11-E2AB-4ACF-8795-0C821EF7F0E3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3" name="TextBox 332">
                    <a:extLst>
                      <a:ext uri="{FF2B5EF4-FFF2-40B4-BE49-F238E27FC236}">
                        <a16:creationId xmlns:a16="http://schemas.microsoft.com/office/drawing/2014/main" id="{DAA121E2-11E2-48CF-A262-0F313FC0DE59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CB603843-4161-447C-A814-219F91B35FAE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318" name="Ellipse 36">
                <a:extLst>
                  <a:ext uri="{FF2B5EF4-FFF2-40B4-BE49-F238E27FC236}">
                    <a16:creationId xmlns:a16="http://schemas.microsoft.com/office/drawing/2014/main" id="{6A0C3B70-F070-4079-B115-FA9705B836A9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19" name="Ellipse 36">
                <a:extLst>
                  <a:ext uri="{FF2B5EF4-FFF2-40B4-BE49-F238E27FC236}">
                    <a16:creationId xmlns:a16="http://schemas.microsoft.com/office/drawing/2014/main" id="{4CE1240D-B9A1-4FF8-BAB8-EA4AE85C75B7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0" name="Ellipse 36">
                <a:extLst>
                  <a:ext uri="{FF2B5EF4-FFF2-40B4-BE49-F238E27FC236}">
                    <a16:creationId xmlns:a16="http://schemas.microsoft.com/office/drawing/2014/main" id="{482258CE-6050-4FA3-B3DC-B87B3DF3882F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1" name="Ellipse 36">
                <a:extLst>
                  <a:ext uri="{FF2B5EF4-FFF2-40B4-BE49-F238E27FC236}">
                    <a16:creationId xmlns:a16="http://schemas.microsoft.com/office/drawing/2014/main" id="{C6CCBFEE-0F10-40BB-80F7-1BB9B9AD00D6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2" name="Ellipse 36">
                <a:extLst>
                  <a:ext uri="{FF2B5EF4-FFF2-40B4-BE49-F238E27FC236}">
                    <a16:creationId xmlns:a16="http://schemas.microsoft.com/office/drawing/2014/main" id="{AAC6C8B9-262A-46F6-8802-95DD3D46D859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3" name="Ellipse 36">
                <a:extLst>
                  <a:ext uri="{FF2B5EF4-FFF2-40B4-BE49-F238E27FC236}">
                    <a16:creationId xmlns:a16="http://schemas.microsoft.com/office/drawing/2014/main" id="{95D2B7C8-ADC1-419F-96B1-01C9A292F41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4" name="Ellipse 36">
                <a:extLst>
                  <a:ext uri="{FF2B5EF4-FFF2-40B4-BE49-F238E27FC236}">
                    <a16:creationId xmlns:a16="http://schemas.microsoft.com/office/drawing/2014/main" id="{B87CE65E-A969-4B79-9550-426D29E3AD3B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5" name="Ellipse 36">
                <a:extLst>
                  <a:ext uri="{FF2B5EF4-FFF2-40B4-BE49-F238E27FC236}">
                    <a16:creationId xmlns:a16="http://schemas.microsoft.com/office/drawing/2014/main" id="{278896E3-8D7C-48EB-BCA1-2C39F21163A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6" name="Ellipse 36">
                <a:extLst>
                  <a:ext uri="{FF2B5EF4-FFF2-40B4-BE49-F238E27FC236}">
                    <a16:creationId xmlns:a16="http://schemas.microsoft.com/office/drawing/2014/main" id="{9EB848A1-5B4D-4C50-8C3B-FF39C2E07D6F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7" name="Ellipse 36">
                <a:extLst>
                  <a:ext uri="{FF2B5EF4-FFF2-40B4-BE49-F238E27FC236}">
                    <a16:creationId xmlns:a16="http://schemas.microsoft.com/office/drawing/2014/main" id="{67A5EA45-4CCB-4DCA-9B5B-932FA995BF54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8" name="Ellipse 36">
                <a:extLst>
                  <a:ext uri="{FF2B5EF4-FFF2-40B4-BE49-F238E27FC236}">
                    <a16:creationId xmlns:a16="http://schemas.microsoft.com/office/drawing/2014/main" id="{08F8E6D0-EB16-4C2C-A0AC-B598649CB086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9" name="Ellipse 36">
                <a:extLst>
                  <a:ext uri="{FF2B5EF4-FFF2-40B4-BE49-F238E27FC236}">
                    <a16:creationId xmlns:a16="http://schemas.microsoft.com/office/drawing/2014/main" id="{08C36F8F-A07A-4321-9D14-D2E9AC624312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217D902E-F0CE-414E-9716-27B726439723}"/>
              </a:ext>
            </a:extLst>
          </p:cNvPr>
          <p:cNvGrpSpPr/>
          <p:nvPr/>
        </p:nvGrpSpPr>
        <p:grpSpPr>
          <a:xfrm rot="2018634">
            <a:off x="5661564" y="2774307"/>
            <a:ext cx="1177563" cy="1552373"/>
            <a:chOff x="5121757" y="9880671"/>
            <a:chExt cx="1476393" cy="2047560"/>
          </a:xfrm>
        </p:grpSpPr>
        <p:sp>
          <p:nvSpPr>
            <p:cNvPr id="346" name="Ellipse 42">
              <a:extLst>
                <a:ext uri="{FF2B5EF4-FFF2-40B4-BE49-F238E27FC236}">
                  <a16:creationId xmlns:a16="http://schemas.microsoft.com/office/drawing/2014/main" id="{BBCCADF6-C7CD-4643-9996-841C50AFC9BA}"/>
                </a:ext>
              </a:extLst>
            </p:cNvPr>
            <p:cNvSpPr/>
            <p:nvPr/>
          </p:nvSpPr>
          <p:spPr>
            <a:xfrm rot="2393458">
              <a:off x="5121757" y="9880671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47" name="Ellipse 42">
              <a:extLst>
                <a:ext uri="{FF2B5EF4-FFF2-40B4-BE49-F238E27FC236}">
                  <a16:creationId xmlns:a16="http://schemas.microsoft.com/office/drawing/2014/main" id="{37579539-A181-4DB3-A881-893DD37E976C}"/>
                </a:ext>
              </a:extLst>
            </p:cNvPr>
            <p:cNvSpPr/>
            <p:nvPr/>
          </p:nvSpPr>
          <p:spPr>
            <a:xfrm rot="2393458">
              <a:off x="5467618" y="10345440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48" name="Ellipse 42">
              <a:extLst>
                <a:ext uri="{FF2B5EF4-FFF2-40B4-BE49-F238E27FC236}">
                  <a16:creationId xmlns:a16="http://schemas.microsoft.com/office/drawing/2014/main" id="{E34C87C9-5457-4F8F-857F-1C5E7E70C431}"/>
                </a:ext>
              </a:extLst>
            </p:cNvPr>
            <p:cNvSpPr/>
            <p:nvPr/>
          </p:nvSpPr>
          <p:spPr>
            <a:xfrm rot="2393458">
              <a:off x="5705650" y="10703148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76C208F8-6F16-4C06-97A0-8DF9BDB6853C}"/>
              </a:ext>
            </a:extLst>
          </p:cNvPr>
          <p:cNvGrpSpPr/>
          <p:nvPr/>
        </p:nvGrpSpPr>
        <p:grpSpPr>
          <a:xfrm rot="734004">
            <a:off x="4306235" y="3664343"/>
            <a:ext cx="1252411" cy="1611758"/>
            <a:chOff x="4368667" y="10763472"/>
            <a:chExt cx="1476393" cy="2047560"/>
          </a:xfrm>
        </p:grpSpPr>
        <p:sp>
          <p:nvSpPr>
            <p:cNvPr id="350" name="Ellipse 42">
              <a:extLst>
                <a:ext uri="{FF2B5EF4-FFF2-40B4-BE49-F238E27FC236}">
                  <a16:creationId xmlns:a16="http://schemas.microsoft.com/office/drawing/2014/main" id="{AF191D1B-8993-49EE-91B2-634F0CD977E3}"/>
                </a:ext>
              </a:extLst>
            </p:cNvPr>
            <p:cNvSpPr/>
            <p:nvPr/>
          </p:nvSpPr>
          <p:spPr>
            <a:xfrm rot="2393458">
              <a:off x="4368667" y="10763472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1" name="Ellipse 42">
              <a:extLst>
                <a:ext uri="{FF2B5EF4-FFF2-40B4-BE49-F238E27FC236}">
                  <a16:creationId xmlns:a16="http://schemas.microsoft.com/office/drawing/2014/main" id="{7F28B925-68CF-4101-955E-13F5F7233CEB}"/>
                </a:ext>
              </a:extLst>
            </p:cNvPr>
            <p:cNvSpPr/>
            <p:nvPr/>
          </p:nvSpPr>
          <p:spPr>
            <a:xfrm rot="2393458">
              <a:off x="4714528" y="11228240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2" name="Ellipse 42">
              <a:extLst>
                <a:ext uri="{FF2B5EF4-FFF2-40B4-BE49-F238E27FC236}">
                  <a16:creationId xmlns:a16="http://schemas.microsoft.com/office/drawing/2014/main" id="{85D66A1E-8A80-401C-8F15-36CBC178B4C9}"/>
                </a:ext>
              </a:extLst>
            </p:cNvPr>
            <p:cNvSpPr/>
            <p:nvPr/>
          </p:nvSpPr>
          <p:spPr>
            <a:xfrm rot="2393458">
              <a:off x="4952560" y="11585949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C116E4F-A037-41D3-92EE-1C0EE01F5FE4}"/>
              </a:ext>
            </a:extLst>
          </p:cNvPr>
          <p:cNvGrpSpPr/>
          <p:nvPr/>
        </p:nvGrpSpPr>
        <p:grpSpPr>
          <a:xfrm>
            <a:off x="7732226" y="2427109"/>
            <a:ext cx="3842774" cy="3082797"/>
            <a:chOff x="417879" y="2175977"/>
            <a:chExt cx="3828412" cy="3071278"/>
          </a:xfrm>
        </p:grpSpPr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DC1A9129-9554-42B8-BE62-30AC5FBBC34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8" name="TextBox 367">
                    <a:extLst>
                      <a:ext uri="{FF2B5EF4-FFF2-40B4-BE49-F238E27FC236}">
                        <a16:creationId xmlns:a16="http://schemas.microsoft.com/office/drawing/2014/main" id="{B299EA12-C287-4565-8140-2B8254C0D8E7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69" name="Groupe 34">
                <a:extLst>
                  <a:ext uri="{FF2B5EF4-FFF2-40B4-BE49-F238E27FC236}">
                    <a16:creationId xmlns:a16="http://schemas.microsoft.com/office/drawing/2014/main" id="{CD62E880-E2A6-4179-A3A4-B98609F848E5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381" name="Connecteur droit 32">
                  <a:extLst>
                    <a:ext uri="{FF2B5EF4-FFF2-40B4-BE49-F238E27FC236}">
                      <a16:creationId xmlns:a16="http://schemas.microsoft.com/office/drawing/2014/main" id="{9D16ED25-A2F4-47EA-8A7A-DA0029CD6580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Connecteur droit 33">
                  <a:extLst>
                    <a:ext uri="{FF2B5EF4-FFF2-40B4-BE49-F238E27FC236}">
                      <a16:creationId xmlns:a16="http://schemas.microsoft.com/office/drawing/2014/main" id="{8CD0E893-0046-44AE-8B82-023E5814D4B6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361915A9-A8DE-4837-AF8F-21407C0012C5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372" name="Ellipse 35">
                  <a:extLst>
                    <a:ext uri="{FF2B5EF4-FFF2-40B4-BE49-F238E27FC236}">
                      <a16:creationId xmlns:a16="http://schemas.microsoft.com/office/drawing/2014/main" id="{EA5FB52A-17CC-443D-9D66-1A09B11012AD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3" name="Ellipse 36">
                  <a:extLst>
                    <a:ext uri="{FF2B5EF4-FFF2-40B4-BE49-F238E27FC236}">
                      <a16:creationId xmlns:a16="http://schemas.microsoft.com/office/drawing/2014/main" id="{B3426C87-5C96-4C77-A91D-62F0676C44CE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4" name="Ellipse 37">
                  <a:extLst>
                    <a:ext uri="{FF2B5EF4-FFF2-40B4-BE49-F238E27FC236}">
                      <a16:creationId xmlns:a16="http://schemas.microsoft.com/office/drawing/2014/main" id="{49D92FB1-AC42-4B2D-B858-88824A2EED76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5" name="Ellipse 38">
                  <a:extLst>
                    <a:ext uri="{FF2B5EF4-FFF2-40B4-BE49-F238E27FC236}">
                      <a16:creationId xmlns:a16="http://schemas.microsoft.com/office/drawing/2014/main" id="{39442A95-3C79-40BB-A935-88D4D64AB59E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6" name="Ellipse 39">
                  <a:extLst>
                    <a:ext uri="{FF2B5EF4-FFF2-40B4-BE49-F238E27FC236}">
                      <a16:creationId xmlns:a16="http://schemas.microsoft.com/office/drawing/2014/main" id="{E2287CD6-0237-45EC-8479-BAF9384138F6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7" name="Ellipse 40">
                  <a:extLst>
                    <a:ext uri="{FF2B5EF4-FFF2-40B4-BE49-F238E27FC236}">
                      <a16:creationId xmlns:a16="http://schemas.microsoft.com/office/drawing/2014/main" id="{A862BC34-41D5-4BFA-936C-1FC5916F5B5F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8" name="Ellipse 41">
                  <a:extLst>
                    <a:ext uri="{FF2B5EF4-FFF2-40B4-BE49-F238E27FC236}">
                      <a16:creationId xmlns:a16="http://schemas.microsoft.com/office/drawing/2014/main" id="{1E90BC23-2AEC-4E02-96C7-17C81ECABC68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9" name="Ellipse 42">
                  <a:extLst>
                    <a:ext uri="{FF2B5EF4-FFF2-40B4-BE49-F238E27FC236}">
                      <a16:creationId xmlns:a16="http://schemas.microsoft.com/office/drawing/2014/main" id="{F63F5053-CA36-4913-B43E-0862A7CA4F8E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80" name="Ellipse 48">
                  <a:extLst>
                    <a:ext uri="{FF2B5EF4-FFF2-40B4-BE49-F238E27FC236}">
                      <a16:creationId xmlns:a16="http://schemas.microsoft.com/office/drawing/2014/main" id="{45F44EC9-36BC-456B-AAF6-D3C41094EAB9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1" name="TextBox 370">
                    <a:extLst>
                      <a:ext uri="{FF2B5EF4-FFF2-40B4-BE49-F238E27FC236}">
                        <a16:creationId xmlns:a16="http://schemas.microsoft.com/office/drawing/2014/main" id="{41004B39-B3EB-4A03-B8B4-8928CC13C789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76D663DB-5113-48C6-88DB-E2238DA93154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356" name="Ellipse 36">
                <a:extLst>
                  <a:ext uri="{FF2B5EF4-FFF2-40B4-BE49-F238E27FC236}">
                    <a16:creationId xmlns:a16="http://schemas.microsoft.com/office/drawing/2014/main" id="{DC2EA2DB-3B95-4454-AB20-5B5A8055ADC9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57" name="Ellipse 36">
                <a:extLst>
                  <a:ext uri="{FF2B5EF4-FFF2-40B4-BE49-F238E27FC236}">
                    <a16:creationId xmlns:a16="http://schemas.microsoft.com/office/drawing/2014/main" id="{591A77C1-8429-4563-AAF5-0AB9BFD86031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58" name="Ellipse 36">
                <a:extLst>
                  <a:ext uri="{FF2B5EF4-FFF2-40B4-BE49-F238E27FC236}">
                    <a16:creationId xmlns:a16="http://schemas.microsoft.com/office/drawing/2014/main" id="{6D8FB70E-C6F7-468D-8F0F-049CC4436AA9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59" name="Ellipse 36">
                <a:extLst>
                  <a:ext uri="{FF2B5EF4-FFF2-40B4-BE49-F238E27FC236}">
                    <a16:creationId xmlns:a16="http://schemas.microsoft.com/office/drawing/2014/main" id="{F84EFDFE-3819-4F38-8612-9D7E2471A5A1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0" name="Ellipse 36">
                <a:extLst>
                  <a:ext uri="{FF2B5EF4-FFF2-40B4-BE49-F238E27FC236}">
                    <a16:creationId xmlns:a16="http://schemas.microsoft.com/office/drawing/2014/main" id="{FAED6499-C778-4A64-9CCD-FC9B78637A9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1" name="Ellipse 36">
                <a:extLst>
                  <a:ext uri="{FF2B5EF4-FFF2-40B4-BE49-F238E27FC236}">
                    <a16:creationId xmlns:a16="http://schemas.microsoft.com/office/drawing/2014/main" id="{CE0A9FA2-38E1-49EE-B494-C309CADFA19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2" name="Ellipse 36">
                <a:extLst>
                  <a:ext uri="{FF2B5EF4-FFF2-40B4-BE49-F238E27FC236}">
                    <a16:creationId xmlns:a16="http://schemas.microsoft.com/office/drawing/2014/main" id="{DC0CF40E-8CFD-406D-8062-9A3DE16C3459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3" name="Ellipse 36">
                <a:extLst>
                  <a:ext uri="{FF2B5EF4-FFF2-40B4-BE49-F238E27FC236}">
                    <a16:creationId xmlns:a16="http://schemas.microsoft.com/office/drawing/2014/main" id="{8384B4CC-54A7-4760-B96A-3833740E47C4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4" name="Ellipse 36">
                <a:extLst>
                  <a:ext uri="{FF2B5EF4-FFF2-40B4-BE49-F238E27FC236}">
                    <a16:creationId xmlns:a16="http://schemas.microsoft.com/office/drawing/2014/main" id="{2D202297-C5FF-40D8-B5DC-7EABE1094F2D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5" name="Ellipse 36">
                <a:extLst>
                  <a:ext uri="{FF2B5EF4-FFF2-40B4-BE49-F238E27FC236}">
                    <a16:creationId xmlns:a16="http://schemas.microsoft.com/office/drawing/2014/main" id="{8F76ADB6-07DB-4B08-B1A3-892108BEBD3E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6" name="Ellipse 36">
                <a:extLst>
                  <a:ext uri="{FF2B5EF4-FFF2-40B4-BE49-F238E27FC236}">
                    <a16:creationId xmlns:a16="http://schemas.microsoft.com/office/drawing/2014/main" id="{22EDCC67-49AB-446A-A0C1-A2B53D838D9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7" name="Ellipse 36">
                <a:extLst>
                  <a:ext uri="{FF2B5EF4-FFF2-40B4-BE49-F238E27FC236}">
                    <a16:creationId xmlns:a16="http://schemas.microsoft.com/office/drawing/2014/main" id="{4DD002E4-DC2F-4862-8F13-AEC376A6E759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88489D43-18A1-4306-85EE-3191F370F17C}"/>
              </a:ext>
            </a:extLst>
          </p:cNvPr>
          <p:cNvGrpSpPr/>
          <p:nvPr/>
        </p:nvGrpSpPr>
        <p:grpSpPr>
          <a:xfrm rot="2018634">
            <a:off x="9589596" y="2774307"/>
            <a:ext cx="1177563" cy="1552373"/>
            <a:chOff x="5121757" y="9880671"/>
            <a:chExt cx="1476393" cy="2047560"/>
          </a:xfrm>
        </p:grpSpPr>
        <p:sp>
          <p:nvSpPr>
            <p:cNvPr id="384" name="Ellipse 42">
              <a:extLst>
                <a:ext uri="{FF2B5EF4-FFF2-40B4-BE49-F238E27FC236}">
                  <a16:creationId xmlns:a16="http://schemas.microsoft.com/office/drawing/2014/main" id="{36538AF0-3054-40F9-96FD-2711FE336718}"/>
                </a:ext>
              </a:extLst>
            </p:cNvPr>
            <p:cNvSpPr/>
            <p:nvPr/>
          </p:nvSpPr>
          <p:spPr>
            <a:xfrm rot="2393458">
              <a:off x="5121757" y="9880671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5" name="Ellipse 42">
              <a:extLst>
                <a:ext uri="{FF2B5EF4-FFF2-40B4-BE49-F238E27FC236}">
                  <a16:creationId xmlns:a16="http://schemas.microsoft.com/office/drawing/2014/main" id="{CD60C4F1-E7C5-4177-AA05-E564AF30A6A2}"/>
                </a:ext>
              </a:extLst>
            </p:cNvPr>
            <p:cNvSpPr/>
            <p:nvPr/>
          </p:nvSpPr>
          <p:spPr>
            <a:xfrm rot="2393458">
              <a:off x="5467618" y="10345440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6" name="Ellipse 42">
              <a:extLst>
                <a:ext uri="{FF2B5EF4-FFF2-40B4-BE49-F238E27FC236}">
                  <a16:creationId xmlns:a16="http://schemas.microsoft.com/office/drawing/2014/main" id="{B716071B-DE3D-445A-9050-D9EB9BF6FF66}"/>
                </a:ext>
              </a:extLst>
            </p:cNvPr>
            <p:cNvSpPr/>
            <p:nvPr/>
          </p:nvSpPr>
          <p:spPr>
            <a:xfrm rot="2393458">
              <a:off x="5705650" y="10703148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3D1AF3B8-5C81-41F1-9F27-AF7CDA44B9DD}"/>
              </a:ext>
            </a:extLst>
          </p:cNvPr>
          <p:cNvGrpSpPr/>
          <p:nvPr/>
        </p:nvGrpSpPr>
        <p:grpSpPr>
          <a:xfrm rot="734004">
            <a:off x="8234267" y="3664343"/>
            <a:ext cx="1252411" cy="1611758"/>
            <a:chOff x="4368667" y="10763472"/>
            <a:chExt cx="1476393" cy="2047560"/>
          </a:xfrm>
        </p:grpSpPr>
        <p:sp>
          <p:nvSpPr>
            <p:cNvPr id="388" name="Ellipse 42">
              <a:extLst>
                <a:ext uri="{FF2B5EF4-FFF2-40B4-BE49-F238E27FC236}">
                  <a16:creationId xmlns:a16="http://schemas.microsoft.com/office/drawing/2014/main" id="{5D136390-8FBB-422F-AAB6-D39A6257E93A}"/>
                </a:ext>
              </a:extLst>
            </p:cNvPr>
            <p:cNvSpPr/>
            <p:nvPr/>
          </p:nvSpPr>
          <p:spPr>
            <a:xfrm rot="2393458">
              <a:off x="4368667" y="10763472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9" name="Ellipse 42">
              <a:extLst>
                <a:ext uri="{FF2B5EF4-FFF2-40B4-BE49-F238E27FC236}">
                  <a16:creationId xmlns:a16="http://schemas.microsoft.com/office/drawing/2014/main" id="{5762DB1A-B8F4-4EE4-AE09-2533AD1B2813}"/>
                </a:ext>
              </a:extLst>
            </p:cNvPr>
            <p:cNvSpPr/>
            <p:nvPr/>
          </p:nvSpPr>
          <p:spPr>
            <a:xfrm rot="2393458">
              <a:off x="4714528" y="11228240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90" name="Ellipse 42">
              <a:extLst>
                <a:ext uri="{FF2B5EF4-FFF2-40B4-BE49-F238E27FC236}">
                  <a16:creationId xmlns:a16="http://schemas.microsoft.com/office/drawing/2014/main" id="{3B2EC2C7-2281-4907-99B8-EEE0D2B803BC}"/>
                </a:ext>
              </a:extLst>
            </p:cNvPr>
            <p:cNvSpPr/>
            <p:nvPr/>
          </p:nvSpPr>
          <p:spPr>
            <a:xfrm rot="2393458">
              <a:off x="4952560" y="11585949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391" name="TextBox 390">
            <a:extLst>
              <a:ext uri="{FF2B5EF4-FFF2-40B4-BE49-F238E27FC236}">
                <a16:creationId xmlns:a16="http://schemas.microsoft.com/office/drawing/2014/main" id="{895DFACE-0DBB-4538-AC6A-C56B93E9500A}"/>
              </a:ext>
            </a:extLst>
          </p:cNvPr>
          <p:cNvSpPr txBox="1"/>
          <p:nvPr/>
        </p:nvSpPr>
        <p:spPr>
          <a:xfrm>
            <a:off x="-10645" y="5742190"/>
            <a:ext cx="12192000" cy="120032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600" dirty="0"/>
              <a:t>6. Chaque exemplaire appartient alors au groupe auquel il a la plus grande probabilité d’appartenir.</a:t>
            </a:r>
          </a:p>
        </p:txBody>
      </p: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ED31CF2D-BE9B-40D1-8962-0037F221ED9B}"/>
              </a:ext>
            </a:extLst>
          </p:cNvPr>
          <p:cNvGrpSpPr/>
          <p:nvPr/>
        </p:nvGrpSpPr>
        <p:grpSpPr>
          <a:xfrm>
            <a:off x="3811295" y="6976706"/>
            <a:ext cx="3842774" cy="3082797"/>
            <a:chOff x="417879" y="2175977"/>
            <a:chExt cx="3828412" cy="3071278"/>
          </a:xfrm>
        </p:grpSpPr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46D9F6CA-EA9E-4D93-8540-CF10238DA1FC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6819AF9D-5618-4572-B373-29BCEC3939E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08" name="Groupe 34">
                <a:extLst>
                  <a:ext uri="{FF2B5EF4-FFF2-40B4-BE49-F238E27FC236}">
                    <a16:creationId xmlns:a16="http://schemas.microsoft.com/office/drawing/2014/main" id="{80ADC0C4-1215-49E0-8048-B683DD5A3AE9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420" name="Connecteur droit 32">
                  <a:extLst>
                    <a:ext uri="{FF2B5EF4-FFF2-40B4-BE49-F238E27FC236}">
                      <a16:creationId xmlns:a16="http://schemas.microsoft.com/office/drawing/2014/main" id="{CD705009-6A28-4047-9A84-899E28AB064E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Connecteur droit 33">
                  <a:extLst>
                    <a:ext uri="{FF2B5EF4-FFF2-40B4-BE49-F238E27FC236}">
                      <a16:creationId xmlns:a16="http://schemas.microsoft.com/office/drawing/2014/main" id="{31D37F09-53CF-4641-981C-C6C09BD7FEF6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B109042B-04C4-485E-95C8-3CEEFC8BDF23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411" name="Ellipse 35">
                  <a:extLst>
                    <a:ext uri="{FF2B5EF4-FFF2-40B4-BE49-F238E27FC236}">
                      <a16:creationId xmlns:a16="http://schemas.microsoft.com/office/drawing/2014/main" id="{B8BED9B1-8A9B-479E-B57F-51AC8CBA3219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2" name="Ellipse 36">
                  <a:extLst>
                    <a:ext uri="{FF2B5EF4-FFF2-40B4-BE49-F238E27FC236}">
                      <a16:creationId xmlns:a16="http://schemas.microsoft.com/office/drawing/2014/main" id="{84367BF4-4408-4D40-9260-06EB91843AAA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3" name="Ellipse 37">
                  <a:extLst>
                    <a:ext uri="{FF2B5EF4-FFF2-40B4-BE49-F238E27FC236}">
                      <a16:creationId xmlns:a16="http://schemas.microsoft.com/office/drawing/2014/main" id="{F9DB328A-1BD4-482B-BF0D-2FB382639798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4" name="Ellipse 38">
                  <a:extLst>
                    <a:ext uri="{FF2B5EF4-FFF2-40B4-BE49-F238E27FC236}">
                      <a16:creationId xmlns:a16="http://schemas.microsoft.com/office/drawing/2014/main" id="{316DF244-C180-4133-9634-E640C611DF9D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5" name="Ellipse 39">
                  <a:extLst>
                    <a:ext uri="{FF2B5EF4-FFF2-40B4-BE49-F238E27FC236}">
                      <a16:creationId xmlns:a16="http://schemas.microsoft.com/office/drawing/2014/main" id="{A6E86BE5-AF9D-4FC4-B001-429A7416AF17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6" name="Ellipse 40">
                  <a:extLst>
                    <a:ext uri="{FF2B5EF4-FFF2-40B4-BE49-F238E27FC236}">
                      <a16:creationId xmlns:a16="http://schemas.microsoft.com/office/drawing/2014/main" id="{22026BE5-A516-4C2B-86CC-99F6D1D454AF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7" name="Ellipse 41">
                  <a:extLst>
                    <a:ext uri="{FF2B5EF4-FFF2-40B4-BE49-F238E27FC236}">
                      <a16:creationId xmlns:a16="http://schemas.microsoft.com/office/drawing/2014/main" id="{78D55488-E31A-4CFD-826B-1C34F140F35E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8" name="Ellipse 42">
                  <a:extLst>
                    <a:ext uri="{FF2B5EF4-FFF2-40B4-BE49-F238E27FC236}">
                      <a16:creationId xmlns:a16="http://schemas.microsoft.com/office/drawing/2014/main" id="{03BC3B9F-01D6-45E7-B00F-6349C59FF498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9" name="Ellipse 48">
                  <a:extLst>
                    <a:ext uri="{FF2B5EF4-FFF2-40B4-BE49-F238E27FC236}">
                      <a16:creationId xmlns:a16="http://schemas.microsoft.com/office/drawing/2014/main" id="{E0C94955-7047-4261-9309-8ED1120174D1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" name="TextBox 409">
                    <a:extLst>
                      <a:ext uri="{FF2B5EF4-FFF2-40B4-BE49-F238E27FC236}">
                        <a16:creationId xmlns:a16="http://schemas.microsoft.com/office/drawing/2014/main" id="{D4E6363A-4EAB-4906-9046-E8082BFAD7FF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6F1A4F20-1CCF-4F45-ABA9-D341E07B276A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395" name="Ellipse 36">
                <a:extLst>
                  <a:ext uri="{FF2B5EF4-FFF2-40B4-BE49-F238E27FC236}">
                    <a16:creationId xmlns:a16="http://schemas.microsoft.com/office/drawing/2014/main" id="{5CCE7955-BF64-42A8-A26E-224243F8C4EC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96" name="Ellipse 36">
                <a:extLst>
                  <a:ext uri="{FF2B5EF4-FFF2-40B4-BE49-F238E27FC236}">
                    <a16:creationId xmlns:a16="http://schemas.microsoft.com/office/drawing/2014/main" id="{3AF00CBE-C5D1-4375-B50C-E7A4F6A8B09A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97" name="Ellipse 36">
                <a:extLst>
                  <a:ext uri="{FF2B5EF4-FFF2-40B4-BE49-F238E27FC236}">
                    <a16:creationId xmlns:a16="http://schemas.microsoft.com/office/drawing/2014/main" id="{7AA2E3EB-E530-48AE-B4CC-121A53E329DC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98" name="Ellipse 36">
                <a:extLst>
                  <a:ext uri="{FF2B5EF4-FFF2-40B4-BE49-F238E27FC236}">
                    <a16:creationId xmlns:a16="http://schemas.microsoft.com/office/drawing/2014/main" id="{40DDB055-3435-41D9-B257-F159E390DB53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99" name="Ellipse 36">
                <a:extLst>
                  <a:ext uri="{FF2B5EF4-FFF2-40B4-BE49-F238E27FC236}">
                    <a16:creationId xmlns:a16="http://schemas.microsoft.com/office/drawing/2014/main" id="{42FB64A0-FBEB-445A-B92A-0AFE5901998D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0" name="Ellipse 36">
                <a:extLst>
                  <a:ext uri="{FF2B5EF4-FFF2-40B4-BE49-F238E27FC236}">
                    <a16:creationId xmlns:a16="http://schemas.microsoft.com/office/drawing/2014/main" id="{BDD19952-4D52-4E12-84CD-0D9BA652CFB0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1" name="Ellipse 36">
                <a:extLst>
                  <a:ext uri="{FF2B5EF4-FFF2-40B4-BE49-F238E27FC236}">
                    <a16:creationId xmlns:a16="http://schemas.microsoft.com/office/drawing/2014/main" id="{B06DC07D-6F11-4AFE-BA98-28ACF162ACFC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2" name="Ellipse 36">
                <a:extLst>
                  <a:ext uri="{FF2B5EF4-FFF2-40B4-BE49-F238E27FC236}">
                    <a16:creationId xmlns:a16="http://schemas.microsoft.com/office/drawing/2014/main" id="{FF1FF13B-0308-4F8A-83F6-534376D5776D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3" name="Ellipse 36">
                <a:extLst>
                  <a:ext uri="{FF2B5EF4-FFF2-40B4-BE49-F238E27FC236}">
                    <a16:creationId xmlns:a16="http://schemas.microsoft.com/office/drawing/2014/main" id="{449EB588-D71C-4809-AF5D-E0AFB7F90D10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4" name="Ellipse 36">
                <a:extLst>
                  <a:ext uri="{FF2B5EF4-FFF2-40B4-BE49-F238E27FC236}">
                    <a16:creationId xmlns:a16="http://schemas.microsoft.com/office/drawing/2014/main" id="{F0315095-BDAF-4DD6-AD94-43B76060DAB0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5" name="Ellipse 36">
                <a:extLst>
                  <a:ext uri="{FF2B5EF4-FFF2-40B4-BE49-F238E27FC236}">
                    <a16:creationId xmlns:a16="http://schemas.microsoft.com/office/drawing/2014/main" id="{AA64AE84-9B3D-48D4-892C-5D11208D7AC2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6" name="Ellipse 36">
                <a:extLst>
                  <a:ext uri="{FF2B5EF4-FFF2-40B4-BE49-F238E27FC236}">
                    <a16:creationId xmlns:a16="http://schemas.microsoft.com/office/drawing/2014/main" id="{A2EB60FE-DD56-4745-A5E4-EED68688EE1F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2185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2.5. REGROUPEMENT HIÉRARCHIQUE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301894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400" dirty="0"/>
              <a:t>Deux types 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Ascendant (</a:t>
            </a:r>
            <a:r>
              <a:rPr lang="fr-CA" sz="4000" i="1" dirty="0" err="1"/>
              <a:t>bottom</a:t>
            </a:r>
            <a:r>
              <a:rPr lang="fr-CA" sz="4000" i="1" dirty="0"/>
              <a:t>-up</a:t>
            </a:r>
            <a:r>
              <a:rPr lang="fr-CA" sz="4000" dirty="0"/>
              <a:t>) ; ou « agglomératif » (</a:t>
            </a:r>
            <a:r>
              <a:rPr lang="fr-CA" sz="4000" i="1" dirty="0" err="1"/>
              <a:t>agglomerative</a:t>
            </a:r>
            <a:r>
              <a:rPr lang="fr-CA" sz="4000" i="1" dirty="0"/>
              <a:t>)</a:t>
            </a: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Descendant (</a:t>
            </a:r>
            <a:r>
              <a:rPr lang="fr-CA" sz="4000" i="1" dirty="0"/>
              <a:t>top-down</a:t>
            </a:r>
            <a:r>
              <a:rPr lang="fr-CA" sz="4000" dirty="0"/>
              <a:t>) ; ou « divisif » (</a:t>
            </a:r>
            <a:r>
              <a:rPr lang="fr-CA" sz="4000" i="1" dirty="0"/>
              <a:t>divisive</a:t>
            </a:r>
            <a:r>
              <a:rPr lang="fr-CA" sz="4000" dirty="0"/>
              <a:t>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4000" i="1" dirty="0"/>
          </a:p>
          <a:p>
            <a:r>
              <a:rPr lang="fr-CA" sz="4000" dirty="0"/>
              <a:t>Ascendant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CA" sz="4000" dirty="0"/>
              <a:t>Étapes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Considérer chaque exemple comme un </a:t>
            </a:r>
            <a:r>
              <a:rPr lang="fr-CA" sz="3600" b="1" dirty="0"/>
              <a:t>groupe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Calculer la distance entre chaque </a:t>
            </a:r>
            <a:r>
              <a:rPr lang="fr-CA" sz="3600" b="1" dirty="0"/>
              <a:t>paire de groupes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b="1" dirty="0"/>
              <a:t>Regrouper</a:t>
            </a:r>
            <a:r>
              <a:rPr lang="fr-CA" sz="3600" dirty="0"/>
              <a:t> les deux groupes les plus proches.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Répéter les étapes 2 et 3 jusqu’à ce qu’il n’y ait </a:t>
            </a:r>
            <a:br>
              <a:rPr lang="fr-CA" sz="3600" dirty="0"/>
            </a:br>
            <a:r>
              <a:rPr lang="fr-CA" sz="3600" dirty="0"/>
              <a:t>qu’</a:t>
            </a:r>
            <a:r>
              <a:rPr lang="fr-CA" sz="3600" b="1" dirty="0"/>
              <a:t>un seul regroupement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fr-CA" sz="3600" dirty="0"/>
          </a:p>
          <a:p>
            <a:r>
              <a:rPr lang="fr-CA" sz="4000" dirty="0"/>
              <a:t>Hyperparamètres principaux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Nombre de groupes à trouver.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n_clusters</a:t>
            </a:r>
            <a:r>
              <a:rPr lang="fr-CA" sz="3200" b="1" i="1" dirty="0"/>
              <a:t> </a:t>
            </a:r>
            <a:r>
              <a:rPr lang="fr-CA" sz="3200" dirty="0"/>
              <a:t>(valeur par défaut : 2).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Type de métrique utilisée pour calculer les distances.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affinity</a:t>
            </a:r>
            <a:r>
              <a:rPr lang="fr-CA" sz="3200" b="1" i="1" dirty="0"/>
              <a:t> </a:t>
            </a:r>
            <a:r>
              <a:rPr lang="fr-CA" sz="3200" dirty="0"/>
              <a:t>(valeur par défaut : ‘</a:t>
            </a:r>
            <a:r>
              <a:rPr lang="fr-CA" sz="3200" dirty="0" err="1"/>
              <a:t>euclidean</a:t>
            </a:r>
            <a:r>
              <a:rPr lang="fr-CA" sz="3200" dirty="0"/>
              <a:t>’).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Points utilisés pour calculer les distances.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/>
              <a:t>linkage </a:t>
            </a:r>
            <a:r>
              <a:rPr lang="fr-CA" sz="3200" dirty="0"/>
              <a:t>(valeur par défaut : ‘</a:t>
            </a:r>
            <a:r>
              <a:rPr lang="fr-CA" sz="3200" dirty="0" err="1"/>
              <a:t>ward</a:t>
            </a:r>
            <a:r>
              <a:rPr lang="fr-CA" sz="3200" dirty="0"/>
              <a:t>’).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Note 1: avec « </a:t>
            </a:r>
            <a:r>
              <a:rPr lang="fr-CA" sz="3200" dirty="0" err="1"/>
              <a:t>ward</a:t>
            </a:r>
            <a:r>
              <a:rPr lang="fr-CA" sz="3200" dirty="0"/>
              <a:t> », on doit nécessairement utiliser « </a:t>
            </a:r>
            <a:r>
              <a:rPr lang="fr-CA" sz="3200" i="1" dirty="0" err="1"/>
              <a:t>affinity</a:t>
            </a:r>
            <a:r>
              <a:rPr lang="fr-CA" sz="3200" i="1" dirty="0"/>
              <a:t>=‘</a:t>
            </a:r>
            <a:r>
              <a:rPr lang="fr-CA" sz="3200" i="1" dirty="0" err="1"/>
              <a:t>euclidean</a:t>
            </a:r>
            <a:r>
              <a:rPr lang="fr-CA" sz="3200" i="1" dirty="0"/>
              <a:t>’</a:t>
            </a:r>
            <a:r>
              <a:rPr lang="fr-CA" sz="3200" dirty="0"/>
              <a:t> ».</a:t>
            </a:r>
          </a:p>
        </p:txBody>
      </p:sp>
    </p:spTree>
    <p:extLst>
      <p:ext uri="{BB962C8B-B14F-4D97-AF65-F5344CB8AC3E}">
        <p14:creationId xmlns:p14="http://schemas.microsoft.com/office/powerpoint/2010/main" val="1634338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2.5. REGROUPEMENT HIÉRARCHIQUE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926407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Deux types 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Ascendant (</a:t>
            </a:r>
            <a:r>
              <a:rPr lang="fr-CA" sz="3600" i="1" dirty="0" err="1"/>
              <a:t>bottom</a:t>
            </a:r>
            <a:r>
              <a:rPr lang="fr-CA" sz="3600" i="1" dirty="0"/>
              <a:t>-up</a:t>
            </a:r>
            <a:r>
              <a:rPr lang="fr-CA" sz="3600" dirty="0"/>
              <a:t>) ; ou « agglomératif » (</a:t>
            </a:r>
            <a:r>
              <a:rPr lang="fr-CA" sz="3600" i="1" dirty="0" err="1"/>
              <a:t>agglomerative</a:t>
            </a:r>
            <a:r>
              <a:rPr lang="fr-CA" sz="3600" i="1" dirty="0"/>
              <a:t>)</a:t>
            </a: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Descendant (</a:t>
            </a:r>
            <a:r>
              <a:rPr lang="fr-CA" sz="3600" i="1" dirty="0"/>
              <a:t>top-down</a:t>
            </a:r>
            <a:r>
              <a:rPr lang="fr-CA" sz="3600" dirty="0"/>
              <a:t>) ; ou « divisif » (</a:t>
            </a:r>
            <a:r>
              <a:rPr lang="fr-CA" sz="3600" i="1" dirty="0"/>
              <a:t>divisive</a:t>
            </a:r>
            <a:r>
              <a:rPr lang="fr-CA" sz="3600" dirty="0"/>
              <a:t>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4000" i="1" dirty="0"/>
          </a:p>
          <a:p>
            <a:r>
              <a:rPr lang="fr-CA" sz="4000" dirty="0"/>
              <a:t>Descendant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CA" sz="4000" dirty="0"/>
              <a:t>Étapes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Considérer tous les exemples comme faisant partie </a:t>
            </a:r>
            <a:br>
              <a:rPr lang="fr-CA" sz="3600" dirty="0"/>
            </a:br>
            <a:r>
              <a:rPr lang="fr-CA" sz="3600" dirty="0"/>
              <a:t>d’</a:t>
            </a:r>
            <a:r>
              <a:rPr lang="fr-CA" sz="3600" b="1" dirty="0"/>
              <a:t>un seul et même groupe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Utiliser un algorithme non-hiérarchique pour diviser le groupe en deux regroupements (e.g. </a:t>
            </a:r>
            <a:r>
              <a:rPr lang="fr-CA" sz="3600" b="1" dirty="0"/>
              <a:t>k-moyennes</a:t>
            </a:r>
            <a:r>
              <a:rPr lang="fr-CA" sz="3600" dirty="0"/>
              <a:t>).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Répéter l’étape 2 pour chaque nouveau groupement, jusqu’à ce qu’il n’y ait qu’</a:t>
            </a:r>
            <a:r>
              <a:rPr lang="fr-CA" sz="3600" b="1" dirty="0"/>
              <a:t>un exemple par groupe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fr-CA" sz="3600" dirty="0"/>
          </a:p>
          <a:p>
            <a:r>
              <a:rPr lang="fr-CA" sz="4000" b="1" dirty="0"/>
              <a:t>Note: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fr-CA" sz="3600" b="1" dirty="0" err="1"/>
              <a:t>Sklearn</a:t>
            </a:r>
            <a:r>
              <a:rPr lang="fr-CA" sz="3600" b="1" dirty="0"/>
              <a:t> N’implémente PAS la version descendante du regroupement hiérarchique.</a:t>
            </a:r>
            <a:endParaRPr lang="fr-CA" sz="3200" b="1" dirty="0"/>
          </a:p>
        </p:txBody>
      </p:sp>
    </p:spTree>
    <p:extLst>
      <p:ext uri="{BB962C8B-B14F-4D97-AF65-F5344CB8AC3E}">
        <p14:creationId xmlns:p14="http://schemas.microsoft.com/office/powerpoint/2010/main" val="1962171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2.5. REGROUPEMENT HIÉRARCHIQUE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</a:t>
            </a:r>
            <a:r>
              <a:rPr lang="fr-CA" sz="4000" b="1" dirty="0"/>
              <a:t>ascendant </a:t>
            </a:r>
            <a:r>
              <a:rPr lang="fr-CA" sz="4000" dirty="0"/>
              <a:t>:</a:t>
            </a:r>
            <a:endParaRPr lang="fr-CA" sz="32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E8539DE-76B0-4070-B8E2-B6F30F1DD644}"/>
              </a:ext>
            </a:extLst>
          </p:cNvPr>
          <p:cNvGrpSpPr/>
          <p:nvPr/>
        </p:nvGrpSpPr>
        <p:grpSpPr>
          <a:xfrm>
            <a:off x="436986" y="6223819"/>
            <a:ext cx="2595226" cy="2081974"/>
            <a:chOff x="417879" y="2175977"/>
            <a:chExt cx="3828412" cy="3071278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80D239E-8434-439B-9738-62FCE35A1C2A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5E23C2D2-6A30-449A-988C-31100348620D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0" name="Groupe 34">
                <a:extLst>
                  <a:ext uri="{FF2B5EF4-FFF2-40B4-BE49-F238E27FC236}">
                    <a16:creationId xmlns:a16="http://schemas.microsoft.com/office/drawing/2014/main" id="{46CDF986-CBFE-4AE8-B911-8CD6ACA25BB8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165" name="Connecteur droit 32">
                  <a:extLst>
                    <a:ext uri="{FF2B5EF4-FFF2-40B4-BE49-F238E27FC236}">
                      <a16:creationId xmlns:a16="http://schemas.microsoft.com/office/drawing/2014/main" id="{8A8623EE-C869-4123-A062-BD960B6AFD2D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33">
                  <a:extLst>
                    <a:ext uri="{FF2B5EF4-FFF2-40B4-BE49-F238E27FC236}">
                      <a16:creationId xmlns:a16="http://schemas.microsoft.com/office/drawing/2014/main" id="{D5E253F2-DBC2-45EE-B18E-FEAEC1979A23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88189E27-977F-47A7-9450-23F21E79B593}"/>
                  </a:ext>
                </a:extLst>
              </p:cNvPr>
              <p:cNvGrpSpPr/>
              <p:nvPr/>
            </p:nvGrpSpPr>
            <p:grpSpPr>
              <a:xfrm>
                <a:off x="7333015" y="3866301"/>
                <a:ext cx="2290626" cy="1471297"/>
                <a:chOff x="4501070" y="2777787"/>
                <a:chExt cx="2290626" cy="1471297"/>
              </a:xfrm>
            </p:grpSpPr>
            <p:sp>
              <p:nvSpPr>
                <p:cNvPr id="163" name="Ellipse 35">
                  <a:extLst>
                    <a:ext uri="{FF2B5EF4-FFF2-40B4-BE49-F238E27FC236}">
                      <a16:creationId xmlns:a16="http://schemas.microsoft.com/office/drawing/2014/main" id="{2E929981-69FB-48AA-A70A-118756D27967}"/>
                    </a:ext>
                  </a:extLst>
                </p:cNvPr>
                <p:cNvSpPr/>
                <p:nvPr/>
              </p:nvSpPr>
              <p:spPr>
                <a:xfrm>
                  <a:off x="4501070" y="4050313"/>
                  <a:ext cx="198771" cy="19877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64" name="Ellipse 40">
                  <a:extLst>
                    <a:ext uri="{FF2B5EF4-FFF2-40B4-BE49-F238E27FC236}">
                      <a16:creationId xmlns:a16="http://schemas.microsoft.com/office/drawing/2014/main" id="{2EBC0C37-3980-4EAF-861B-C4A0C5E427D3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F5575E20-D5E6-4C3D-9F41-F1C4287E1209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5F693E8-F8A8-45B6-9514-BE2DCDBEC228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155" name="Ellipse 36">
                <a:extLst>
                  <a:ext uri="{FF2B5EF4-FFF2-40B4-BE49-F238E27FC236}">
                    <a16:creationId xmlns:a16="http://schemas.microsoft.com/office/drawing/2014/main" id="{17C32794-C124-475C-9B00-DD21D4FBBDB4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6" name="Ellipse 36">
                <a:extLst>
                  <a:ext uri="{FF2B5EF4-FFF2-40B4-BE49-F238E27FC236}">
                    <a16:creationId xmlns:a16="http://schemas.microsoft.com/office/drawing/2014/main" id="{0AFA17C5-1A63-433B-9A04-3876038CF90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7" name="Ellipse 36">
                <a:extLst>
                  <a:ext uri="{FF2B5EF4-FFF2-40B4-BE49-F238E27FC236}">
                    <a16:creationId xmlns:a16="http://schemas.microsoft.com/office/drawing/2014/main" id="{B431A187-CD1E-4029-B5E1-2086A77677F0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8" name="Ellipse 36">
                <a:extLst>
                  <a:ext uri="{FF2B5EF4-FFF2-40B4-BE49-F238E27FC236}">
                    <a16:creationId xmlns:a16="http://schemas.microsoft.com/office/drawing/2014/main" id="{EC99A52A-E50E-404A-8DB2-8C41A4F15EC6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167" name="Oval 166">
            <a:extLst>
              <a:ext uri="{FF2B5EF4-FFF2-40B4-BE49-F238E27FC236}">
                <a16:creationId xmlns:a16="http://schemas.microsoft.com/office/drawing/2014/main" id="{3398386A-264B-4BDD-A48C-CCEFC52C61A0}"/>
              </a:ext>
            </a:extLst>
          </p:cNvPr>
          <p:cNvSpPr/>
          <p:nvPr/>
        </p:nvSpPr>
        <p:spPr>
          <a:xfrm>
            <a:off x="1795665" y="6990826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A75E2286-BF9F-4E64-BB2C-C6F6DB02FCAD}"/>
              </a:ext>
            </a:extLst>
          </p:cNvPr>
          <p:cNvSpPr/>
          <p:nvPr/>
        </p:nvSpPr>
        <p:spPr>
          <a:xfrm>
            <a:off x="1023965" y="7442655"/>
            <a:ext cx="495299" cy="49529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0DAB0A3-E019-405C-8A77-79233E045F36}"/>
              </a:ext>
            </a:extLst>
          </p:cNvPr>
          <p:cNvGrpSpPr/>
          <p:nvPr/>
        </p:nvGrpSpPr>
        <p:grpSpPr>
          <a:xfrm>
            <a:off x="3198903" y="6241346"/>
            <a:ext cx="2595226" cy="2081974"/>
            <a:chOff x="417879" y="2175977"/>
            <a:chExt cx="3828412" cy="3071278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1299C697-72B9-4F90-9E64-0FF9E507EA88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DBB79978-B13B-46E8-A5AE-C40CBBFCA706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3" name="Groupe 34">
                <a:extLst>
                  <a:ext uri="{FF2B5EF4-FFF2-40B4-BE49-F238E27FC236}">
                    <a16:creationId xmlns:a16="http://schemas.microsoft.com/office/drawing/2014/main" id="{017BA376-080C-42F1-997C-89656D9209AD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198" name="Connecteur droit 32">
                  <a:extLst>
                    <a:ext uri="{FF2B5EF4-FFF2-40B4-BE49-F238E27FC236}">
                      <a16:creationId xmlns:a16="http://schemas.microsoft.com/office/drawing/2014/main" id="{13E9377D-9981-4AB7-8B7E-0BDF49FAD76B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necteur droit 33">
                  <a:extLst>
                    <a:ext uri="{FF2B5EF4-FFF2-40B4-BE49-F238E27FC236}">
                      <a16:creationId xmlns:a16="http://schemas.microsoft.com/office/drawing/2014/main" id="{C66E0593-3F70-47FF-874F-D2B1535E705E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7B4F9B02-F827-4EDD-9FA2-CE5FD10232CC}"/>
                  </a:ext>
                </a:extLst>
              </p:cNvPr>
              <p:cNvGrpSpPr/>
              <p:nvPr/>
            </p:nvGrpSpPr>
            <p:grpSpPr>
              <a:xfrm>
                <a:off x="7333013" y="3866301"/>
                <a:ext cx="2290628" cy="1485514"/>
                <a:chOff x="4501068" y="2777787"/>
                <a:chExt cx="2290628" cy="1485514"/>
              </a:xfrm>
            </p:grpSpPr>
            <p:sp>
              <p:nvSpPr>
                <p:cNvPr id="196" name="Ellipse 35">
                  <a:extLst>
                    <a:ext uri="{FF2B5EF4-FFF2-40B4-BE49-F238E27FC236}">
                      <a16:creationId xmlns:a16="http://schemas.microsoft.com/office/drawing/2014/main" id="{F4E866A0-F796-4827-83C3-E280C9A46C67}"/>
                    </a:ext>
                  </a:extLst>
                </p:cNvPr>
                <p:cNvSpPr/>
                <p:nvPr/>
              </p:nvSpPr>
              <p:spPr>
                <a:xfrm>
                  <a:off x="4501068" y="4064530"/>
                  <a:ext cx="198771" cy="19877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97" name="Ellipse 40">
                  <a:extLst>
                    <a:ext uri="{FF2B5EF4-FFF2-40B4-BE49-F238E27FC236}">
                      <a16:creationId xmlns:a16="http://schemas.microsoft.com/office/drawing/2014/main" id="{0E90F9D2-989E-4D15-91DD-F21B2C516A6D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54E9B0E0-0DF2-46E4-A303-2AD677909E68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46C5896-1AC2-44F9-B4F1-95AAEE6F0211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188" name="Ellipse 36">
                <a:extLst>
                  <a:ext uri="{FF2B5EF4-FFF2-40B4-BE49-F238E27FC236}">
                    <a16:creationId xmlns:a16="http://schemas.microsoft.com/office/drawing/2014/main" id="{3FC0DF9B-3E28-4AA8-8BC0-8C0D318CCC81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" name="Ellipse 36">
                <a:extLst>
                  <a:ext uri="{FF2B5EF4-FFF2-40B4-BE49-F238E27FC236}">
                    <a16:creationId xmlns:a16="http://schemas.microsoft.com/office/drawing/2014/main" id="{30F49B9A-6406-40B6-BEDB-D249FDFA32E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0" name="Ellipse 36">
                <a:extLst>
                  <a:ext uri="{FF2B5EF4-FFF2-40B4-BE49-F238E27FC236}">
                    <a16:creationId xmlns:a16="http://schemas.microsoft.com/office/drawing/2014/main" id="{1C202690-BDB6-4FD1-A1DA-090AB5209880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1" name="Ellipse 36">
                <a:extLst>
                  <a:ext uri="{FF2B5EF4-FFF2-40B4-BE49-F238E27FC236}">
                    <a16:creationId xmlns:a16="http://schemas.microsoft.com/office/drawing/2014/main" id="{88ACB181-C979-40C5-880E-8E3CCF43A83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00" name="Oval 199">
            <a:extLst>
              <a:ext uri="{FF2B5EF4-FFF2-40B4-BE49-F238E27FC236}">
                <a16:creationId xmlns:a16="http://schemas.microsoft.com/office/drawing/2014/main" id="{B94546A8-B664-4F7F-9845-BCBD0514F671}"/>
              </a:ext>
            </a:extLst>
          </p:cNvPr>
          <p:cNvSpPr/>
          <p:nvPr/>
        </p:nvSpPr>
        <p:spPr>
          <a:xfrm>
            <a:off x="4557582" y="7008353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4578D262-83CD-49DD-994E-339163C9F3BC}"/>
              </a:ext>
            </a:extLst>
          </p:cNvPr>
          <p:cNvSpPr/>
          <p:nvPr/>
        </p:nvSpPr>
        <p:spPr>
          <a:xfrm>
            <a:off x="3785882" y="7460182"/>
            <a:ext cx="495299" cy="49529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3FF6BF4-C9FC-43BE-81DE-A0E6003B9045}"/>
              </a:ext>
            </a:extLst>
          </p:cNvPr>
          <p:cNvSpPr/>
          <p:nvPr/>
        </p:nvSpPr>
        <p:spPr>
          <a:xfrm>
            <a:off x="3518466" y="7366724"/>
            <a:ext cx="842428" cy="842428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1202F291-95E5-4AF7-9D07-87DA7802037D}"/>
              </a:ext>
            </a:extLst>
          </p:cNvPr>
          <p:cNvGrpSpPr/>
          <p:nvPr/>
        </p:nvGrpSpPr>
        <p:grpSpPr>
          <a:xfrm>
            <a:off x="5933887" y="6248899"/>
            <a:ext cx="2595226" cy="2081974"/>
            <a:chOff x="417879" y="2175977"/>
            <a:chExt cx="3828412" cy="3071278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4D4AA4F9-B48F-4AD7-910C-E60904DD25F6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F8826686-8AB0-4F5F-A27A-89C89159486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2" name="Groupe 34">
                <a:extLst>
                  <a:ext uri="{FF2B5EF4-FFF2-40B4-BE49-F238E27FC236}">
                    <a16:creationId xmlns:a16="http://schemas.microsoft.com/office/drawing/2014/main" id="{023B3DC9-620D-4FA5-AE50-352B65EB2BDB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17" name="Connecteur droit 32">
                  <a:extLst>
                    <a:ext uri="{FF2B5EF4-FFF2-40B4-BE49-F238E27FC236}">
                      <a16:creationId xmlns:a16="http://schemas.microsoft.com/office/drawing/2014/main" id="{75E91486-B15A-41D5-B38B-EC5326E0180B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onnecteur droit 33">
                  <a:extLst>
                    <a:ext uri="{FF2B5EF4-FFF2-40B4-BE49-F238E27FC236}">
                      <a16:creationId xmlns:a16="http://schemas.microsoft.com/office/drawing/2014/main" id="{FDE1EE0F-3781-4604-9A97-1DBFDDEB6014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3BDA8FD7-2C66-426F-91FA-87AAEF77F8D6}"/>
                  </a:ext>
                </a:extLst>
              </p:cNvPr>
              <p:cNvGrpSpPr/>
              <p:nvPr/>
            </p:nvGrpSpPr>
            <p:grpSpPr>
              <a:xfrm>
                <a:off x="7333013" y="3866301"/>
                <a:ext cx="2290628" cy="1485514"/>
                <a:chOff x="4501068" y="2777787"/>
                <a:chExt cx="2290628" cy="1485514"/>
              </a:xfrm>
            </p:grpSpPr>
            <p:sp>
              <p:nvSpPr>
                <p:cNvPr id="215" name="Ellipse 35">
                  <a:extLst>
                    <a:ext uri="{FF2B5EF4-FFF2-40B4-BE49-F238E27FC236}">
                      <a16:creationId xmlns:a16="http://schemas.microsoft.com/office/drawing/2014/main" id="{AFAFF048-E2A8-4950-BB04-8FD2746CD4DA}"/>
                    </a:ext>
                  </a:extLst>
                </p:cNvPr>
                <p:cNvSpPr/>
                <p:nvPr/>
              </p:nvSpPr>
              <p:spPr>
                <a:xfrm>
                  <a:off x="4501068" y="4064530"/>
                  <a:ext cx="198771" cy="19877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16" name="Ellipse 40">
                  <a:extLst>
                    <a:ext uri="{FF2B5EF4-FFF2-40B4-BE49-F238E27FC236}">
                      <a16:creationId xmlns:a16="http://schemas.microsoft.com/office/drawing/2014/main" id="{CAAF5EAC-3FD2-4404-A1EF-17AB12E9E4C3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23F08746-1498-49E4-B278-90CD44140FEB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80275771-59C9-495F-99C5-1032D82848E9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07" name="Ellipse 36">
                <a:extLst>
                  <a:ext uri="{FF2B5EF4-FFF2-40B4-BE49-F238E27FC236}">
                    <a16:creationId xmlns:a16="http://schemas.microsoft.com/office/drawing/2014/main" id="{9D9B6290-2B20-4A35-996B-59726A4AB41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36">
                <a:extLst>
                  <a:ext uri="{FF2B5EF4-FFF2-40B4-BE49-F238E27FC236}">
                    <a16:creationId xmlns:a16="http://schemas.microsoft.com/office/drawing/2014/main" id="{6E14B708-7FA1-475E-804D-0E80E205755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Ellipse 36">
                <a:extLst>
                  <a:ext uri="{FF2B5EF4-FFF2-40B4-BE49-F238E27FC236}">
                    <a16:creationId xmlns:a16="http://schemas.microsoft.com/office/drawing/2014/main" id="{E7D1E655-B97A-45B4-BA0C-20BF2056E4D8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Ellipse 36">
                <a:extLst>
                  <a:ext uri="{FF2B5EF4-FFF2-40B4-BE49-F238E27FC236}">
                    <a16:creationId xmlns:a16="http://schemas.microsoft.com/office/drawing/2014/main" id="{B7CF75BE-2A08-4523-88F4-4727D40FDF9C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19" name="Oval 218">
            <a:extLst>
              <a:ext uri="{FF2B5EF4-FFF2-40B4-BE49-F238E27FC236}">
                <a16:creationId xmlns:a16="http://schemas.microsoft.com/office/drawing/2014/main" id="{5899C47B-C007-4A1B-88E3-E229ADA98451}"/>
              </a:ext>
            </a:extLst>
          </p:cNvPr>
          <p:cNvSpPr/>
          <p:nvPr/>
        </p:nvSpPr>
        <p:spPr>
          <a:xfrm>
            <a:off x="7292566" y="7015906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19F6DB78-5563-4B05-AC49-D6D9C82E66C5}"/>
              </a:ext>
            </a:extLst>
          </p:cNvPr>
          <p:cNvSpPr/>
          <p:nvPr/>
        </p:nvSpPr>
        <p:spPr>
          <a:xfrm>
            <a:off x="6520866" y="7467735"/>
            <a:ext cx="495299" cy="49529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FD3646A8-9305-4505-BD95-19B3AE18678A}"/>
              </a:ext>
            </a:extLst>
          </p:cNvPr>
          <p:cNvSpPr/>
          <p:nvPr/>
        </p:nvSpPr>
        <p:spPr>
          <a:xfrm>
            <a:off x="6253450" y="7374277"/>
            <a:ext cx="842428" cy="842428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89FFCB0E-A647-40E8-BC7D-631211A6787F}"/>
              </a:ext>
            </a:extLst>
          </p:cNvPr>
          <p:cNvSpPr/>
          <p:nvPr/>
        </p:nvSpPr>
        <p:spPr>
          <a:xfrm>
            <a:off x="7024043" y="6592570"/>
            <a:ext cx="978261" cy="978261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9CF3FB4-202C-4478-AF74-2F03F73F1D44}"/>
              </a:ext>
            </a:extLst>
          </p:cNvPr>
          <p:cNvGrpSpPr/>
          <p:nvPr/>
        </p:nvGrpSpPr>
        <p:grpSpPr>
          <a:xfrm>
            <a:off x="8772897" y="6191278"/>
            <a:ext cx="2595226" cy="2081974"/>
            <a:chOff x="417879" y="2175977"/>
            <a:chExt cx="3828412" cy="3071278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D391C11C-DD01-46FA-B25C-3619CA743EB2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479C9D97-6A08-44B2-8199-BB338C9CA2C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1" name="Groupe 34">
                <a:extLst>
                  <a:ext uri="{FF2B5EF4-FFF2-40B4-BE49-F238E27FC236}">
                    <a16:creationId xmlns:a16="http://schemas.microsoft.com/office/drawing/2014/main" id="{75C4577B-AC8B-43DA-B87C-183749B2EFE4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36" name="Connecteur droit 32">
                  <a:extLst>
                    <a:ext uri="{FF2B5EF4-FFF2-40B4-BE49-F238E27FC236}">
                      <a16:creationId xmlns:a16="http://schemas.microsoft.com/office/drawing/2014/main" id="{1C45259D-A6EA-482F-B527-E2E8E211192D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Connecteur droit 33">
                  <a:extLst>
                    <a:ext uri="{FF2B5EF4-FFF2-40B4-BE49-F238E27FC236}">
                      <a16:creationId xmlns:a16="http://schemas.microsoft.com/office/drawing/2014/main" id="{99E7E4EC-80BD-4587-AFD5-2CD647BBCC6F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99B92A43-F164-4269-8711-F990F14D71CF}"/>
                  </a:ext>
                </a:extLst>
              </p:cNvPr>
              <p:cNvGrpSpPr/>
              <p:nvPr/>
            </p:nvGrpSpPr>
            <p:grpSpPr>
              <a:xfrm>
                <a:off x="7333013" y="3866301"/>
                <a:ext cx="2290628" cy="1485514"/>
                <a:chOff x="4501068" y="2777787"/>
                <a:chExt cx="2290628" cy="1485514"/>
              </a:xfrm>
            </p:grpSpPr>
            <p:sp>
              <p:nvSpPr>
                <p:cNvPr id="234" name="Ellipse 35">
                  <a:extLst>
                    <a:ext uri="{FF2B5EF4-FFF2-40B4-BE49-F238E27FC236}">
                      <a16:creationId xmlns:a16="http://schemas.microsoft.com/office/drawing/2014/main" id="{70498EEF-C726-46A1-BE6B-BCDE1B4CB2DF}"/>
                    </a:ext>
                  </a:extLst>
                </p:cNvPr>
                <p:cNvSpPr/>
                <p:nvPr/>
              </p:nvSpPr>
              <p:spPr>
                <a:xfrm>
                  <a:off x="4501068" y="4064530"/>
                  <a:ext cx="198771" cy="19877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35" name="Ellipse 40">
                  <a:extLst>
                    <a:ext uri="{FF2B5EF4-FFF2-40B4-BE49-F238E27FC236}">
                      <a16:creationId xmlns:a16="http://schemas.microsoft.com/office/drawing/2014/main" id="{42BA4380-8EC7-4F44-9A27-7B6AF9C2B538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BA3DFAD3-E660-4CCE-8828-F8C30AEA22EC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45120D17-AE01-4AE9-B248-EC627FD0858D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26" name="Ellipse 36">
                <a:extLst>
                  <a:ext uri="{FF2B5EF4-FFF2-40B4-BE49-F238E27FC236}">
                    <a16:creationId xmlns:a16="http://schemas.microsoft.com/office/drawing/2014/main" id="{81B3F875-0D13-4B60-B640-62024E6C974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7" name="Ellipse 36">
                <a:extLst>
                  <a:ext uri="{FF2B5EF4-FFF2-40B4-BE49-F238E27FC236}">
                    <a16:creationId xmlns:a16="http://schemas.microsoft.com/office/drawing/2014/main" id="{7037223C-EEBF-4EF1-A261-B63C93447F8E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8" name="Ellipse 36">
                <a:extLst>
                  <a:ext uri="{FF2B5EF4-FFF2-40B4-BE49-F238E27FC236}">
                    <a16:creationId xmlns:a16="http://schemas.microsoft.com/office/drawing/2014/main" id="{06E56A18-42F6-402B-A202-A6F72D8BF3E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9" name="Ellipse 36">
                <a:extLst>
                  <a:ext uri="{FF2B5EF4-FFF2-40B4-BE49-F238E27FC236}">
                    <a16:creationId xmlns:a16="http://schemas.microsoft.com/office/drawing/2014/main" id="{7B592B4D-1D52-4A90-89DF-85E254012DC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38" name="Oval 237">
            <a:extLst>
              <a:ext uri="{FF2B5EF4-FFF2-40B4-BE49-F238E27FC236}">
                <a16:creationId xmlns:a16="http://schemas.microsoft.com/office/drawing/2014/main" id="{D78970F4-5681-4729-B4B2-D9C91C463CBB}"/>
              </a:ext>
            </a:extLst>
          </p:cNvPr>
          <p:cNvSpPr/>
          <p:nvPr/>
        </p:nvSpPr>
        <p:spPr>
          <a:xfrm>
            <a:off x="10131576" y="6958285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52534EF0-4CB4-4DFF-B7A1-FFCE52B36AD7}"/>
              </a:ext>
            </a:extLst>
          </p:cNvPr>
          <p:cNvSpPr/>
          <p:nvPr/>
        </p:nvSpPr>
        <p:spPr>
          <a:xfrm>
            <a:off x="9359876" y="7410114"/>
            <a:ext cx="495299" cy="49529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1F4F85B-7822-4FDB-8049-EFE2242F7CD7}"/>
              </a:ext>
            </a:extLst>
          </p:cNvPr>
          <p:cNvSpPr/>
          <p:nvPr/>
        </p:nvSpPr>
        <p:spPr>
          <a:xfrm>
            <a:off x="9092460" y="7316656"/>
            <a:ext cx="842428" cy="842428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1928A64C-A6B1-4B51-BCF2-AC7E273140F1}"/>
              </a:ext>
            </a:extLst>
          </p:cNvPr>
          <p:cNvSpPr/>
          <p:nvPr/>
        </p:nvSpPr>
        <p:spPr>
          <a:xfrm>
            <a:off x="9863053" y="6534949"/>
            <a:ext cx="978261" cy="978261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6EA188BB-2004-43D5-82F1-CA2D214F0679}"/>
              </a:ext>
            </a:extLst>
          </p:cNvPr>
          <p:cNvSpPr/>
          <p:nvPr/>
        </p:nvSpPr>
        <p:spPr>
          <a:xfrm>
            <a:off x="8838638" y="6227564"/>
            <a:ext cx="2178184" cy="2178184"/>
          </a:xfrm>
          <a:prstGeom prst="ellipse">
            <a:avLst/>
          </a:prstGeom>
          <a:solidFill>
            <a:schemeClr val="bg1">
              <a:lumMod val="65000"/>
              <a:alpha val="2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A376796A-A9BB-4488-9B25-93CF45D0F53E}"/>
              </a:ext>
            </a:extLst>
          </p:cNvPr>
          <p:cNvGrpSpPr/>
          <p:nvPr/>
        </p:nvGrpSpPr>
        <p:grpSpPr>
          <a:xfrm>
            <a:off x="352235" y="2465359"/>
            <a:ext cx="2595226" cy="2081974"/>
            <a:chOff x="417879" y="2175977"/>
            <a:chExt cx="3828412" cy="3071278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C6A50FB0-C14D-4AD9-9C1B-38A97589368B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230EF3AF-53A6-45BF-B9F7-86065B95971B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1" name="Groupe 34">
                <a:extLst>
                  <a:ext uri="{FF2B5EF4-FFF2-40B4-BE49-F238E27FC236}">
                    <a16:creationId xmlns:a16="http://schemas.microsoft.com/office/drawing/2014/main" id="{225EEB4E-1297-41E9-9F82-D9257AF6F636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56" name="Connecteur droit 32">
                  <a:extLst>
                    <a:ext uri="{FF2B5EF4-FFF2-40B4-BE49-F238E27FC236}">
                      <a16:creationId xmlns:a16="http://schemas.microsoft.com/office/drawing/2014/main" id="{98530E3D-A948-4BB7-AB1B-E2352C185826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Connecteur droit 33">
                  <a:extLst>
                    <a:ext uri="{FF2B5EF4-FFF2-40B4-BE49-F238E27FC236}">
                      <a16:creationId xmlns:a16="http://schemas.microsoft.com/office/drawing/2014/main" id="{E26E4C1E-BDA4-4A61-A912-B2243A5B58E5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C7E57522-A06E-48E2-A717-9BC049AE9732}"/>
                  </a:ext>
                </a:extLst>
              </p:cNvPr>
              <p:cNvGrpSpPr/>
              <p:nvPr/>
            </p:nvGrpSpPr>
            <p:grpSpPr>
              <a:xfrm>
                <a:off x="7238398" y="3866301"/>
                <a:ext cx="2385243" cy="1590162"/>
                <a:chOff x="4406453" y="2777787"/>
                <a:chExt cx="2385243" cy="1590162"/>
              </a:xfrm>
            </p:grpSpPr>
            <p:sp>
              <p:nvSpPr>
                <p:cNvPr id="254" name="Ellipse 35">
                  <a:extLst>
                    <a:ext uri="{FF2B5EF4-FFF2-40B4-BE49-F238E27FC236}">
                      <a16:creationId xmlns:a16="http://schemas.microsoft.com/office/drawing/2014/main" id="{6B99CDFB-C104-4066-916E-0D5A2159CAA1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55" name="Ellipse 40">
                  <a:extLst>
                    <a:ext uri="{FF2B5EF4-FFF2-40B4-BE49-F238E27FC236}">
                      <a16:creationId xmlns:a16="http://schemas.microsoft.com/office/drawing/2014/main" id="{7D5F5A3F-BF4F-4F23-ADD8-A92EE1E9263D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6EA5625F-4747-472C-84E0-C0C57F942AB6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B42E19CE-B084-4E9E-8CB7-4E74D0878A09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46" name="Ellipse 36">
                <a:extLst>
                  <a:ext uri="{FF2B5EF4-FFF2-40B4-BE49-F238E27FC236}">
                    <a16:creationId xmlns:a16="http://schemas.microsoft.com/office/drawing/2014/main" id="{99DAAF4A-CB84-4470-B219-AB5996F54A6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7" name="Ellipse 36">
                <a:extLst>
                  <a:ext uri="{FF2B5EF4-FFF2-40B4-BE49-F238E27FC236}">
                    <a16:creationId xmlns:a16="http://schemas.microsoft.com/office/drawing/2014/main" id="{E873DEC3-8F28-43E2-AE5A-EC2962372DE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8" name="Ellipse 36">
                <a:extLst>
                  <a:ext uri="{FF2B5EF4-FFF2-40B4-BE49-F238E27FC236}">
                    <a16:creationId xmlns:a16="http://schemas.microsoft.com/office/drawing/2014/main" id="{52690274-9F96-43A7-9A1A-41D88D0F9AE3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9" name="Ellipse 36">
                <a:extLst>
                  <a:ext uri="{FF2B5EF4-FFF2-40B4-BE49-F238E27FC236}">
                    <a16:creationId xmlns:a16="http://schemas.microsoft.com/office/drawing/2014/main" id="{DA4C9532-38DF-46FB-8184-2C86A5F1C4B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154A755E-01B7-4FFF-90EB-84BEBF96CBD1}"/>
              </a:ext>
            </a:extLst>
          </p:cNvPr>
          <p:cNvSpPr txBox="1"/>
          <p:nvPr/>
        </p:nvSpPr>
        <p:spPr>
          <a:xfrm>
            <a:off x="-2989" y="892326"/>
            <a:ext cx="5540729" cy="156966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200" dirty="0"/>
              <a:t>1. Considérer chaque </a:t>
            </a:r>
            <a:br>
              <a:rPr lang="fr-CA" sz="3200" dirty="0"/>
            </a:br>
            <a:r>
              <a:rPr lang="fr-CA" sz="3200" dirty="0"/>
              <a:t>exemple comme un </a:t>
            </a:r>
            <a:br>
              <a:rPr lang="fr-CA" sz="3200" dirty="0"/>
            </a:br>
            <a:r>
              <a:rPr lang="fr-CA" sz="3200" b="1" dirty="0"/>
              <a:t>groupe</a:t>
            </a:r>
            <a:r>
              <a:rPr lang="fr-CA" sz="3200" dirty="0"/>
              <a:t>.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68412912-28F8-4C86-A568-0C098F33447F}"/>
              </a:ext>
            </a:extLst>
          </p:cNvPr>
          <p:cNvGrpSpPr/>
          <p:nvPr/>
        </p:nvGrpSpPr>
        <p:grpSpPr>
          <a:xfrm>
            <a:off x="8202504" y="2436791"/>
            <a:ext cx="2595226" cy="2081974"/>
            <a:chOff x="417879" y="2175977"/>
            <a:chExt cx="3828412" cy="3071278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E447637C-5ABA-40C9-929A-A2DDB6C5D093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012D8C69-E62F-4F0F-8E73-96CE64529643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8" name="Groupe 34">
                <a:extLst>
                  <a:ext uri="{FF2B5EF4-FFF2-40B4-BE49-F238E27FC236}">
                    <a16:creationId xmlns:a16="http://schemas.microsoft.com/office/drawing/2014/main" id="{148DD3C7-2C29-42AF-8E35-02117D32DB06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73" name="Connecteur droit 32">
                  <a:extLst>
                    <a:ext uri="{FF2B5EF4-FFF2-40B4-BE49-F238E27FC236}">
                      <a16:creationId xmlns:a16="http://schemas.microsoft.com/office/drawing/2014/main" id="{34D9E651-B544-4624-A33B-856D09D51AF1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Connecteur droit 33">
                  <a:extLst>
                    <a:ext uri="{FF2B5EF4-FFF2-40B4-BE49-F238E27FC236}">
                      <a16:creationId xmlns:a16="http://schemas.microsoft.com/office/drawing/2014/main" id="{984AF468-6C32-4A7F-8B1D-A85186C80DF0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B85DEF49-5199-4B99-AB78-EE6711CB9FA5}"/>
                  </a:ext>
                </a:extLst>
              </p:cNvPr>
              <p:cNvGrpSpPr/>
              <p:nvPr/>
            </p:nvGrpSpPr>
            <p:grpSpPr>
              <a:xfrm>
                <a:off x="7238398" y="3866301"/>
                <a:ext cx="2385243" cy="1590162"/>
                <a:chOff x="4406453" y="2777787"/>
                <a:chExt cx="2385243" cy="1590162"/>
              </a:xfrm>
            </p:grpSpPr>
            <p:sp>
              <p:nvSpPr>
                <p:cNvPr id="271" name="Ellipse 35">
                  <a:extLst>
                    <a:ext uri="{FF2B5EF4-FFF2-40B4-BE49-F238E27FC236}">
                      <a16:creationId xmlns:a16="http://schemas.microsoft.com/office/drawing/2014/main" id="{C087D5CC-C608-468D-B1C7-AC8E668B0825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72" name="Ellipse 40">
                  <a:extLst>
                    <a:ext uri="{FF2B5EF4-FFF2-40B4-BE49-F238E27FC236}">
                      <a16:creationId xmlns:a16="http://schemas.microsoft.com/office/drawing/2014/main" id="{8CECF618-312E-441B-8323-45CA789E0643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E5217482-10C6-4902-A9D6-C9FB033469C0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CCB0392B-A103-475B-89EE-4499E22CFC0A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63" name="Ellipse 36">
                <a:extLst>
                  <a:ext uri="{FF2B5EF4-FFF2-40B4-BE49-F238E27FC236}">
                    <a16:creationId xmlns:a16="http://schemas.microsoft.com/office/drawing/2014/main" id="{F8E7B630-9D5A-4CC2-9D99-28E9F48BECAB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4" name="Ellipse 36">
                <a:extLst>
                  <a:ext uri="{FF2B5EF4-FFF2-40B4-BE49-F238E27FC236}">
                    <a16:creationId xmlns:a16="http://schemas.microsoft.com/office/drawing/2014/main" id="{3115B198-E44A-436F-9FDD-0F118686BE7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5" name="Ellipse 36">
                <a:extLst>
                  <a:ext uri="{FF2B5EF4-FFF2-40B4-BE49-F238E27FC236}">
                    <a16:creationId xmlns:a16="http://schemas.microsoft.com/office/drawing/2014/main" id="{249134DF-5EE1-4E69-96AD-96691E4773A7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6" name="Ellipse 36">
                <a:extLst>
                  <a:ext uri="{FF2B5EF4-FFF2-40B4-BE49-F238E27FC236}">
                    <a16:creationId xmlns:a16="http://schemas.microsoft.com/office/drawing/2014/main" id="{E0553A6B-CE04-4D0B-A862-867EA91D99FF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75" name="Oval 274">
            <a:extLst>
              <a:ext uri="{FF2B5EF4-FFF2-40B4-BE49-F238E27FC236}">
                <a16:creationId xmlns:a16="http://schemas.microsoft.com/office/drawing/2014/main" id="{492A05AC-DD1A-41FB-8919-98A0DAA0EB89}"/>
              </a:ext>
            </a:extLst>
          </p:cNvPr>
          <p:cNvSpPr/>
          <p:nvPr/>
        </p:nvSpPr>
        <p:spPr>
          <a:xfrm>
            <a:off x="9561183" y="3203798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C33B832-456D-433F-9139-04AD0943B89E}"/>
              </a:ext>
            </a:extLst>
          </p:cNvPr>
          <p:cNvSpPr txBox="1"/>
          <p:nvPr/>
        </p:nvSpPr>
        <p:spPr>
          <a:xfrm>
            <a:off x="8190568" y="892326"/>
            <a:ext cx="4001432" cy="156966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200" dirty="0"/>
              <a:t>3. </a:t>
            </a:r>
            <a:r>
              <a:rPr lang="fr-CA" sz="3200" b="1" dirty="0"/>
              <a:t>Regrouper</a:t>
            </a:r>
            <a:r>
              <a:rPr lang="fr-CA" sz="3200" dirty="0"/>
              <a:t> les </a:t>
            </a:r>
            <a:br>
              <a:rPr lang="fr-CA" sz="3200" dirty="0"/>
            </a:br>
            <a:r>
              <a:rPr lang="fr-CA" sz="3200" dirty="0"/>
              <a:t>deux groupes les </a:t>
            </a:r>
            <a:br>
              <a:rPr lang="fr-CA" sz="3200" dirty="0"/>
            </a:br>
            <a:r>
              <a:rPr lang="fr-CA" sz="3200" dirty="0"/>
              <a:t>plus proches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87DFD1DB-315A-4EC0-A405-A6F09C804A00}"/>
              </a:ext>
            </a:extLst>
          </p:cNvPr>
          <p:cNvGrpSpPr/>
          <p:nvPr/>
        </p:nvGrpSpPr>
        <p:grpSpPr>
          <a:xfrm>
            <a:off x="4344327" y="2453833"/>
            <a:ext cx="2595226" cy="2081974"/>
            <a:chOff x="417879" y="2175977"/>
            <a:chExt cx="3828412" cy="3071278"/>
          </a:xfrm>
        </p:grpSpPr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E85E14D5-35B6-4CA9-9413-6C3999135066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92B8BD69-5432-495C-8DC7-0E78FFACB577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6" name="Groupe 34">
                <a:extLst>
                  <a:ext uri="{FF2B5EF4-FFF2-40B4-BE49-F238E27FC236}">
                    <a16:creationId xmlns:a16="http://schemas.microsoft.com/office/drawing/2014/main" id="{38BCD06A-9980-4E31-942A-2756ECB0A8E3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91" name="Connecteur droit 32">
                  <a:extLst>
                    <a:ext uri="{FF2B5EF4-FFF2-40B4-BE49-F238E27FC236}">
                      <a16:creationId xmlns:a16="http://schemas.microsoft.com/office/drawing/2014/main" id="{40FF6DB8-C39F-4D9C-BBA8-CF635F7E119A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Connecteur droit 33">
                  <a:extLst>
                    <a:ext uri="{FF2B5EF4-FFF2-40B4-BE49-F238E27FC236}">
                      <a16:creationId xmlns:a16="http://schemas.microsoft.com/office/drawing/2014/main" id="{85821CC8-3564-43E0-9BA5-DC2CCAF7C855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EC38FC19-5D31-46D4-A392-3B4A34B768EC}"/>
                  </a:ext>
                </a:extLst>
              </p:cNvPr>
              <p:cNvGrpSpPr/>
              <p:nvPr/>
            </p:nvGrpSpPr>
            <p:grpSpPr>
              <a:xfrm>
                <a:off x="7238398" y="3866301"/>
                <a:ext cx="2385243" cy="1590162"/>
                <a:chOff x="4406453" y="2777787"/>
                <a:chExt cx="2385243" cy="1590162"/>
              </a:xfrm>
            </p:grpSpPr>
            <p:sp>
              <p:nvSpPr>
                <p:cNvPr id="289" name="Ellipse 35">
                  <a:extLst>
                    <a:ext uri="{FF2B5EF4-FFF2-40B4-BE49-F238E27FC236}">
                      <a16:creationId xmlns:a16="http://schemas.microsoft.com/office/drawing/2014/main" id="{0E67744C-EC82-4E13-89A6-B0CE1D30C862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0" name="Ellipse 40">
                  <a:extLst>
                    <a:ext uri="{FF2B5EF4-FFF2-40B4-BE49-F238E27FC236}">
                      <a16:creationId xmlns:a16="http://schemas.microsoft.com/office/drawing/2014/main" id="{63A451BF-9967-4A50-8E4F-1725BC851083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AB638BCB-51B3-463C-A607-7397BBB3ECE8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6190D696-4C96-4890-83EB-AD28B92E49C5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81" name="Ellipse 36">
                <a:extLst>
                  <a:ext uri="{FF2B5EF4-FFF2-40B4-BE49-F238E27FC236}">
                    <a16:creationId xmlns:a16="http://schemas.microsoft.com/office/drawing/2014/main" id="{ABB6226D-376D-4583-A4E3-26C559F424DB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2" name="Ellipse 36">
                <a:extLst>
                  <a:ext uri="{FF2B5EF4-FFF2-40B4-BE49-F238E27FC236}">
                    <a16:creationId xmlns:a16="http://schemas.microsoft.com/office/drawing/2014/main" id="{F5950EF8-300A-486C-A245-2174EF52C51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3" name="Ellipse 36">
                <a:extLst>
                  <a:ext uri="{FF2B5EF4-FFF2-40B4-BE49-F238E27FC236}">
                    <a16:creationId xmlns:a16="http://schemas.microsoft.com/office/drawing/2014/main" id="{D7A28C42-39A9-4400-97C2-CCCDF91DDE97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4" name="Ellipse 36">
                <a:extLst>
                  <a:ext uri="{FF2B5EF4-FFF2-40B4-BE49-F238E27FC236}">
                    <a16:creationId xmlns:a16="http://schemas.microsoft.com/office/drawing/2014/main" id="{AFBDB3C9-B1DB-4899-9C15-3FA4E9FEF44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93" name="TextBox 292">
            <a:extLst>
              <a:ext uri="{FF2B5EF4-FFF2-40B4-BE49-F238E27FC236}">
                <a16:creationId xmlns:a16="http://schemas.microsoft.com/office/drawing/2014/main" id="{67D37551-9F23-46FE-906F-B13068A0CD98}"/>
              </a:ext>
            </a:extLst>
          </p:cNvPr>
          <p:cNvSpPr txBox="1"/>
          <p:nvPr/>
        </p:nvSpPr>
        <p:spPr>
          <a:xfrm>
            <a:off x="3942221" y="866833"/>
            <a:ext cx="3825004" cy="156966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200" dirty="0"/>
              <a:t>2. Calculer la distance </a:t>
            </a:r>
            <a:br>
              <a:rPr lang="fr-CA" sz="3200" dirty="0"/>
            </a:br>
            <a:r>
              <a:rPr lang="fr-CA" sz="3200" dirty="0"/>
              <a:t>entre chaque </a:t>
            </a:r>
            <a:r>
              <a:rPr lang="fr-CA" sz="3200" b="1" dirty="0"/>
              <a:t>paire </a:t>
            </a:r>
            <a:br>
              <a:rPr lang="fr-CA" sz="3200" b="1" dirty="0"/>
            </a:br>
            <a:r>
              <a:rPr lang="fr-CA" sz="3200" b="1" dirty="0"/>
              <a:t>de groupes</a:t>
            </a:r>
            <a:r>
              <a:rPr lang="fr-CA" sz="3200" dirty="0"/>
              <a:t>.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4BFC28-671C-4CA7-BA2B-88F21B633352}"/>
              </a:ext>
            </a:extLst>
          </p:cNvPr>
          <p:cNvCxnSpPr>
            <a:cxnSpLocks/>
          </p:cNvCxnSpPr>
          <p:nvPr/>
        </p:nvCxnSpPr>
        <p:spPr>
          <a:xfrm flipH="1" flipV="1">
            <a:off x="5903611" y="3019968"/>
            <a:ext cx="139909" cy="2891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E44A5FA9-04FA-4EE7-B382-FFFD3CFB9BF5}"/>
              </a:ext>
            </a:extLst>
          </p:cNvPr>
          <p:cNvCxnSpPr>
            <a:cxnSpLocks/>
          </p:cNvCxnSpPr>
          <p:nvPr/>
        </p:nvCxnSpPr>
        <p:spPr>
          <a:xfrm flipH="1">
            <a:off x="5873093" y="3438828"/>
            <a:ext cx="154136" cy="710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4A484776-37F2-4652-AFB4-4A6EA0E0094D}"/>
              </a:ext>
            </a:extLst>
          </p:cNvPr>
          <p:cNvCxnSpPr>
            <a:cxnSpLocks/>
          </p:cNvCxnSpPr>
          <p:nvPr/>
        </p:nvCxnSpPr>
        <p:spPr>
          <a:xfrm flipV="1">
            <a:off x="5824514" y="3051340"/>
            <a:ext cx="22217" cy="3661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6AB1F30-67EE-497F-92CF-CADDD9E7784B}"/>
              </a:ext>
            </a:extLst>
          </p:cNvPr>
          <p:cNvCxnSpPr>
            <a:cxnSpLocks/>
          </p:cNvCxnSpPr>
          <p:nvPr/>
        </p:nvCxnSpPr>
        <p:spPr>
          <a:xfrm flipV="1">
            <a:off x="5097152" y="3019968"/>
            <a:ext cx="678784" cy="7544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7DE09FE-C71E-40E4-96B4-CA483305603F}"/>
              </a:ext>
            </a:extLst>
          </p:cNvPr>
          <p:cNvCxnSpPr>
            <a:cxnSpLocks/>
          </p:cNvCxnSpPr>
          <p:nvPr/>
        </p:nvCxnSpPr>
        <p:spPr>
          <a:xfrm flipH="1">
            <a:off x="4806881" y="3904729"/>
            <a:ext cx="193115" cy="2329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2C4CCA6-CD99-49D6-A54C-A15DD01AB5C0}"/>
              </a:ext>
            </a:extLst>
          </p:cNvPr>
          <p:cNvCxnSpPr>
            <a:cxnSpLocks/>
          </p:cNvCxnSpPr>
          <p:nvPr/>
        </p:nvCxnSpPr>
        <p:spPr>
          <a:xfrm>
            <a:off x="5087071" y="3861749"/>
            <a:ext cx="167478" cy="14131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B660369-F8CA-4A8E-ABA5-30ECC9C60AC3}"/>
              </a:ext>
            </a:extLst>
          </p:cNvPr>
          <p:cNvCxnSpPr>
            <a:cxnSpLocks/>
          </p:cNvCxnSpPr>
          <p:nvPr/>
        </p:nvCxnSpPr>
        <p:spPr>
          <a:xfrm flipH="1">
            <a:off x="4850682" y="4085723"/>
            <a:ext cx="351240" cy="1291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FE0DF42D-B92C-47D8-8A58-001243BC64EA}"/>
              </a:ext>
            </a:extLst>
          </p:cNvPr>
          <p:cNvCxnSpPr>
            <a:cxnSpLocks/>
          </p:cNvCxnSpPr>
          <p:nvPr/>
        </p:nvCxnSpPr>
        <p:spPr>
          <a:xfrm flipH="1">
            <a:off x="5388790" y="3597044"/>
            <a:ext cx="387146" cy="36274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64730C9-1A1A-4DB9-9E9B-990613115B44}"/>
              </a:ext>
            </a:extLst>
          </p:cNvPr>
          <p:cNvCxnSpPr>
            <a:cxnSpLocks/>
          </p:cNvCxnSpPr>
          <p:nvPr/>
        </p:nvCxnSpPr>
        <p:spPr>
          <a:xfrm flipH="1">
            <a:off x="5128098" y="3560297"/>
            <a:ext cx="579149" cy="26735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4A1592B-486E-492A-8FFD-D6B1A3A20934}"/>
              </a:ext>
            </a:extLst>
          </p:cNvPr>
          <p:cNvCxnSpPr>
            <a:cxnSpLocks/>
          </p:cNvCxnSpPr>
          <p:nvPr/>
        </p:nvCxnSpPr>
        <p:spPr>
          <a:xfrm flipH="1">
            <a:off x="5400236" y="3516420"/>
            <a:ext cx="683561" cy="50846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C40A6B7-AADE-427B-9811-0CF34E5CC515}"/>
              </a:ext>
            </a:extLst>
          </p:cNvPr>
          <p:cNvCxnSpPr>
            <a:cxnSpLocks/>
          </p:cNvCxnSpPr>
          <p:nvPr/>
        </p:nvCxnSpPr>
        <p:spPr>
          <a:xfrm flipH="1">
            <a:off x="4708357" y="2936073"/>
            <a:ext cx="1028916" cy="12016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69FFEDE-0276-48DD-A927-D560EE21543A}"/>
              </a:ext>
            </a:extLst>
          </p:cNvPr>
          <p:cNvCxnSpPr>
            <a:cxnSpLocks/>
          </p:cNvCxnSpPr>
          <p:nvPr/>
        </p:nvCxnSpPr>
        <p:spPr>
          <a:xfrm flipH="1">
            <a:off x="4850682" y="3525338"/>
            <a:ext cx="1150841" cy="6485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AC2760D-62F1-4D21-8C7D-28AEF47578DB}"/>
              </a:ext>
            </a:extLst>
          </p:cNvPr>
          <p:cNvCxnSpPr>
            <a:cxnSpLocks/>
          </p:cNvCxnSpPr>
          <p:nvPr/>
        </p:nvCxnSpPr>
        <p:spPr>
          <a:xfrm flipH="1">
            <a:off x="5149825" y="3402565"/>
            <a:ext cx="846732" cy="3581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E2535EA-3423-4887-BED6-6562B2610A9E}"/>
              </a:ext>
            </a:extLst>
          </p:cNvPr>
          <p:cNvCxnSpPr>
            <a:cxnSpLocks/>
          </p:cNvCxnSpPr>
          <p:nvPr/>
        </p:nvCxnSpPr>
        <p:spPr>
          <a:xfrm flipV="1">
            <a:off x="5326036" y="3068274"/>
            <a:ext cx="478368" cy="8716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D297E678-EDD6-4077-B5DF-34F5CFCED04E}"/>
              </a:ext>
            </a:extLst>
          </p:cNvPr>
          <p:cNvCxnSpPr>
            <a:cxnSpLocks/>
          </p:cNvCxnSpPr>
          <p:nvPr/>
        </p:nvCxnSpPr>
        <p:spPr>
          <a:xfrm flipH="1">
            <a:off x="4893862" y="3578259"/>
            <a:ext cx="843411" cy="5167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FE51AD2C-1583-496B-A8C3-6741F2D0F631}"/>
              </a:ext>
            </a:extLst>
          </p:cNvPr>
          <p:cNvSpPr txBox="1"/>
          <p:nvPr/>
        </p:nvSpPr>
        <p:spPr>
          <a:xfrm>
            <a:off x="-2989" y="4932822"/>
            <a:ext cx="12191998" cy="107721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200" dirty="0"/>
              <a:t>4. Répéter les étapes 2 et 3 pour chaque nouveau groupement, jusqu’à ce qu’il n’y ait qu’</a:t>
            </a:r>
            <a:r>
              <a:rPr lang="fr-CA" sz="3200" b="1" dirty="0"/>
              <a:t>un exemple par groupe</a:t>
            </a:r>
            <a:r>
              <a:rPr lang="fr-CA" sz="3200" dirty="0"/>
              <a:t>.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845A2F79-2722-4589-B9C8-C86C545CE216}"/>
              </a:ext>
            </a:extLst>
          </p:cNvPr>
          <p:cNvSpPr txBox="1"/>
          <p:nvPr/>
        </p:nvSpPr>
        <p:spPr>
          <a:xfrm>
            <a:off x="44678" y="8978780"/>
            <a:ext cx="12191998" cy="58477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Généralement présenté sous forme de dendrogramme :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9BE8C3A-A722-46A7-8068-93E6233EA412}"/>
              </a:ext>
            </a:extLst>
          </p:cNvPr>
          <p:cNvGrpSpPr/>
          <p:nvPr/>
        </p:nvGrpSpPr>
        <p:grpSpPr>
          <a:xfrm rot="5400000">
            <a:off x="4045261" y="8266334"/>
            <a:ext cx="3074203" cy="6591974"/>
            <a:chOff x="2144899" y="9954928"/>
            <a:chExt cx="8375770" cy="7968321"/>
          </a:xfrm>
        </p:grpSpPr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A0859CB5-5735-4177-8681-02ED0C06D40F}"/>
                </a:ext>
              </a:extLst>
            </p:cNvPr>
            <p:cNvSpPr/>
            <p:nvPr/>
          </p:nvSpPr>
          <p:spPr>
            <a:xfrm>
              <a:off x="7913378" y="11923712"/>
              <a:ext cx="2607291" cy="1327355"/>
            </a:xfrm>
            <a:prstGeom prst="leftBrace">
              <a:avLst>
                <a:gd name="adj1" fmla="val 0"/>
                <a:gd name="adj2" fmla="val 50000"/>
              </a:avLst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77" name="Left Brace 276">
              <a:extLst>
                <a:ext uri="{FF2B5EF4-FFF2-40B4-BE49-F238E27FC236}">
                  <a16:creationId xmlns:a16="http://schemas.microsoft.com/office/drawing/2014/main" id="{B970DC21-68EF-4260-8973-4401A89806A5}"/>
                </a:ext>
              </a:extLst>
            </p:cNvPr>
            <p:cNvSpPr/>
            <p:nvPr/>
          </p:nvSpPr>
          <p:spPr>
            <a:xfrm>
              <a:off x="7890203" y="14633348"/>
              <a:ext cx="2607291" cy="1327355"/>
            </a:xfrm>
            <a:prstGeom prst="leftBrace">
              <a:avLst>
                <a:gd name="adj1" fmla="val 0"/>
                <a:gd name="adj2" fmla="val 50000"/>
              </a:avLst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96" name="Left Brace 295">
              <a:extLst>
                <a:ext uri="{FF2B5EF4-FFF2-40B4-BE49-F238E27FC236}">
                  <a16:creationId xmlns:a16="http://schemas.microsoft.com/office/drawing/2014/main" id="{C3B16BFC-0192-4694-8137-5BF62CA41DC3}"/>
                </a:ext>
              </a:extLst>
            </p:cNvPr>
            <p:cNvSpPr/>
            <p:nvPr/>
          </p:nvSpPr>
          <p:spPr>
            <a:xfrm>
              <a:off x="5053604" y="15297025"/>
              <a:ext cx="2558713" cy="2626224"/>
            </a:xfrm>
            <a:prstGeom prst="leftBrace">
              <a:avLst>
                <a:gd name="adj1" fmla="val 0"/>
                <a:gd name="adj2" fmla="val 50000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9180A96-015D-48C6-AC0A-DD565F08CADE}"/>
                </a:ext>
              </a:extLst>
            </p:cNvPr>
            <p:cNvCxnSpPr>
              <a:cxnSpLocks/>
              <a:stCxn id="296" idx="2"/>
            </p:cNvCxnSpPr>
            <p:nvPr/>
          </p:nvCxnSpPr>
          <p:spPr>
            <a:xfrm>
              <a:off x="7612317" y="17923249"/>
              <a:ext cx="2908352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54B6A77-D26F-4A21-9A25-6F08F2082627}"/>
                </a:ext>
              </a:extLst>
            </p:cNvPr>
            <p:cNvGrpSpPr/>
            <p:nvPr/>
          </p:nvGrpSpPr>
          <p:grpSpPr>
            <a:xfrm flipV="1">
              <a:off x="5033569" y="9954928"/>
              <a:ext cx="5467065" cy="2626224"/>
              <a:chOff x="5226767" y="14835897"/>
              <a:chExt cx="5467065" cy="2626224"/>
            </a:xfrm>
          </p:grpSpPr>
          <p:sp>
            <p:nvSpPr>
              <p:cNvPr id="298" name="Left Brace 297">
                <a:extLst>
                  <a:ext uri="{FF2B5EF4-FFF2-40B4-BE49-F238E27FC236}">
                    <a16:creationId xmlns:a16="http://schemas.microsoft.com/office/drawing/2014/main" id="{874827F4-4F60-47C1-912D-637C88475CD6}"/>
                  </a:ext>
                </a:extLst>
              </p:cNvPr>
              <p:cNvSpPr/>
              <p:nvPr/>
            </p:nvSpPr>
            <p:spPr>
              <a:xfrm>
                <a:off x="5226767" y="14835897"/>
                <a:ext cx="2607291" cy="2626224"/>
              </a:xfrm>
              <a:prstGeom prst="leftBrace">
                <a:avLst>
                  <a:gd name="adj1" fmla="val 0"/>
                  <a:gd name="adj2" fmla="val 50000"/>
                </a:avLst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0B44F5CC-AEF3-4126-A54E-1AA2D048CF29}"/>
                  </a:ext>
                </a:extLst>
              </p:cNvPr>
              <p:cNvCxnSpPr>
                <a:cxnSpLocks/>
                <a:stCxn id="298" idx="2"/>
              </p:cNvCxnSpPr>
              <p:nvPr/>
            </p:nvCxnSpPr>
            <p:spPr>
              <a:xfrm>
                <a:off x="7834058" y="17462121"/>
                <a:ext cx="2859774" cy="0"/>
              </a:xfrm>
              <a:prstGeom prst="line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0" name="Left Brace 299">
              <a:extLst>
                <a:ext uri="{FF2B5EF4-FFF2-40B4-BE49-F238E27FC236}">
                  <a16:creationId xmlns:a16="http://schemas.microsoft.com/office/drawing/2014/main" id="{E1C61BE3-E449-4289-8D1C-B6808937592C}"/>
                </a:ext>
              </a:extLst>
            </p:cNvPr>
            <p:cNvSpPr/>
            <p:nvPr/>
          </p:nvSpPr>
          <p:spPr>
            <a:xfrm>
              <a:off x="2144899" y="11268040"/>
              <a:ext cx="2607291" cy="5346000"/>
            </a:xfrm>
            <a:prstGeom prst="leftBrace">
              <a:avLst>
                <a:gd name="adj1" fmla="val 0"/>
                <a:gd name="adj2" fmla="val 50000"/>
              </a:avLst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301" name="TextBox 300">
            <a:extLst>
              <a:ext uri="{FF2B5EF4-FFF2-40B4-BE49-F238E27FC236}">
                <a16:creationId xmlns:a16="http://schemas.microsoft.com/office/drawing/2014/main" id="{F7A4611F-7596-4E09-8220-C7FF71EF43F1}"/>
              </a:ext>
            </a:extLst>
          </p:cNvPr>
          <p:cNvSpPr txBox="1"/>
          <p:nvPr/>
        </p:nvSpPr>
        <p:spPr>
          <a:xfrm>
            <a:off x="44678" y="13878216"/>
            <a:ext cx="12191998" cy="150810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On pourrait alors décider de « couper » le dendrogramme à la hauteur qui nous convient.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CA" sz="2800" dirty="0"/>
              <a:t>i.e. avec le nombre de groupements qui nous convient.</a:t>
            </a:r>
          </a:p>
        </p:txBody>
      </p:sp>
    </p:spTree>
    <p:extLst>
      <p:ext uri="{BB962C8B-B14F-4D97-AF65-F5344CB8AC3E}">
        <p14:creationId xmlns:p14="http://schemas.microsoft.com/office/powerpoint/2010/main" val="1718340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Modélisation normative</a:t>
            </a:r>
          </a:p>
        </p:txBody>
      </p:sp>
    </p:spTree>
    <p:extLst>
      <p:ext uri="{BB962C8B-B14F-4D97-AF65-F5344CB8AC3E}">
        <p14:creationId xmlns:p14="http://schemas.microsoft.com/office/powerpoint/2010/main" val="416481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A18854-3ECD-4749-AF0F-2E8D1B636D09}"/>
              </a:ext>
            </a:extLst>
          </p:cNvPr>
          <p:cNvSpPr txBox="1"/>
          <p:nvPr/>
        </p:nvSpPr>
        <p:spPr>
          <a:xfrm>
            <a:off x="-4006645" y="0"/>
            <a:ext cx="20205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COURS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523F0-24AB-4651-B7DF-B281EFC6CAD9}"/>
              </a:ext>
            </a:extLst>
          </p:cNvPr>
          <p:cNvSpPr txBox="1"/>
          <p:nvPr/>
        </p:nvSpPr>
        <p:spPr>
          <a:xfrm>
            <a:off x="-4006645" y="1353008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5400" b="1" dirty="0"/>
              <a:t>APPRENTISSAGE NON SUPERVISÉ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B21F9-0800-406F-BB5D-112BC66CC9B2}"/>
              </a:ext>
            </a:extLst>
          </p:cNvPr>
          <p:cNvSpPr txBox="1"/>
          <p:nvPr/>
        </p:nvSpPr>
        <p:spPr>
          <a:xfrm>
            <a:off x="-4006645" y="5317326"/>
            <a:ext cx="2020528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2.	REGROUPEMENT</a:t>
            </a:r>
          </a:p>
          <a:p>
            <a:r>
              <a:rPr lang="fr-CA" sz="5400" b="1" dirty="0"/>
              <a:t>	2.1. K-MOYENNES</a:t>
            </a:r>
          </a:p>
          <a:p>
            <a:r>
              <a:rPr lang="fr-CA" sz="5400" b="1" dirty="0"/>
              <a:t>	2.2. DÉCALAGE DE MOYENNE</a:t>
            </a:r>
          </a:p>
          <a:p>
            <a:r>
              <a:rPr lang="fr-CA" sz="5400" b="1" dirty="0"/>
              <a:t>	2.3. GROUPEMENT SPATIAL D’APPLICATIONS BASÉ SUR </a:t>
            </a:r>
            <a:br>
              <a:rPr lang="fr-CA" sz="5400" b="1" dirty="0"/>
            </a:br>
            <a:r>
              <a:rPr lang="fr-CA" sz="5400" b="1" dirty="0"/>
              <a:t>	  	  LA DENSITÉ AVEC BRUIT </a:t>
            </a:r>
          </a:p>
          <a:p>
            <a:r>
              <a:rPr lang="fr-CA" sz="5400" b="1" dirty="0"/>
              <a:t> 	2.4. MODÈLES DE MÉLANGE GAUSSIEN</a:t>
            </a:r>
          </a:p>
          <a:p>
            <a:r>
              <a:rPr lang="fr-CA" sz="5400" dirty="0"/>
              <a:t>	</a:t>
            </a:r>
            <a:r>
              <a:rPr lang="fr-CA" sz="5400" b="1" dirty="0"/>
              <a:t>2.5. MODÈLES HIÉRARCHIQUES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1324F-07D0-44F9-ADAC-C5541DD88A3F}"/>
              </a:ext>
            </a:extLst>
          </p:cNvPr>
          <p:cNvSpPr txBox="1"/>
          <p:nvPr/>
        </p:nvSpPr>
        <p:spPr>
          <a:xfrm>
            <a:off x="-4006645" y="2919669"/>
            <a:ext cx="20205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1. RÉDUCTION DE DIMENSION</a:t>
            </a:r>
          </a:p>
          <a:p>
            <a:r>
              <a:rPr lang="fr-CA" sz="5400" b="1" dirty="0"/>
              <a:t>	1.1. ANALYSE EN COMPOSANTES PRINCIPALES</a:t>
            </a:r>
          </a:p>
        </p:txBody>
      </p:sp>
    </p:spTree>
    <p:extLst>
      <p:ext uri="{BB962C8B-B14F-4D97-AF65-F5344CB8AC3E}">
        <p14:creationId xmlns:p14="http://schemas.microsoft.com/office/powerpoint/2010/main" val="1192721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2.5. REGROUPEMENT HIÉRARCHIQUE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440120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Quatre étapes</a:t>
            </a:r>
          </a:p>
          <a:p>
            <a:endParaRPr lang="fr-CA" sz="4000" dirty="0"/>
          </a:p>
          <a:p>
            <a:pPr marL="857250" indent="-857250">
              <a:buFont typeface="+mj-lt"/>
              <a:buAutoNum type="romanLcPeriod"/>
            </a:pPr>
            <a:r>
              <a:rPr lang="fr-CA" sz="4000" dirty="0"/>
              <a:t>Choisir une cohorte de référence et un ensemble de </a:t>
            </a:r>
            <a:r>
              <a:rPr lang="fr-CA" sz="4000"/>
              <a:t>variables indépendantes.</a:t>
            </a:r>
            <a:endParaRPr lang="fr-CA" sz="4000" dirty="0"/>
          </a:p>
          <a:p>
            <a:pPr marL="857250" indent="-857250">
              <a:buFont typeface="+mj-lt"/>
              <a:buAutoNum type="romanLcPeriod"/>
            </a:pPr>
            <a:endParaRPr lang="fr-CA" sz="4000" dirty="0"/>
          </a:p>
          <a:p>
            <a:pPr marL="857250" indent="-857250">
              <a:buFont typeface="+mj-lt"/>
              <a:buAutoNum type="romanLcPeriod"/>
            </a:pPr>
            <a:r>
              <a:rPr lang="fr-CA" sz="4000" dirty="0"/>
              <a:t>Un modèle statistique est estimé afin de prédire une variable dépendante.</a:t>
            </a:r>
          </a:p>
        </p:txBody>
      </p:sp>
    </p:spTree>
    <p:extLst>
      <p:ext uri="{BB962C8B-B14F-4D97-AF65-F5344CB8AC3E}">
        <p14:creationId xmlns:p14="http://schemas.microsoft.com/office/powerpoint/2010/main" val="262309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27211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RÉDUCTION DE DIMENSION</a:t>
            </a:r>
          </a:p>
        </p:txBody>
      </p:sp>
    </p:spTree>
    <p:extLst>
      <p:ext uri="{BB962C8B-B14F-4D97-AF65-F5344CB8AC3E}">
        <p14:creationId xmlns:p14="http://schemas.microsoft.com/office/powerpoint/2010/main" val="283718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1.1. ANALYSE EN COMPOSANTES PRINCIPALE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020625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Rappelons le modèle de la régression linéaire.</a:t>
                </a:r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La fonction de coût était alors donnée par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3600" b="1" i="1">
                                          <a:solidFill>
                                            <a:srgbClr val="08519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600" b="1" i="1">
                                          <a:solidFill>
                                            <a:srgbClr val="08519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fr-CA" sz="3600" b="1" i="1">
                                          <a:solidFill>
                                            <a:srgbClr val="08519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CA" sz="36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  <m:d>
                                    <m:dPr>
                                      <m:ctrlPr>
                                        <a:rPr lang="fr-CA" sz="36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36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36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fr-CA" sz="36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CA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3600" dirty="0"/>
              </a:p>
              <a:p>
                <a:endParaRPr lang="fr-CA" sz="3600" dirty="0"/>
              </a:p>
              <a:p>
                <a:endParaRPr lang="fr-CA" sz="4000" dirty="0"/>
              </a:p>
              <a:p>
                <a:r>
                  <a:rPr lang="fr-CA" sz="4000" dirty="0"/>
                  <a:t>L’erreur était alors calculée selon l’axe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fr-CA" sz="4000" dirty="0"/>
                  <a:t>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0206256"/>
              </a:xfrm>
              <a:prstGeom prst="rect">
                <a:avLst/>
              </a:prstGeom>
              <a:blipFill>
                <a:blip r:embed="rId3"/>
                <a:stretch>
                  <a:fillRect l="-1750" t="-1075" b="-1613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82B3A4-A12C-4BA2-AA52-6E1F9DE27867}"/>
                  </a:ext>
                </a:extLst>
              </p:cNvPr>
              <p:cNvSpPr txBox="1"/>
              <p:nvPr/>
            </p:nvSpPr>
            <p:spPr>
              <a:xfrm>
                <a:off x="6134100" y="857250"/>
                <a:ext cx="4767445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82B3A4-A12C-4BA2-AA52-6E1F9DE27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857250"/>
                <a:ext cx="4767445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2EB7EA7-222D-4976-9441-D7165A35CCA3}"/>
              </a:ext>
            </a:extLst>
          </p:cNvPr>
          <p:cNvGrpSpPr/>
          <p:nvPr/>
        </p:nvGrpSpPr>
        <p:grpSpPr>
          <a:xfrm>
            <a:off x="1567352" y="1533160"/>
            <a:ext cx="5178395" cy="4259453"/>
            <a:chOff x="6602902" y="1750792"/>
            <a:chExt cx="5178395" cy="42594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698719-08F1-4727-B1BC-AD2F01831E90}"/>
                    </a:ext>
                  </a:extLst>
                </p:cNvPr>
                <p:cNvSpPr txBox="1"/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28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698719-08F1-4727-B1BC-AD2F01831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blipFill>
                  <a:blip r:embed="rId5"/>
                  <a:stretch>
                    <a:fillRect l="-50909" r="-1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e 34">
              <a:extLst>
                <a:ext uri="{FF2B5EF4-FFF2-40B4-BE49-F238E27FC236}">
                  <a16:creationId xmlns:a16="http://schemas.microsoft.com/office/drawing/2014/main" id="{5F8F72C1-ABD0-4BA3-A966-96EAE84244FD}"/>
                </a:ext>
              </a:extLst>
            </p:cNvPr>
            <p:cNvGrpSpPr/>
            <p:nvPr/>
          </p:nvGrpSpPr>
          <p:grpSpPr>
            <a:xfrm>
              <a:off x="7087704" y="2090040"/>
              <a:ext cx="4273561" cy="3379095"/>
              <a:chOff x="2895600" y="2819400"/>
              <a:chExt cx="2590800" cy="2590800"/>
            </a:xfrm>
          </p:grpSpPr>
          <p:cxnSp>
            <p:nvCxnSpPr>
              <p:cNvPr id="51" name="Connecteur droit 32">
                <a:extLst>
                  <a:ext uri="{FF2B5EF4-FFF2-40B4-BE49-F238E27FC236}">
                    <a16:creationId xmlns:a16="http://schemas.microsoft.com/office/drawing/2014/main" id="{41D09578-823B-49F1-BBC1-0EDF606B0B33}"/>
                  </a:ext>
                </a:extLst>
              </p:cNvPr>
              <p:cNvCxnSpPr/>
              <p:nvPr/>
            </p:nvCxnSpPr>
            <p:spPr>
              <a:xfrm>
                <a:off x="2895600" y="28194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33">
                <a:extLst>
                  <a:ext uri="{FF2B5EF4-FFF2-40B4-BE49-F238E27FC236}">
                    <a16:creationId xmlns:a16="http://schemas.microsoft.com/office/drawing/2014/main" id="{1A0BCC5C-2633-4FD6-B9B2-43BAFB249D8F}"/>
                  </a:ext>
                </a:extLst>
              </p:cNvPr>
              <p:cNvCxnSpPr/>
              <p:nvPr/>
            </p:nvCxnSpPr>
            <p:spPr>
              <a:xfrm rot="16200000">
                <a:off x="4191000" y="41148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BB2238-E28E-4E3D-8F83-AD0E5518C2F7}"/>
                </a:ext>
              </a:extLst>
            </p:cNvPr>
            <p:cNvGrpSpPr/>
            <p:nvPr/>
          </p:nvGrpSpPr>
          <p:grpSpPr>
            <a:xfrm>
              <a:off x="7238398" y="2773064"/>
              <a:ext cx="2882169" cy="2683399"/>
              <a:chOff x="4406453" y="1684550"/>
              <a:chExt cx="2882169" cy="2683399"/>
            </a:xfrm>
          </p:grpSpPr>
          <p:sp>
            <p:nvSpPr>
              <p:cNvPr id="42" name="Ellipse 35">
                <a:extLst>
                  <a:ext uri="{FF2B5EF4-FFF2-40B4-BE49-F238E27FC236}">
                    <a16:creationId xmlns:a16="http://schemas.microsoft.com/office/drawing/2014/main" id="{52B99D73-3144-4070-BA08-2771CD301B6B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3" name="Ellipse 36">
                <a:extLst>
                  <a:ext uri="{FF2B5EF4-FFF2-40B4-BE49-F238E27FC236}">
                    <a16:creationId xmlns:a16="http://schemas.microsoft.com/office/drawing/2014/main" id="{59019758-9D4F-4BD0-8F63-A1F3EC9773AF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4" name="Ellipse 37">
                <a:extLst>
                  <a:ext uri="{FF2B5EF4-FFF2-40B4-BE49-F238E27FC236}">
                    <a16:creationId xmlns:a16="http://schemas.microsoft.com/office/drawing/2014/main" id="{434C3F09-3826-4891-89B0-77ED981ED733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5" name="Ellipse 38">
                <a:extLst>
                  <a:ext uri="{FF2B5EF4-FFF2-40B4-BE49-F238E27FC236}">
                    <a16:creationId xmlns:a16="http://schemas.microsoft.com/office/drawing/2014/main" id="{D4DF2C70-FDDE-42D5-A3BE-8D1DB53D375D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6" name="Ellipse 39">
                <a:extLst>
                  <a:ext uri="{FF2B5EF4-FFF2-40B4-BE49-F238E27FC236}">
                    <a16:creationId xmlns:a16="http://schemas.microsoft.com/office/drawing/2014/main" id="{0370FFD0-C20A-4B99-82A4-783B7D0CC33D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7" name="Ellipse 40">
                <a:extLst>
                  <a:ext uri="{FF2B5EF4-FFF2-40B4-BE49-F238E27FC236}">
                    <a16:creationId xmlns:a16="http://schemas.microsoft.com/office/drawing/2014/main" id="{245658D0-A959-4B1B-B495-79785F0B6680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8" name="Ellipse 41">
                <a:extLst>
                  <a:ext uri="{FF2B5EF4-FFF2-40B4-BE49-F238E27FC236}">
                    <a16:creationId xmlns:a16="http://schemas.microsoft.com/office/drawing/2014/main" id="{0C7B0729-5EB6-4B4A-B0AE-927C06C0ADED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" name="Ellipse 42">
                <a:extLst>
                  <a:ext uri="{FF2B5EF4-FFF2-40B4-BE49-F238E27FC236}">
                    <a16:creationId xmlns:a16="http://schemas.microsoft.com/office/drawing/2014/main" id="{BE964DF6-63DD-43D9-B890-82F916F76433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" name="Ellipse 48">
                <a:extLst>
                  <a:ext uri="{FF2B5EF4-FFF2-40B4-BE49-F238E27FC236}">
                    <a16:creationId xmlns:a16="http://schemas.microsoft.com/office/drawing/2014/main" id="{6BA30C69-96FD-4ED6-AC8F-62414872BB88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8EB3D41-1B5A-4CD5-8438-D5CE01A96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7704" y="1961456"/>
              <a:ext cx="4081946" cy="3507683"/>
            </a:xfrm>
            <a:prstGeom prst="line">
              <a:avLst/>
            </a:prstGeom>
            <a:ln w="762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88FA4F8-41DD-4C45-8F3D-A2D92E837F37}"/>
                    </a:ext>
                  </a:extLst>
                </p:cNvPr>
                <p:cNvSpPr txBox="1"/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sz="28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fr-CA" sz="2800" b="1" dirty="0">
                    <a:solidFill>
                      <a:srgbClr val="08519C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88FA4F8-41DD-4C45-8F3D-A2D92E837F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25D6C2C-DD7B-4E67-B7A7-E3B3D24A25F6}"/>
                </a:ext>
              </a:extLst>
            </p:cNvPr>
            <p:cNvCxnSpPr>
              <a:cxnSpLocks/>
            </p:cNvCxnSpPr>
            <p:nvPr/>
          </p:nvCxnSpPr>
          <p:spPr>
            <a:xfrm>
              <a:off x="7337783" y="5257693"/>
              <a:ext cx="0" cy="99385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DF5A26-738A-4020-AE12-D741B7D1CE4A}"/>
                </a:ext>
              </a:extLst>
            </p:cNvPr>
            <p:cNvCxnSpPr>
              <a:cxnSpLocks/>
            </p:cNvCxnSpPr>
            <p:nvPr/>
          </p:nvCxnSpPr>
          <p:spPr>
            <a:xfrm>
              <a:off x="7636233" y="4760767"/>
              <a:ext cx="0" cy="236683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3656FB-662C-45BB-997B-9A396C3BA5B1}"/>
                </a:ext>
              </a:extLst>
            </p:cNvPr>
            <p:cNvCxnSpPr>
              <a:cxnSpLocks/>
            </p:cNvCxnSpPr>
            <p:nvPr/>
          </p:nvCxnSpPr>
          <p:spPr>
            <a:xfrm>
              <a:off x="8134708" y="4561997"/>
              <a:ext cx="0" cy="394178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5D70B7D-B55D-4644-9F2D-A6D45DDA9110}"/>
                </a:ext>
              </a:extLst>
            </p:cNvPr>
            <p:cNvCxnSpPr>
              <a:cxnSpLocks/>
            </p:cNvCxnSpPr>
            <p:nvPr/>
          </p:nvCxnSpPr>
          <p:spPr>
            <a:xfrm>
              <a:off x="8430636" y="3766916"/>
              <a:ext cx="0" cy="53362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8D210C6-5404-455F-BB29-F56D3042902D}"/>
                </a:ext>
              </a:extLst>
            </p:cNvPr>
            <p:cNvCxnSpPr>
              <a:cxnSpLocks/>
            </p:cNvCxnSpPr>
            <p:nvPr/>
          </p:nvCxnSpPr>
          <p:spPr>
            <a:xfrm>
              <a:off x="8833862" y="3967163"/>
              <a:ext cx="0" cy="495761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87B005D-FE1A-421F-A0E1-0DC79F21B5DB}"/>
                </a:ext>
              </a:extLst>
            </p:cNvPr>
            <p:cNvCxnSpPr>
              <a:cxnSpLocks/>
            </p:cNvCxnSpPr>
            <p:nvPr/>
          </p:nvCxnSpPr>
          <p:spPr>
            <a:xfrm>
              <a:off x="9127549" y="3273353"/>
              <a:ext cx="0" cy="441397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8C73762-04F9-43EF-B995-A050FD0E8C72}"/>
                </a:ext>
              </a:extLst>
            </p:cNvPr>
            <p:cNvCxnSpPr>
              <a:cxnSpLocks/>
            </p:cNvCxnSpPr>
            <p:nvPr/>
          </p:nvCxnSpPr>
          <p:spPr>
            <a:xfrm>
              <a:off x="9522836" y="3359849"/>
              <a:ext cx="0" cy="618239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CBEA222-203D-45C2-977D-7178D5085F69}"/>
                </a:ext>
              </a:extLst>
            </p:cNvPr>
            <p:cNvCxnSpPr>
              <a:cxnSpLocks/>
            </p:cNvCxnSpPr>
            <p:nvPr/>
          </p:nvCxnSpPr>
          <p:spPr>
            <a:xfrm>
              <a:off x="10018136" y="2854941"/>
              <a:ext cx="0" cy="116893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6B23EF-2676-480D-8C98-6D2D10D5F0BD}"/>
                </a:ext>
              </a:extLst>
            </p:cNvPr>
            <p:cNvCxnSpPr>
              <a:cxnSpLocks/>
            </p:cNvCxnSpPr>
            <p:nvPr/>
          </p:nvCxnSpPr>
          <p:spPr>
            <a:xfrm>
              <a:off x="9840305" y="3095624"/>
              <a:ext cx="0" cy="24993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D20D25F-2E43-4486-816D-D22B2267D7B5}"/>
              </a:ext>
            </a:extLst>
          </p:cNvPr>
          <p:cNvCxnSpPr>
            <a:cxnSpLocks/>
          </p:cNvCxnSpPr>
          <p:nvPr/>
        </p:nvCxnSpPr>
        <p:spPr>
          <a:xfrm>
            <a:off x="6305083" y="8418286"/>
            <a:ext cx="0" cy="26019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4A12247-9BAD-4DFC-8CA7-C1B86F0DA690}"/>
              </a:ext>
            </a:extLst>
          </p:cNvPr>
          <p:cNvCxnSpPr>
            <a:cxnSpLocks/>
          </p:cNvCxnSpPr>
          <p:nvPr/>
        </p:nvCxnSpPr>
        <p:spPr>
          <a:xfrm>
            <a:off x="6305083" y="8678479"/>
            <a:ext cx="341430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495D9FB-804D-4BF4-800D-9D2759EA16CC}"/>
              </a:ext>
            </a:extLst>
          </p:cNvPr>
          <p:cNvCxnSpPr>
            <a:cxnSpLocks/>
          </p:cNvCxnSpPr>
          <p:nvPr/>
        </p:nvCxnSpPr>
        <p:spPr>
          <a:xfrm>
            <a:off x="9719384" y="3449899"/>
            <a:ext cx="0" cy="52285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5D12391-A623-4A35-84ED-1D565661B9A2}"/>
              </a:ext>
            </a:extLst>
          </p:cNvPr>
          <p:cNvCxnSpPr>
            <a:cxnSpLocks/>
          </p:cNvCxnSpPr>
          <p:nvPr/>
        </p:nvCxnSpPr>
        <p:spPr>
          <a:xfrm flipH="1">
            <a:off x="4496614" y="3451336"/>
            <a:ext cx="5222770" cy="1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ight Brace 98">
            <a:extLst>
              <a:ext uri="{FF2B5EF4-FFF2-40B4-BE49-F238E27FC236}">
                <a16:creationId xmlns:a16="http://schemas.microsoft.com/office/drawing/2014/main" id="{26B00243-FDD5-4ADA-A9FD-06EDBB062F0A}"/>
              </a:ext>
            </a:extLst>
          </p:cNvPr>
          <p:cNvSpPr/>
          <p:nvPr/>
        </p:nvSpPr>
        <p:spPr>
          <a:xfrm rot="5400000">
            <a:off x="6192375" y="6879103"/>
            <a:ext cx="195901" cy="2192054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518A6E-B795-44B2-B470-69EEFDC5BC53}"/>
                  </a:ext>
                </a:extLst>
              </p:cNvPr>
              <p:cNvSpPr txBox="1"/>
              <p:nvPr/>
            </p:nvSpPr>
            <p:spPr>
              <a:xfrm>
                <a:off x="6242033" y="2762994"/>
                <a:ext cx="29568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3600" dirty="0">
                    <a:solidFill>
                      <a:srgbClr val="C00000"/>
                    </a:solidFill>
                  </a:rPr>
                  <a:t>e.g.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CA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fr-CA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518A6E-B795-44B2-B470-69EEFDC5B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033" y="2762994"/>
                <a:ext cx="2956897" cy="646331"/>
              </a:xfrm>
              <a:prstGeom prst="rect">
                <a:avLst/>
              </a:prstGeom>
              <a:blipFill>
                <a:blip r:embed="rId7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73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1.1. ANALYSE EN COMPOSANTES PRINCIPALE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665071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En apprentissage non supervisé, on n’a pas de </a:t>
                </a:r>
                <a:br>
                  <a:rPr lang="fr-CA" sz="4000" dirty="0"/>
                </a:br>
                <a:r>
                  <a:rPr lang="fr-CA" sz="4000" dirty="0"/>
                  <a:t>variable « cible » (i.e.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fr-CA" sz="4000" dirty="0"/>
                  <a:t>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a seulement des caractéristiques </a:t>
                </a:r>
                <a:br>
                  <a:rPr lang="fr-CA" sz="3600" dirty="0"/>
                </a:br>
                <a:r>
                  <a:rPr lang="fr-CA" sz="3600" dirty="0"/>
                  <a:t>(i.e. variables indépendantes).</a:t>
                </a:r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r>
                  <a:rPr lang="fr-CA" sz="4000" dirty="0"/>
                  <a:t>De plus, en réduction de dimension spécifiquement, l’objectif est de </a:t>
                </a:r>
                <a:r>
                  <a:rPr lang="fr-CA" sz="4000" b="1" dirty="0"/>
                  <a:t>conserver un maximum d’information </a:t>
                </a:r>
                <a:r>
                  <a:rPr lang="fr-CA" sz="4000" dirty="0"/>
                  <a:t>quant à la structure statistique des données…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…tout en </a:t>
                </a:r>
                <a:r>
                  <a:rPr lang="fr-CA" sz="4000" b="1" dirty="0"/>
                  <a:t>minimisant le nombre de dimensions </a:t>
                </a:r>
                <a:r>
                  <a:rPr lang="fr-CA" sz="4000" dirty="0"/>
                  <a:t>sur lesquelles ces données sont distribuées.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Encore plus spécifiquement, dans le cas de l’analyse en composantes principales, on cherche à trouver, en ordre décroissant, de nouvelles dimensions qui permettraient d’expliquer un maximum de variabilité.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En d’autres termes, on cherche à minimiser la distance entre chacun de ces points et ces nouvelles dimensions.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6650712"/>
              </a:xfrm>
              <a:prstGeom prst="rect">
                <a:avLst/>
              </a:prstGeom>
              <a:blipFill>
                <a:blip r:embed="rId3"/>
                <a:stretch>
                  <a:fillRect l="-1750" t="-659" b="-622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D7EA5AD7-296A-420C-8BEA-C5026E61C0B6}"/>
              </a:ext>
            </a:extLst>
          </p:cNvPr>
          <p:cNvGrpSpPr/>
          <p:nvPr/>
        </p:nvGrpSpPr>
        <p:grpSpPr>
          <a:xfrm>
            <a:off x="3217510" y="2598547"/>
            <a:ext cx="5178395" cy="4259453"/>
            <a:chOff x="6602902" y="1750792"/>
            <a:chExt cx="5178395" cy="42594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BDDBE97-53FB-4056-816F-729138C8E447}"/>
                    </a:ext>
                  </a:extLst>
                </p:cNvPr>
                <p:cNvSpPr txBox="1"/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28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BDDBE97-53FB-4056-816F-729138C8E4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blipFill>
                  <a:blip r:embed="rId4"/>
                  <a:stretch>
                    <a:fillRect l="-49091" r="-16364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Groupe 34">
              <a:extLst>
                <a:ext uri="{FF2B5EF4-FFF2-40B4-BE49-F238E27FC236}">
                  <a16:creationId xmlns:a16="http://schemas.microsoft.com/office/drawing/2014/main" id="{89387BD2-E2B6-41CB-85C1-8899E70E16C9}"/>
                </a:ext>
              </a:extLst>
            </p:cNvPr>
            <p:cNvGrpSpPr/>
            <p:nvPr/>
          </p:nvGrpSpPr>
          <p:grpSpPr>
            <a:xfrm>
              <a:off x="7087704" y="2090040"/>
              <a:ext cx="4273561" cy="3379095"/>
              <a:chOff x="2895600" y="2819400"/>
              <a:chExt cx="2590800" cy="2590800"/>
            </a:xfrm>
          </p:grpSpPr>
          <p:cxnSp>
            <p:nvCxnSpPr>
              <p:cNvPr id="89" name="Connecteur droit 32">
                <a:extLst>
                  <a:ext uri="{FF2B5EF4-FFF2-40B4-BE49-F238E27FC236}">
                    <a16:creationId xmlns:a16="http://schemas.microsoft.com/office/drawing/2014/main" id="{9B991EE9-315A-4771-BE70-7C439321A446}"/>
                  </a:ext>
                </a:extLst>
              </p:cNvPr>
              <p:cNvCxnSpPr/>
              <p:nvPr/>
            </p:nvCxnSpPr>
            <p:spPr>
              <a:xfrm>
                <a:off x="2895600" y="28194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33">
                <a:extLst>
                  <a:ext uri="{FF2B5EF4-FFF2-40B4-BE49-F238E27FC236}">
                    <a16:creationId xmlns:a16="http://schemas.microsoft.com/office/drawing/2014/main" id="{5A6198CB-8C76-4C6A-BD92-3CA360C105F7}"/>
                  </a:ext>
                </a:extLst>
              </p:cNvPr>
              <p:cNvCxnSpPr/>
              <p:nvPr/>
            </p:nvCxnSpPr>
            <p:spPr>
              <a:xfrm rot="16200000">
                <a:off x="4191000" y="41148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E7A6ABE-5DC8-4D1B-BE37-6041050C953F}"/>
                </a:ext>
              </a:extLst>
            </p:cNvPr>
            <p:cNvGrpSpPr/>
            <p:nvPr/>
          </p:nvGrpSpPr>
          <p:grpSpPr>
            <a:xfrm>
              <a:off x="7238398" y="2773064"/>
              <a:ext cx="2882169" cy="2683399"/>
              <a:chOff x="4406453" y="1684550"/>
              <a:chExt cx="2882169" cy="2683399"/>
            </a:xfrm>
          </p:grpSpPr>
          <p:sp>
            <p:nvSpPr>
              <p:cNvPr id="65" name="Ellipse 35">
                <a:extLst>
                  <a:ext uri="{FF2B5EF4-FFF2-40B4-BE49-F238E27FC236}">
                    <a16:creationId xmlns:a16="http://schemas.microsoft.com/office/drawing/2014/main" id="{E3A0C0F9-B34C-441B-BBAC-79756275613A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6" name="Ellipse 36">
                <a:extLst>
                  <a:ext uri="{FF2B5EF4-FFF2-40B4-BE49-F238E27FC236}">
                    <a16:creationId xmlns:a16="http://schemas.microsoft.com/office/drawing/2014/main" id="{D4887E85-ECE9-4098-BB16-B4F8460B4071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7" name="Ellipse 37">
                <a:extLst>
                  <a:ext uri="{FF2B5EF4-FFF2-40B4-BE49-F238E27FC236}">
                    <a16:creationId xmlns:a16="http://schemas.microsoft.com/office/drawing/2014/main" id="{D2061070-49E8-4CAA-BE4F-361F4DB75853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8" name="Ellipse 38">
                <a:extLst>
                  <a:ext uri="{FF2B5EF4-FFF2-40B4-BE49-F238E27FC236}">
                    <a16:creationId xmlns:a16="http://schemas.microsoft.com/office/drawing/2014/main" id="{B675C646-B30B-49F3-8E5F-B9377E34EEB9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1" name="Ellipse 39">
                <a:extLst>
                  <a:ext uri="{FF2B5EF4-FFF2-40B4-BE49-F238E27FC236}">
                    <a16:creationId xmlns:a16="http://schemas.microsoft.com/office/drawing/2014/main" id="{5D469786-8821-4B47-B450-55A299CC0646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" name="Ellipse 40">
                <a:extLst>
                  <a:ext uri="{FF2B5EF4-FFF2-40B4-BE49-F238E27FC236}">
                    <a16:creationId xmlns:a16="http://schemas.microsoft.com/office/drawing/2014/main" id="{120A9BE9-CCF3-4EA9-BE92-0691734343E0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4" name="Ellipse 41">
                <a:extLst>
                  <a:ext uri="{FF2B5EF4-FFF2-40B4-BE49-F238E27FC236}">
                    <a16:creationId xmlns:a16="http://schemas.microsoft.com/office/drawing/2014/main" id="{BA44E40D-55BC-4C2C-B9B7-53613FF6E27E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6" name="Ellipse 42">
                <a:extLst>
                  <a:ext uri="{FF2B5EF4-FFF2-40B4-BE49-F238E27FC236}">
                    <a16:creationId xmlns:a16="http://schemas.microsoft.com/office/drawing/2014/main" id="{FD6F713D-90C8-4E3E-B4C5-F54E4C112FB9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7" name="Ellipse 48">
                <a:extLst>
                  <a:ext uri="{FF2B5EF4-FFF2-40B4-BE49-F238E27FC236}">
                    <a16:creationId xmlns:a16="http://schemas.microsoft.com/office/drawing/2014/main" id="{6CA010EA-982D-4FBB-BD4C-6686A00B16FB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8337C91-6696-407B-805E-8BCECAD4BEC9}"/>
                    </a:ext>
                  </a:extLst>
                </p:cNvPr>
                <p:cNvSpPr txBox="1"/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2800" b="1" dirty="0">
                    <a:solidFill>
                      <a:srgbClr val="08519C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8337C91-6696-407B-805E-8BCECAD4B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blipFill>
                  <a:blip r:embed="rId5"/>
                  <a:stretch>
                    <a:fillRect l="-50909" r="-1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038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855892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Pour ce faire, on procède aux étapes suivantes :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On met chaque dimension sur une échelle semblable.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standardise les données.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Les données sont alors centrées en 0.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Les valeurs des données sur chaque axe est alors exprimée en termes d’écart type.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On trouve le nouvel axe qui permettrait de minimiser la distance entre chacun des points et cet axe.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Notons que ceci est équivalent à chercher l’axe qui maximise l’écart entre la projection des données sur le nouvel axe et l’origine.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742950" indent="-742950">
              <a:buFont typeface="+mj-lt"/>
              <a:buAutoNum type="arabicPeriod" startAt="3"/>
            </a:pPr>
            <a:r>
              <a:rPr lang="fr-CA" sz="3600" dirty="0"/>
              <a:t>On répète l’étape 2 pour chaque nouvel axe.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Tout nouvel axe subséquent doit être indépendant (perpendiculaire) par rapport aux axes déjà construits.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DDBE97-53FB-4056-816F-729138C8E447}"/>
                  </a:ext>
                </a:extLst>
              </p:cNvPr>
              <p:cNvSpPr txBox="1"/>
              <p:nvPr/>
            </p:nvSpPr>
            <p:spPr>
              <a:xfrm>
                <a:off x="4405601" y="8061572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DDBE97-53FB-4056-816F-729138C8E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601" y="8061572"/>
                <a:ext cx="334109" cy="541110"/>
              </a:xfrm>
              <a:prstGeom prst="rect">
                <a:avLst/>
              </a:prstGeom>
              <a:blipFill>
                <a:blip r:embed="rId3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e 34">
            <a:extLst>
              <a:ext uri="{FF2B5EF4-FFF2-40B4-BE49-F238E27FC236}">
                <a16:creationId xmlns:a16="http://schemas.microsoft.com/office/drawing/2014/main" id="{89387BD2-E2B6-41CB-85C1-8899E70E16C9}"/>
              </a:ext>
            </a:extLst>
          </p:cNvPr>
          <p:cNvGrpSpPr/>
          <p:nvPr/>
        </p:nvGrpSpPr>
        <p:grpSpPr>
          <a:xfrm>
            <a:off x="0" y="6257686"/>
            <a:ext cx="4100052" cy="3569109"/>
            <a:chOff x="1688275" y="4027136"/>
            <a:chExt cx="2485612" cy="2736486"/>
          </a:xfrm>
        </p:grpSpPr>
        <p:cxnSp>
          <p:nvCxnSpPr>
            <p:cNvPr id="89" name="Connecteur droit 32">
              <a:extLst>
                <a:ext uri="{FF2B5EF4-FFF2-40B4-BE49-F238E27FC236}">
                  <a16:creationId xmlns:a16="http://schemas.microsoft.com/office/drawing/2014/main" id="{9B991EE9-315A-4771-BE70-7C439321A446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33">
              <a:extLst>
                <a:ext uri="{FF2B5EF4-FFF2-40B4-BE49-F238E27FC236}">
                  <a16:creationId xmlns:a16="http://schemas.microsoft.com/office/drawing/2014/main" id="{5A6198CB-8C76-4C6A-BD92-3CA360C105F7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E7A6ABE-5DC8-4D1B-BE37-6041050C953F}"/>
              </a:ext>
            </a:extLst>
          </p:cNvPr>
          <p:cNvGrpSpPr/>
          <p:nvPr/>
        </p:nvGrpSpPr>
        <p:grpSpPr>
          <a:xfrm>
            <a:off x="549367" y="6810842"/>
            <a:ext cx="2882169" cy="2683399"/>
            <a:chOff x="4406453" y="1684550"/>
            <a:chExt cx="2882169" cy="2683399"/>
          </a:xfrm>
        </p:grpSpPr>
        <p:sp>
          <p:nvSpPr>
            <p:cNvPr id="65" name="Ellipse 35">
              <a:extLst>
                <a:ext uri="{FF2B5EF4-FFF2-40B4-BE49-F238E27FC236}">
                  <a16:creationId xmlns:a16="http://schemas.microsoft.com/office/drawing/2014/main" id="{E3A0C0F9-B34C-441B-BBAC-79756275613A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6" name="Ellipse 36">
              <a:extLst>
                <a:ext uri="{FF2B5EF4-FFF2-40B4-BE49-F238E27FC236}">
                  <a16:creationId xmlns:a16="http://schemas.microsoft.com/office/drawing/2014/main" id="{D4887E85-ECE9-4098-BB16-B4F8460B4071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7" name="Ellipse 37">
              <a:extLst>
                <a:ext uri="{FF2B5EF4-FFF2-40B4-BE49-F238E27FC236}">
                  <a16:creationId xmlns:a16="http://schemas.microsoft.com/office/drawing/2014/main" id="{D2061070-49E8-4CAA-BE4F-361F4DB75853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8" name="Ellipse 38">
              <a:extLst>
                <a:ext uri="{FF2B5EF4-FFF2-40B4-BE49-F238E27FC236}">
                  <a16:creationId xmlns:a16="http://schemas.microsoft.com/office/drawing/2014/main" id="{B675C646-B30B-49F3-8E5F-B9377E34EEB9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1" name="Ellipse 39">
              <a:extLst>
                <a:ext uri="{FF2B5EF4-FFF2-40B4-BE49-F238E27FC236}">
                  <a16:creationId xmlns:a16="http://schemas.microsoft.com/office/drawing/2014/main" id="{5D469786-8821-4B47-B450-55A299CC0646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3" name="Ellipse 40">
              <a:extLst>
                <a:ext uri="{FF2B5EF4-FFF2-40B4-BE49-F238E27FC236}">
                  <a16:creationId xmlns:a16="http://schemas.microsoft.com/office/drawing/2014/main" id="{120A9BE9-CCF3-4EA9-BE92-0691734343E0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Ellipse 41">
              <a:extLst>
                <a:ext uri="{FF2B5EF4-FFF2-40B4-BE49-F238E27FC236}">
                  <a16:creationId xmlns:a16="http://schemas.microsoft.com/office/drawing/2014/main" id="{BA44E40D-55BC-4C2C-B9B7-53613FF6E27E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6" name="Ellipse 42">
              <a:extLst>
                <a:ext uri="{FF2B5EF4-FFF2-40B4-BE49-F238E27FC236}">
                  <a16:creationId xmlns:a16="http://schemas.microsoft.com/office/drawing/2014/main" id="{FD6F713D-90C8-4E3E-B4C5-F54E4C112FB9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7" name="Ellipse 48">
              <a:extLst>
                <a:ext uri="{FF2B5EF4-FFF2-40B4-BE49-F238E27FC236}">
                  <a16:creationId xmlns:a16="http://schemas.microsoft.com/office/drawing/2014/main" id="{6CA010EA-982D-4FBB-BD4C-6686A00B16FB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8337C91-6696-407B-805E-8BCECAD4BEC9}"/>
                  </a:ext>
                </a:extLst>
              </p:cNvPr>
              <p:cNvSpPr txBox="1"/>
              <p:nvPr/>
            </p:nvSpPr>
            <p:spPr>
              <a:xfrm>
                <a:off x="1351842" y="5940087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8337C91-6696-407B-805E-8BCECAD4B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42" y="5940087"/>
                <a:ext cx="334109" cy="541110"/>
              </a:xfrm>
              <a:prstGeom prst="rect">
                <a:avLst/>
              </a:prstGeom>
              <a:blipFill>
                <a:blip r:embed="rId4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/>
              <p:nvPr/>
            </p:nvSpPr>
            <p:spPr>
              <a:xfrm>
                <a:off x="11559411" y="8061572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9411" y="8061572"/>
                <a:ext cx="334109" cy="541110"/>
              </a:xfrm>
              <a:prstGeom prst="rect">
                <a:avLst/>
              </a:prstGeom>
              <a:blipFill>
                <a:blip r:embed="rId5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34">
            <a:extLst>
              <a:ext uri="{FF2B5EF4-FFF2-40B4-BE49-F238E27FC236}">
                <a16:creationId xmlns:a16="http://schemas.microsoft.com/office/drawing/2014/main" id="{F16D5AD0-1EEE-46AA-894C-637D1B2B2FB9}"/>
              </a:ext>
            </a:extLst>
          </p:cNvPr>
          <p:cNvGrpSpPr/>
          <p:nvPr/>
        </p:nvGrpSpPr>
        <p:grpSpPr>
          <a:xfrm>
            <a:off x="7153810" y="6257686"/>
            <a:ext cx="4100052" cy="3569109"/>
            <a:chOff x="1688275" y="4027136"/>
            <a:chExt cx="2485612" cy="2736486"/>
          </a:xfrm>
        </p:grpSpPr>
        <p:cxnSp>
          <p:nvCxnSpPr>
            <p:cNvPr id="31" name="Connecteur droit 32">
              <a:extLst>
                <a:ext uri="{FF2B5EF4-FFF2-40B4-BE49-F238E27FC236}">
                  <a16:creationId xmlns:a16="http://schemas.microsoft.com/office/drawing/2014/main" id="{3F77C4A4-5561-4C0B-BB81-CE56031AF632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3">
              <a:extLst>
                <a:ext uri="{FF2B5EF4-FFF2-40B4-BE49-F238E27FC236}">
                  <a16:creationId xmlns:a16="http://schemas.microsoft.com/office/drawing/2014/main" id="{5498DE4D-0BF8-49D1-8B9D-E31B3ED8F9B7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DD09EE-6C19-45A7-801F-9C6725203F16}"/>
              </a:ext>
            </a:extLst>
          </p:cNvPr>
          <p:cNvGrpSpPr/>
          <p:nvPr/>
        </p:nvGrpSpPr>
        <p:grpSpPr>
          <a:xfrm>
            <a:off x="7703177" y="6810842"/>
            <a:ext cx="2882169" cy="2683399"/>
            <a:chOff x="4406453" y="1684550"/>
            <a:chExt cx="2882169" cy="2683399"/>
          </a:xfrm>
        </p:grpSpPr>
        <p:sp>
          <p:nvSpPr>
            <p:cNvPr id="34" name="Ellipse 35">
              <a:extLst>
                <a:ext uri="{FF2B5EF4-FFF2-40B4-BE49-F238E27FC236}">
                  <a16:creationId xmlns:a16="http://schemas.microsoft.com/office/drawing/2014/main" id="{529644CD-E9D3-49DB-BDA2-075963AFCEFF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Ellipse 36">
              <a:extLst>
                <a:ext uri="{FF2B5EF4-FFF2-40B4-BE49-F238E27FC236}">
                  <a16:creationId xmlns:a16="http://schemas.microsoft.com/office/drawing/2014/main" id="{70EA954E-F4C2-4AE1-B81B-255DF1482B47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6" name="Ellipse 37">
              <a:extLst>
                <a:ext uri="{FF2B5EF4-FFF2-40B4-BE49-F238E27FC236}">
                  <a16:creationId xmlns:a16="http://schemas.microsoft.com/office/drawing/2014/main" id="{77EE69D0-6DCC-4722-86EB-870C9EB15271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7" name="Ellipse 38">
              <a:extLst>
                <a:ext uri="{FF2B5EF4-FFF2-40B4-BE49-F238E27FC236}">
                  <a16:creationId xmlns:a16="http://schemas.microsoft.com/office/drawing/2014/main" id="{6613A742-BED2-47CE-B19F-69F91EE27D57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" name="Ellipse 39">
              <a:extLst>
                <a:ext uri="{FF2B5EF4-FFF2-40B4-BE49-F238E27FC236}">
                  <a16:creationId xmlns:a16="http://schemas.microsoft.com/office/drawing/2014/main" id="{F662CCE1-9935-492A-91F7-357F66D552A8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9" name="Ellipse 40">
              <a:extLst>
                <a:ext uri="{FF2B5EF4-FFF2-40B4-BE49-F238E27FC236}">
                  <a16:creationId xmlns:a16="http://schemas.microsoft.com/office/drawing/2014/main" id="{A889EE88-9C60-4CC1-8FDE-6F06C1F80D40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0" name="Ellipse 41">
              <a:extLst>
                <a:ext uri="{FF2B5EF4-FFF2-40B4-BE49-F238E27FC236}">
                  <a16:creationId xmlns:a16="http://schemas.microsoft.com/office/drawing/2014/main" id="{99920EEF-6256-40B3-9E17-405A1FD3AADE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1" name="Ellipse 42">
              <a:extLst>
                <a:ext uri="{FF2B5EF4-FFF2-40B4-BE49-F238E27FC236}">
                  <a16:creationId xmlns:a16="http://schemas.microsoft.com/office/drawing/2014/main" id="{F04D693C-5EE1-4FB3-9498-DB2BD4E178E4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2" name="Ellipse 48">
              <a:extLst>
                <a:ext uri="{FF2B5EF4-FFF2-40B4-BE49-F238E27FC236}">
                  <a16:creationId xmlns:a16="http://schemas.microsoft.com/office/drawing/2014/main" id="{A8D3C1B9-4076-45D8-BF6D-77F19FBC4900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/>
              <p:nvPr/>
            </p:nvSpPr>
            <p:spPr>
              <a:xfrm>
                <a:off x="8505652" y="5940087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652" y="5940087"/>
                <a:ext cx="334109" cy="541110"/>
              </a:xfrm>
              <a:prstGeom prst="rect">
                <a:avLst/>
              </a:prstGeom>
              <a:blipFill>
                <a:blip r:embed="rId6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6DAFAA-0C2B-48D4-93D6-D2288FDE0E3A}"/>
              </a:ext>
            </a:extLst>
          </p:cNvPr>
          <p:cNvCxnSpPr/>
          <p:nvPr/>
        </p:nvCxnSpPr>
        <p:spPr>
          <a:xfrm flipV="1">
            <a:off x="7153810" y="6481197"/>
            <a:ext cx="3877984" cy="334559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438D3C-870A-4BBD-9820-72AD64FF46CC}"/>
              </a:ext>
            </a:extLst>
          </p:cNvPr>
          <p:cNvCxnSpPr/>
          <p:nvPr/>
        </p:nvCxnSpPr>
        <p:spPr>
          <a:xfrm flipH="1" flipV="1">
            <a:off x="9582413" y="7299656"/>
            <a:ext cx="198770" cy="22352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F62A7A3-3DBC-4C5B-A739-172B1BCF2D0E}"/>
              </a:ext>
            </a:extLst>
          </p:cNvPr>
          <p:cNvCxnSpPr>
            <a:cxnSpLocks/>
          </p:cNvCxnSpPr>
          <p:nvPr/>
        </p:nvCxnSpPr>
        <p:spPr>
          <a:xfrm flipH="1" flipV="1">
            <a:off x="10152573" y="7221045"/>
            <a:ext cx="149913" cy="15722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01772D-C08C-4521-9B22-ED25814EE6FA}"/>
              </a:ext>
            </a:extLst>
          </p:cNvPr>
          <p:cNvCxnSpPr>
            <a:cxnSpLocks/>
          </p:cNvCxnSpPr>
          <p:nvPr/>
        </p:nvCxnSpPr>
        <p:spPr>
          <a:xfrm flipH="1" flipV="1">
            <a:off x="10458617" y="6866980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737667-7646-4709-BBDB-AC83E6E4A8BD}"/>
              </a:ext>
            </a:extLst>
          </p:cNvPr>
          <p:cNvCxnSpPr>
            <a:cxnSpLocks/>
          </p:cNvCxnSpPr>
          <p:nvPr/>
        </p:nvCxnSpPr>
        <p:spPr>
          <a:xfrm flipH="1" flipV="1">
            <a:off x="9699661" y="7655636"/>
            <a:ext cx="301777" cy="34930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7BC8F0C-09F2-496D-A9DD-0D4F967F02EE}"/>
              </a:ext>
            </a:extLst>
          </p:cNvPr>
          <p:cNvCxnSpPr>
            <a:cxnSpLocks/>
          </p:cNvCxnSpPr>
          <p:nvPr/>
        </p:nvCxnSpPr>
        <p:spPr>
          <a:xfrm flipH="1" flipV="1">
            <a:off x="8889315" y="7804696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8DF56B5-D55F-4C5C-9D5B-5CCD61FB664D}"/>
              </a:ext>
            </a:extLst>
          </p:cNvPr>
          <p:cNvCxnSpPr>
            <a:cxnSpLocks/>
          </p:cNvCxnSpPr>
          <p:nvPr/>
        </p:nvCxnSpPr>
        <p:spPr>
          <a:xfrm flipH="1" flipV="1">
            <a:off x="9011565" y="8177283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C391C14-BA9C-49B9-8CD9-4883AA7FA1DC}"/>
              </a:ext>
            </a:extLst>
          </p:cNvPr>
          <p:cNvCxnSpPr>
            <a:cxnSpLocks/>
          </p:cNvCxnSpPr>
          <p:nvPr/>
        </p:nvCxnSpPr>
        <p:spPr>
          <a:xfrm flipH="1" flipV="1">
            <a:off x="8400971" y="8715992"/>
            <a:ext cx="201469" cy="27697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EAB077E-5D5A-4B3F-9041-D027966061CE}"/>
              </a:ext>
            </a:extLst>
          </p:cNvPr>
          <p:cNvCxnSpPr>
            <a:cxnSpLocks/>
          </p:cNvCxnSpPr>
          <p:nvPr/>
        </p:nvCxnSpPr>
        <p:spPr>
          <a:xfrm flipH="1" flipV="1">
            <a:off x="8097027" y="8794619"/>
            <a:ext cx="103075" cy="10331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255C2E-BCF3-4581-97A8-27A4DA266BA1}"/>
              </a:ext>
            </a:extLst>
          </p:cNvPr>
          <p:cNvCxnSpPr>
            <a:cxnSpLocks/>
          </p:cNvCxnSpPr>
          <p:nvPr/>
        </p:nvCxnSpPr>
        <p:spPr>
          <a:xfrm flipH="1" flipV="1">
            <a:off x="7730657" y="9320620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09CE746-6A40-45CE-B6AE-C1D8EE5B22D7}"/>
                  </a:ext>
                </a:extLst>
              </p:cNvPr>
              <p:cNvSpPr txBox="1"/>
              <p:nvPr/>
            </p:nvSpPr>
            <p:spPr>
              <a:xfrm>
                <a:off x="4405601" y="14172270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09CE746-6A40-45CE-B6AE-C1D8EE5B2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601" y="14172270"/>
                <a:ext cx="334109" cy="541110"/>
              </a:xfrm>
              <a:prstGeom prst="rect">
                <a:avLst/>
              </a:prstGeom>
              <a:blipFill>
                <a:blip r:embed="rId7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e 34">
            <a:extLst>
              <a:ext uri="{FF2B5EF4-FFF2-40B4-BE49-F238E27FC236}">
                <a16:creationId xmlns:a16="http://schemas.microsoft.com/office/drawing/2014/main" id="{C99DA31A-FE9C-4E84-A1CA-20102776DBA5}"/>
              </a:ext>
            </a:extLst>
          </p:cNvPr>
          <p:cNvGrpSpPr/>
          <p:nvPr/>
        </p:nvGrpSpPr>
        <p:grpSpPr>
          <a:xfrm>
            <a:off x="0" y="12368384"/>
            <a:ext cx="4100052" cy="3569109"/>
            <a:chOff x="1688275" y="4027136"/>
            <a:chExt cx="2485612" cy="2736486"/>
          </a:xfrm>
        </p:grpSpPr>
        <p:cxnSp>
          <p:nvCxnSpPr>
            <p:cNvPr id="77" name="Connecteur droit 32">
              <a:extLst>
                <a:ext uri="{FF2B5EF4-FFF2-40B4-BE49-F238E27FC236}">
                  <a16:creationId xmlns:a16="http://schemas.microsoft.com/office/drawing/2014/main" id="{32EB8D58-BA90-4EF9-9FF1-E4C21525CA93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33">
              <a:extLst>
                <a:ext uri="{FF2B5EF4-FFF2-40B4-BE49-F238E27FC236}">
                  <a16:creationId xmlns:a16="http://schemas.microsoft.com/office/drawing/2014/main" id="{A37D5A1B-B8C0-4673-9577-EAFE593B2C74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Ellipse 48">
            <a:extLst>
              <a:ext uri="{FF2B5EF4-FFF2-40B4-BE49-F238E27FC236}">
                <a16:creationId xmlns:a16="http://schemas.microsoft.com/office/drawing/2014/main" id="{D3E7DFE6-447F-492A-BD84-EBCB395F6159}"/>
              </a:ext>
            </a:extLst>
          </p:cNvPr>
          <p:cNvSpPr/>
          <p:nvPr/>
        </p:nvSpPr>
        <p:spPr>
          <a:xfrm>
            <a:off x="3049291" y="1339371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B0E013F-289B-47AB-B863-BFED50F77EAB}"/>
                  </a:ext>
                </a:extLst>
              </p:cNvPr>
              <p:cNvSpPr txBox="1"/>
              <p:nvPr/>
            </p:nvSpPr>
            <p:spPr>
              <a:xfrm>
                <a:off x="1351842" y="12050785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B0E013F-289B-47AB-B863-BFED50F77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42" y="12050785"/>
                <a:ext cx="334109" cy="541110"/>
              </a:xfrm>
              <a:prstGeom prst="rect">
                <a:avLst/>
              </a:prstGeom>
              <a:blipFill>
                <a:blip r:embed="rId8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6422761-C5B1-4AD8-A935-B820716C6F8A}"/>
              </a:ext>
            </a:extLst>
          </p:cNvPr>
          <p:cNvCxnSpPr>
            <a:cxnSpLocks/>
          </p:cNvCxnSpPr>
          <p:nvPr/>
        </p:nvCxnSpPr>
        <p:spPr>
          <a:xfrm flipV="1">
            <a:off x="1381599" y="12321341"/>
            <a:ext cx="1354241" cy="352329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88ED068-6422-4A65-9CA3-14019BCC54F7}"/>
              </a:ext>
            </a:extLst>
          </p:cNvPr>
          <p:cNvCxnSpPr>
            <a:cxnSpLocks/>
          </p:cNvCxnSpPr>
          <p:nvPr/>
        </p:nvCxnSpPr>
        <p:spPr>
          <a:xfrm flipH="1" flipV="1">
            <a:off x="2420519" y="13168171"/>
            <a:ext cx="715025" cy="30256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DB37F4-2A4A-4702-9BC1-6994A2FEEF01}"/>
              </a:ext>
            </a:extLst>
          </p:cNvPr>
          <p:cNvCxnSpPr>
            <a:cxnSpLocks/>
            <a:endCxn id="95" idx="3"/>
          </p:cNvCxnSpPr>
          <p:nvPr/>
        </p:nvCxnSpPr>
        <p:spPr>
          <a:xfrm flipV="1">
            <a:off x="2058719" y="13563377"/>
            <a:ext cx="1019681" cy="60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C5A1779-D371-4FE6-994B-C8D2307D7074}"/>
                  </a:ext>
                </a:extLst>
              </p:cNvPr>
              <p:cNvSpPr txBox="1"/>
              <p:nvPr/>
            </p:nvSpPr>
            <p:spPr>
              <a:xfrm>
                <a:off x="2438218" y="13797580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C5A1779-D371-4FE6-994B-C8D2307D7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218" y="13797580"/>
                <a:ext cx="5952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5559F89-7C8B-41DB-A407-84E367D960E3}"/>
                  </a:ext>
                </a:extLst>
              </p:cNvPr>
              <p:cNvSpPr txBox="1"/>
              <p:nvPr/>
            </p:nvSpPr>
            <p:spPr>
              <a:xfrm>
                <a:off x="2609498" y="12911612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5559F89-7C8B-41DB-A407-84E367D96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498" y="12911612"/>
                <a:ext cx="5952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CF4023D-17AD-4BE9-A4E8-49CD86C3DECA}"/>
                  </a:ext>
                </a:extLst>
              </p:cNvPr>
              <p:cNvSpPr txBox="1"/>
              <p:nvPr/>
            </p:nvSpPr>
            <p:spPr>
              <a:xfrm>
                <a:off x="1825275" y="13371951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CF4023D-17AD-4BE9-A4E8-49CD86C3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275" y="13371951"/>
                <a:ext cx="59524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2FCC295-DB63-48BC-B87D-1FC28D8B4D2F}"/>
              </a:ext>
            </a:extLst>
          </p:cNvPr>
          <p:cNvCxnSpPr>
            <a:cxnSpLocks/>
          </p:cNvCxnSpPr>
          <p:nvPr/>
        </p:nvCxnSpPr>
        <p:spPr>
          <a:xfrm flipH="1">
            <a:off x="1998912" y="13168171"/>
            <a:ext cx="421607" cy="103836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DF58075-E7D9-441B-8AA5-2DF75ECCD955}"/>
                  </a:ext>
                </a:extLst>
              </p:cNvPr>
              <p:cNvSpPr txBox="1"/>
              <p:nvPr/>
            </p:nvSpPr>
            <p:spPr>
              <a:xfrm>
                <a:off x="11512379" y="14172270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DF58075-E7D9-441B-8AA5-2DF75ECCD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379" y="14172270"/>
                <a:ext cx="334109" cy="541110"/>
              </a:xfrm>
              <a:prstGeom prst="rect">
                <a:avLst/>
              </a:prstGeom>
              <a:blipFill>
                <a:blip r:embed="rId12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e 34">
            <a:extLst>
              <a:ext uri="{FF2B5EF4-FFF2-40B4-BE49-F238E27FC236}">
                <a16:creationId xmlns:a16="http://schemas.microsoft.com/office/drawing/2014/main" id="{D5E67EDF-B2C8-40D7-98D1-BA6B500EEA29}"/>
              </a:ext>
            </a:extLst>
          </p:cNvPr>
          <p:cNvGrpSpPr/>
          <p:nvPr/>
        </p:nvGrpSpPr>
        <p:grpSpPr>
          <a:xfrm>
            <a:off x="7106778" y="12368384"/>
            <a:ext cx="4100052" cy="3569109"/>
            <a:chOff x="1688275" y="4027136"/>
            <a:chExt cx="2485612" cy="2736486"/>
          </a:xfrm>
        </p:grpSpPr>
        <p:cxnSp>
          <p:nvCxnSpPr>
            <p:cNvPr id="118" name="Connecteur droit 32">
              <a:extLst>
                <a:ext uri="{FF2B5EF4-FFF2-40B4-BE49-F238E27FC236}">
                  <a16:creationId xmlns:a16="http://schemas.microsoft.com/office/drawing/2014/main" id="{EB750E23-78F7-496C-9E93-6BA3BC5C2E79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33">
              <a:extLst>
                <a:ext uri="{FF2B5EF4-FFF2-40B4-BE49-F238E27FC236}">
                  <a16:creationId xmlns:a16="http://schemas.microsoft.com/office/drawing/2014/main" id="{6E58D1D3-35B8-4EB2-857F-5B35BCEB2591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Ellipse 48">
            <a:extLst>
              <a:ext uri="{FF2B5EF4-FFF2-40B4-BE49-F238E27FC236}">
                <a16:creationId xmlns:a16="http://schemas.microsoft.com/office/drawing/2014/main" id="{191FF4AB-3902-4733-8162-D4FA9B1FED75}"/>
              </a:ext>
            </a:extLst>
          </p:cNvPr>
          <p:cNvSpPr/>
          <p:nvPr/>
        </p:nvSpPr>
        <p:spPr>
          <a:xfrm>
            <a:off x="10156069" y="1339371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F808F12-5297-47C8-A53D-19EF9C5E3208}"/>
                  </a:ext>
                </a:extLst>
              </p:cNvPr>
              <p:cNvSpPr txBox="1"/>
              <p:nvPr/>
            </p:nvSpPr>
            <p:spPr>
              <a:xfrm>
                <a:off x="8458620" y="12050785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F808F12-5297-47C8-A53D-19EF9C5E3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620" y="12050785"/>
                <a:ext cx="334109" cy="541110"/>
              </a:xfrm>
              <a:prstGeom prst="rect">
                <a:avLst/>
              </a:prstGeom>
              <a:blipFill>
                <a:blip r:embed="rId13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938462B-BDA8-47DE-AC32-DEC1C4751B3C}"/>
              </a:ext>
            </a:extLst>
          </p:cNvPr>
          <p:cNvCxnSpPr>
            <a:cxnSpLocks/>
          </p:cNvCxnSpPr>
          <p:nvPr/>
        </p:nvCxnSpPr>
        <p:spPr>
          <a:xfrm flipV="1">
            <a:off x="7901947" y="12708813"/>
            <a:ext cx="2631626" cy="267723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C0CA84-C72F-4535-81FA-DA228F6AF721}"/>
              </a:ext>
            </a:extLst>
          </p:cNvPr>
          <p:cNvCxnSpPr>
            <a:cxnSpLocks/>
          </p:cNvCxnSpPr>
          <p:nvPr/>
        </p:nvCxnSpPr>
        <p:spPr>
          <a:xfrm flipH="1" flipV="1">
            <a:off x="10001438" y="13246137"/>
            <a:ext cx="240886" cy="224594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7B32178-B4E4-430C-8DC4-C05DCE9B285B}"/>
              </a:ext>
            </a:extLst>
          </p:cNvPr>
          <p:cNvCxnSpPr>
            <a:cxnSpLocks/>
            <a:endCxn id="120" idx="3"/>
          </p:cNvCxnSpPr>
          <p:nvPr/>
        </p:nvCxnSpPr>
        <p:spPr>
          <a:xfrm flipV="1">
            <a:off x="9165497" y="13563377"/>
            <a:ext cx="1019681" cy="60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6403379-7137-4615-B7B4-85BE65FCE6BD}"/>
                  </a:ext>
                </a:extLst>
              </p:cNvPr>
              <p:cNvSpPr txBox="1"/>
              <p:nvPr/>
            </p:nvSpPr>
            <p:spPr>
              <a:xfrm>
                <a:off x="9544996" y="13797580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6403379-7137-4615-B7B4-85BE65FCE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996" y="13797580"/>
                <a:ext cx="59524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78EE240-088D-4E44-97AE-1572B76D9A57}"/>
                  </a:ext>
                </a:extLst>
              </p:cNvPr>
              <p:cNvSpPr txBox="1"/>
              <p:nvPr/>
            </p:nvSpPr>
            <p:spPr>
              <a:xfrm>
                <a:off x="10014636" y="13024850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78EE240-088D-4E44-97AE-1572B76D9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636" y="13024850"/>
                <a:ext cx="59524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C37DC9C-9826-404A-A00C-0DE77DA3B09A}"/>
                  </a:ext>
                </a:extLst>
              </p:cNvPr>
              <p:cNvSpPr txBox="1"/>
              <p:nvPr/>
            </p:nvSpPr>
            <p:spPr>
              <a:xfrm>
                <a:off x="9121032" y="13286063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C37DC9C-9826-404A-A00C-0DE77DA3B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032" y="13286063"/>
                <a:ext cx="59524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D837857-9906-4356-AAC8-76E33013C394}"/>
              </a:ext>
            </a:extLst>
          </p:cNvPr>
          <p:cNvCxnSpPr>
            <a:cxnSpLocks/>
          </p:cNvCxnSpPr>
          <p:nvPr/>
        </p:nvCxnSpPr>
        <p:spPr>
          <a:xfrm flipH="1">
            <a:off x="9099154" y="13255625"/>
            <a:ext cx="893604" cy="91128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A695333-99A1-44B4-ABD0-7CE29ACAAA39}"/>
                  </a:ext>
                </a:extLst>
              </p:cNvPr>
              <p:cNvSpPr txBox="1"/>
              <p:nvPr/>
            </p:nvSpPr>
            <p:spPr>
              <a:xfrm>
                <a:off x="4281714" y="12368384"/>
                <a:ext cx="32605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CA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36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sz="36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sz="3600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CA" sz="3600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sz="36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A695333-99A1-44B4-ABD0-7CE29ACAA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714" y="12368384"/>
                <a:ext cx="3260549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97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Ellipse 38">
            <a:extLst>
              <a:ext uri="{FF2B5EF4-FFF2-40B4-BE49-F238E27FC236}">
                <a16:creationId xmlns:a16="http://schemas.microsoft.com/office/drawing/2014/main" id="{D6486925-9328-4D25-9862-CFDED169D6EB}"/>
              </a:ext>
            </a:extLst>
          </p:cNvPr>
          <p:cNvSpPr/>
          <p:nvPr/>
        </p:nvSpPr>
        <p:spPr>
          <a:xfrm>
            <a:off x="8523369" y="4957972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Considérons le « 1</a:t>
            </a:r>
            <a:r>
              <a:rPr lang="fr-CA" sz="4000" baseline="30000" dirty="0"/>
              <a:t>er</a:t>
            </a:r>
            <a:r>
              <a:rPr lang="fr-CA" sz="4000" dirty="0"/>
              <a:t> nouvel axe » suivant :</a:t>
            </a:r>
            <a:endParaRPr lang="fr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/>
              <p:nvPr/>
            </p:nvSpPr>
            <p:spPr>
              <a:xfrm>
                <a:off x="4594489" y="4007909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89" y="4007909"/>
                <a:ext cx="334109" cy="541110"/>
              </a:xfrm>
              <a:prstGeom prst="rect">
                <a:avLst/>
              </a:prstGeom>
              <a:blipFill>
                <a:blip r:embed="rId3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34">
            <a:extLst>
              <a:ext uri="{FF2B5EF4-FFF2-40B4-BE49-F238E27FC236}">
                <a16:creationId xmlns:a16="http://schemas.microsoft.com/office/drawing/2014/main" id="{F16D5AD0-1EEE-46AA-894C-637D1B2B2FB9}"/>
              </a:ext>
            </a:extLst>
          </p:cNvPr>
          <p:cNvGrpSpPr/>
          <p:nvPr/>
        </p:nvGrpSpPr>
        <p:grpSpPr>
          <a:xfrm>
            <a:off x="188888" y="2413573"/>
            <a:ext cx="4100052" cy="3569109"/>
            <a:chOff x="1688275" y="4027136"/>
            <a:chExt cx="2485612" cy="2736486"/>
          </a:xfrm>
        </p:grpSpPr>
        <p:cxnSp>
          <p:nvCxnSpPr>
            <p:cNvPr id="31" name="Connecteur droit 32">
              <a:extLst>
                <a:ext uri="{FF2B5EF4-FFF2-40B4-BE49-F238E27FC236}">
                  <a16:creationId xmlns:a16="http://schemas.microsoft.com/office/drawing/2014/main" id="{3F77C4A4-5561-4C0B-BB81-CE56031AF632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3">
              <a:extLst>
                <a:ext uri="{FF2B5EF4-FFF2-40B4-BE49-F238E27FC236}">
                  <a16:creationId xmlns:a16="http://schemas.microsoft.com/office/drawing/2014/main" id="{5498DE4D-0BF8-49D1-8B9D-E31B3ED8F9B7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DD09EE-6C19-45A7-801F-9C6725203F16}"/>
              </a:ext>
            </a:extLst>
          </p:cNvPr>
          <p:cNvGrpSpPr/>
          <p:nvPr/>
        </p:nvGrpSpPr>
        <p:grpSpPr>
          <a:xfrm>
            <a:off x="738255" y="2966729"/>
            <a:ext cx="2882169" cy="2683399"/>
            <a:chOff x="4406453" y="1684550"/>
            <a:chExt cx="2882169" cy="2683399"/>
          </a:xfrm>
        </p:grpSpPr>
        <p:sp>
          <p:nvSpPr>
            <p:cNvPr id="34" name="Ellipse 35">
              <a:extLst>
                <a:ext uri="{FF2B5EF4-FFF2-40B4-BE49-F238E27FC236}">
                  <a16:creationId xmlns:a16="http://schemas.microsoft.com/office/drawing/2014/main" id="{529644CD-E9D3-49DB-BDA2-075963AFCEFF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Ellipse 36">
              <a:extLst>
                <a:ext uri="{FF2B5EF4-FFF2-40B4-BE49-F238E27FC236}">
                  <a16:creationId xmlns:a16="http://schemas.microsoft.com/office/drawing/2014/main" id="{70EA954E-F4C2-4AE1-B81B-255DF1482B47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6" name="Ellipse 37">
              <a:extLst>
                <a:ext uri="{FF2B5EF4-FFF2-40B4-BE49-F238E27FC236}">
                  <a16:creationId xmlns:a16="http://schemas.microsoft.com/office/drawing/2014/main" id="{77EE69D0-6DCC-4722-86EB-870C9EB15271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7" name="Ellipse 38">
              <a:extLst>
                <a:ext uri="{FF2B5EF4-FFF2-40B4-BE49-F238E27FC236}">
                  <a16:creationId xmlns:a16="http://schemas.microsoft.com/office/drawing/2014/main" id="{6613A742-BED2-47CE-B19F-69F91EE27D57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" name="Ellipse 39">
              <a:extLst>
                <a:ext uri="{FF2B5EF4-FFF2-40B4-BE49-F238E27FC236}">
                  <a16:creationId xmlns:a16="http://schemas.microsoft.com/office/drawing/2014/main" id="{F662CCE1-9935-492A-91F7-357F66D552A8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9" name="Ellipse 40">
              <a:extLst>
                <a:ext uri="{FF2B5EF4-FFF2-40B4-BE49-F238E27FC236}">
                  <a16:creationId xmlns:a16="http://schemas.microsoft.com/office/drawing/2014/main" id="{A889EE88-9C60-4CC1-8FDE-6F06C1F80D40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0" name="Ellipse 41">
              <a:extLst>
                <a:ext uri="{FF2B5EF4-FFF2-40B4-BE49-F238E27FC236}">
                  <a16:creationId xmlns:a16="http://schemas.microsoft.com/office/drawing/2014/main" id="{99920EEF-6256-40B3-9E17-405A1FD3AADE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1" name="Ellipse 42">
              <a:extLst>
                <a:ext uri="{FF2B5EF4-FFF2-40B4-BE49-F238E27FC236}">
                  <a16:creationId xmlns:a16="http://schemas.microsoft.com/office/drawing/2014/main" id="{F04D693C-5EE1-4FB3-9498-DB2BD4E178E4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2" name="Ellipse 48">
              <a:extLst>
                <a:ext uri="{FF2B5EF4-FFF2-40B4-BE49-F238E27FC236}">
                  <a16:creationId xmlns:a16="http://schemas.microsoft.com/office/drawing/2014/main" id="{A8D3C1B9-4076-45D8-BF6D-77F19FBC4900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/>
              <p:nvPr/>
            </p:nvSpPr>
            <p:spPr>
              <a:xfrm>
                <a:off x="1540730" y="209597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730" y="2095974"/>
                <a:ext cx="334109" cy="541110"/>
              </a:xfrm>
              <a:prstGeom prst="rect">
                <a:avLst/>
              </a:prstGeom>
              <a:blipFill>
                <a:blip r:embed="rId4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6DAFAA-0C2B-48D4-93D6-D2288FDE0E3A}"/>
              </a:ext>
            </a:extLst>
          </p:cNvPr>
          <p:cNvCxnSpPr/>
          <p:nvPr/>
        </p:nvCxnSpPr>
        <p:spPr>
          <a:xfrm flipV="1">
            <a:off x="188888" y="2637084"/>
            <a:ext cx="3877984" cy="3345598"/>
          </a:xfrm>
          <a:prstGeom prst="line">
            <a:avLst/>
          </a:prstGeom>
          <a:ln w="57150"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438D3C-870A-4BBD-9820-72AD64FF46CC}"/>
              </a:ext>
            </a:extLst>
          </p:cNvPr>
          <p:cNvCxnSpPr/>
          <p:nvPr/>
        </p:nvCxnSpPr>
        <p:spPr>
          <a:xfrm flipH="1" flipV="1">
            <a:off x="2617491" y="3455543"/>
            <a:ext cx="198770" cy="22352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F62A7A3-3DBC-4C5B-A739-172B1BCF2D0E}"/>
              </a:ext>
            </a:extLst>
          </p:cNvPr>
          <p:cNvCxnSpPr>
            <a:cxnSpLocks/>
          </p:cNvCxnSpPr>
          <p:nvPr/>
        </p:nvCxnSpPr>
        <p:spPr>
          <a:xfrm flipH="1" flipV="1">
            <a:off x="3187651" y="3376932"/>
            <a:ext cx="149913" cy="15722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01772D-C08C-4521-9B22-ED25814EE6FA}"/>
              </a:ext>
            </a:extLst>
          </p:cNvPr>
          <p:cNvCxnSpPr>
            <a:cxnSpLocks/>
          </p:cNvCxnSpPr>
          <p:nvPr/>
        </p:nvCxnSpPr>
        <p:spPr>
          <a:xfrm flipH="1" flipV="1">
            <a:off x="3493695" y="3022867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737667-7646-4709-BBDB-AC83E6E4A8BD}"/>
              </a:ext>
            </a:extLst>
          </p:cNvPr>
          <p:cNvCxnSpPr>
            <a:cxnSpLocks/>
          </p:cNvCxnSpPr>
          <p:nvPr/>
        </p:nvCxnSpPr>
        <p:spPr>
          <a:xfrm flipH="1" flipV="1">
            <a:off x="2734739" y="3811523"/>
            <a:ext cx="301777" cy="34930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7BC8F0C-09F2-496D-A9DD-0D4F967F02EE}"/>
              </a:ext>
            </a:extLst>
          </p:cNvPr>
          <p:cNvCxnSpPr>
            <a:cxnSpLocks/>
          </p:cNvCxnSpPr>
          <p:nvPr/>
        </p:nvCxnSpPr>
        <p:spPr>
          <a:xfrm flipH="1" flipV="1">
            <a:off x="1924393" y="3960583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8DF56B5-D55F-4C5C-9D5B-5CCD61FB664D}"/>
              </a:ext>
            </a:extLst>
          </p:cNvPr>
          <p:cNvCxnSpPr>
            <a:cxnSpLocks/>
          </p:cNvCxnSpPr>
          <p:nvPr/>
        </p:nvCxnSpPr>
        <p:spPr>
          <a:xfrm flipH="1" flipV="1">
            <a:off x="2046643" y="4333170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C391C14-BA9C-49B9-8CD9-4883AA7FA1DC}"/>
              </a:ext>
            </a:extLst>
          </p:cNvPr>
          <p:cNvCxnSpPr>
            <a:cxnSpLocks/>
          </p:cNvCxnSpPr>
          <p:nvPr/>
        </p:nvCxnSpPr>
        <p:spPr>
          <a:xfrm flipH="1" flipV="1">
            <a:off x="1436049" y="4871879"/>
            <a:ext cx="201469" cy="27697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EAB077E-5D5A-4B3F-9041-D027966061CE}"/>
              </a:ext>
            </a:extLst>
          </p:cNvPr>
          <p:cNvCxnSpPr>
            <a:cxnSpLocks/>
          </p:cNvCxnSpPr>
          <p:nvPr/>
        </p:nvCxnSpPr>
        <p:spPr>
          <a:xfrm flipH="1" flipV="1">
            <a:off x="1132105" y="4950506"/>
            <a:ext cx="103075" cy="10331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255C2E-BCF3-4581-97A8-27A4DA266BA1}"/>
              </a:ext>
            </a:extLst>
          </p:cNvPr>
          <p:cNvCxnSpPr>
            <a:cxnSpLocks/>
          </p:cNvCxnSpPr>
          <p:nvPr/>
        </p:nvCxnSpPr>
        <p:spPr>
          <a:xfrm flipH="1" flipV="1">
            <a:off x="6607825" y="-10740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D51A764-CA30-4F2B-A82B-65B04596C9FB}"/>
                  </a:ext>
                </a:extLst>
              </p:cNvPr>
              <p:cNvSpPr txBox="1"/>
              <p:nvPr/>
            </p:nvSpPr>
            <p:spPr>
              <a:xfrm>
                <a:off x="11025361" y="4792230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D51A764-CA30-4F2B-A82B-65B04596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361" y="4792230"/>
                <a:ext cx="334109" cy="541110"/>
              </a:xfrm>
              <a:prstGeom prst="rect">
                <a:avLst/>
              </a:prstGeom>
              <a:blipFill>
                <a:blip r:embed="rId5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e 34">
            <a:extLst>
              <a:ext uri="{FF2B5EF4-FFF2-40B4-BE49-F238E27FC236}">
                <a16:creationId xmlns:a16="http://schemas.microsoft.com/office/drawing/2014/main" id="{F0CA9809-81B2-4009-AC80-B131FB1D7FBC}"/>
              </a:ext>
            </a:extLst>
          </p:cNvPr>
          <p:cNvGrpSpPr/>
          <p:nvPr/>
        </p:nvGrpSpPr>
        <p:grpSpPr>
          <a:xfrm>
            <a:off x="6619760" y="3197894"/>
            <a:ext cx="4100052" cy="3569109"/>
            <a:chOff x="1688275" y="4027136"/>
            <a:chExt cx="2485612" cy="2736486"/>
          </a:xfrm>
        </p:grpSpPr>
        <p:cxnSp>
          <p:nvCxnSpPr>
            <p:cNvPr id="80" name="Connecteur droit 32">
              <a:extLst>
                <a:ext uri="{FF2B5EF4-FFF2-40B4-BE49-F238E27FC236}">
                  <a16:creationId xmlns:a16="http://schemas.microsoft.com/office/drawing/2014/main" id="{48886EDF-6E00-4EA6-AE79-B9E4EBE3F691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33">
              <a:extLst>
                <a:ext uri="{FF2B5EF4-FFF2-40B4-BE49-F238E27FC236}">
                  <a16:creationId xmlns:a16="http://schemas.microsoft.com/office/drawing/2014/main" id="{A7D656AD-5B3B-4508-92DF-7FD95F26BE60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265F0C9-46B5-4133-B110-CB86C8E3DBF2}"/>
              </a:ext>
            </a:extLst>
          </p:cNvPr>
          <p:cNvGrpSpPr/>
          <p:nvPr/>
        </p:nvGrpSpPr>
        <p:grpSpPr>
          <a:xfrm>
            <a:off x="7106908" y="3767492"/>
            <a:ext cx="2967222" cy="2605421"/>
            <a:chOff x="4344234" y="1700992"/>
            <a:chExt cx="2967222" cy="2605421"/>
          </a:xfrm>
        </p:grpSpPr>
        <p:sp>
          <p:nvSpPr>
            <p:cNvPr id="88" name="Ellipse 35">
              <a:extLst>
                <a:ext uri="{FF2B5EF4-FFF2-40B4-BE49-F238E27FC236}">
                  <a16:creationId xmlns:a16="http://schemas.microsoft.com/office/drawing/2014/main" id="{A21776B4-F0D7-4E5B-ACF4-92FC9E5CE7D5}"/>
                </a:ext>
              </a:extLst>
            </p:cNvPr>
            <p:cNvSpPr/>
            <p:nvPr/>
          </p:nvSpPr>
          <p:spPr>
            <a:xfrm>
              <a:off x="4344234" y="410764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1" name="Ellipse 36">
              <a:extLst>
                <a:ext uri="{FF2B5EF4-FFF2-40B4-BE49-F238E27FC236}">
                  <a16:creationId xmlns:a16="http://schemas.microsoft.com/office/drawing/2014/main" id="{F6920F0B-753D-48FD-BB03-C09AFB57C89C}"/>
                </a:ext>
              </a:extLst>
            </p:cNvPr>
            <p:cNvSpPr/>
            <p:nvPr/>
          </p:nvSpPr>
          <p:spPr>
            <a:xfrm>
              <a:off x="4812558" y="369351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2" name="Ellipse 37">
              <a:extLst>
                <a:ext uri="{FF2B5EF4-FFF2-40B4-BE49-F238E27FC236}">
                  <a16:creationId xmlns:a16="http://schemas.microsoft.com/office/drawing/2014/main" id="{53D3D8FA-F08F-433D-A793-9632EB3EEDC8}"/>
                </a:ext>
              </a:extLst>
            </p:cNvPr>
            <p:cNvSpPr/>
            <p:nvPr/>
          </p:nvSpPr>
          <p:spPr>
            <a:xfrm>
              <a:off x="5017850" y="352397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4" name="Ellipse 39">
              <a:extLst>
                <a:ext uri="{FF2B5EF4-FFF2-40B4-BE49-F238E27FC236}">
                  <a16:creationId xmlns:a16="http://schemas.microsoft.com/office/drawing/2014/main" id="{D1F559C3-D15F-4E59-9731-01946A251419}"/>
                </a:ext>
              </a:extLst>
            </p:cNvPr>
            <p:cNvSpPr/>
            <p:nvPr/>
          </p:nvSpPr>
          <p:spPr>
            <a:xfrm>
              <a:off x="5638323" y="299085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7" name="Ellipse 40">
              <a:extLst>
                <a:ext uri="{FF2B5EF4-FFF2-40B4-BE49-F238E27FC236}">
                  <a16:creationId xmlns:a16="http://schemas.microsoft.com/office/drawing/2014/main" id="{7FD6EC7A-190F-4760-9552-30D41FE5BE1E}"/>
                </a:ext>
              </a:extLst>
            </p:cNvPr>
            <p:cNvSpPr/>
            <p:nvPr/>
          </p:nvSpPr>
          <p:spPr>
            <a:xfrm>
              <a:off x="6288420" y="242360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8" name="Ellipse 41">
              <a:extLst>
                <a:ext uri="{FF2B5EF4-FFF2-40B4-BE49-F238E27FC236}">
                  <a16:creationId xmlns:a16="http://schemas.microsoft.com/office/drawing/2014/main" id="{3136D909-1DC3-4EAB-9B5C-8E64F50D4588}"/>
                </a:ext>
              </a:extLst>
            </p:cNvPr>
            <p:cNvSpPr/>
            <p:nvPr/>
          </p:nvSpPr>
          <p:spPr>
            <a:xfrm>
              <a:off x="6397263" y="230284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9" name="Ellipse 42">
              <a:extLst>
                <a:ext uri="{FF2B5EF4-FFF2-40B4-BE49-F238E27FC236}">
                  <a16:creationId xmlns:a16="http://schemas.microsoft.com/office/drawing/2014/main" id="{070A2224-52D3-4D76-B8A4-48447F04F4ED}"/>
                </a:ext>
              </a:extLst>
            </p:cNvPr>
            <p:cNvSpPr/>
            <p:nvPr/>
          </p:nvSpPr>
          <p:spPr>
            <a:xfrm>
              <a:off x="7112686" y="1700992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00" name="Ellipse 48">
              <a:extLst>
                <a:ext uri="{FF2B5EF4-FFF2-40B4-BE49-F238E27FC236}">
                  <a16:creationId xmlns:a16="http://schemas.microsoft.com/office/drawing/2014/main" id="{421A202F-F853-49E2-8CE8-D7D1C306C50F}"/>
                </a:ext>
              </a:extLst>
            </p:cNvPr>
            <p:cNvSpPr/>
            <p:nvPr/>
          </p:nvSpPr>
          <p:spPr>
            <a:xfrm>
              <a:off x="6756464" y="2011915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9DBF61E-114E-47FB-A40B-2F8159D7A283}"/>
                  </a:ext>
                </a:extLst>
              </p:cNvPr>
              <p:cNvSpPr txBox="1"/>
              <p:nvPr/>
            </p:nvSpPr>
            <p:spPr>
              <a:xfrm>
                <a:off x="8351326" y="2749437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9DBF61E-114E-47FB-A40B-2F8159D7A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326" y="2749437"/>
                <a:ext cx="334109" cy="541110"/>
              </a:xfrm>
              <a:prstGeom prst="rect">
                <a:avLst/>
              </a:prstGeom>
              <a:blipFill>
                <a:blip r:embed="rId6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7A0FE73-153E-45CF-ADDE-9CF7BDCA3CF3}"/>
              </a:ext>
            </a:extLst>
          </p:cNvPr>
          <p:cNvCxnSpPr/>
          <p:nvPr/>
        </p:nvCxnSpPr>
        <p:spPr>
          <a:xfrm flipV="1">
            <a:off x="6619760" y="3421405"/>
            <a:ext cx="3877984" cy="334559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5E6DE015-0367-4FA5-B8E4-41556F63DD64}"/>
              </a:ext>
            </a:extLst>
          </p:cNvPr>
          <p:cNvSpPr/>
          <p:nvPr/>
        </p:nvSpPr>
        <p:spPr>
          <a:xfrm rot="3100541">
            <a:off x="7670711" y="4120752"/>
            <a:ext cx="69846" cy="1005067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1" name="Left Brace 130">
            <a:extLst>
              <a:ext uri="{FF2B5EF4-FFF2-40B4-BE49-F238E27FC236}">
                <a16:creationId xmlns:a16="http://schemas.microsoft.com/office/drawing/2014/main" id="{48B8AFD1-7EBE-43C7-8AF8-A65E2F12346F}"/>
              </a:ext>
            </a:extLst>
          </p:cNvPr>
          <p:cNvSpPr/>
          <p:nvPr/>
        </p:nvSpPr>
        <p:spPr>
          <a:xfrm rot="3100541">
            <a:off x="8200420" y="4564755"/>
            <a:ext cx="80488" cy="183895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2" name="Left Brace 131">
            <a:extLst>
              <a:ext uri="{FF2B5EF4-FFF2-40B4-BE49-F238E27FC236}">
                <a16:creationId xmlns:a16="http://schemas.microsoft.com/office/drawing/2014/main" id="{C6B14A9E-EDC8-4E93-B3E9-B25775FCC36C}"/>
              </a:ext>
            </a:extLst>
          </p:cNvPr>
          <p:cNvSpPr/>
          <p:nvPr/>
        </p:nvSpPr>
        <p:spPr>
          <a:xfrm rot="3100541">
            <a:off x="6710654" y="3129911"/>
            <a:ext cx="107654" cy="1908920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3" name="Left Brace 132">
            <a:extLst>
              <a:ext uri="{FF2B5EF4-FFF2-40B4-BE49-F238E27FC236}">
                <a16:creationId xmlns:a16="http://schemas.microsoft.com/office/drawing/2014/main" id="{07ACA7EB-DC7A-4F59-81AD-73AD5C04D30A}"/>
              </a:ext>
            </a:extLst>
          </p:cNvPr>
          <p:cNvSpPr/>
          <p:nvPr/>
        </p:nvSpPr>
        <p:spPr>
          <a:xfrm rot="3100541">
            <a:off x="7275075" y="3669683"/>
            <a:ext cx="79319" cy="1286180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6947A20E-0C9A-4C62-8ABB-9150B37D32BA}"/>
              </a:ext>
            </a:extLst>
          </p:cNvPr>
          <p:cNvSpPr/>
          <p:nvPr/>
        </p:nvSpPr>
        <p:spPr>
          <a:xfrm rot="3100541">
            <a:off x="8490200" y="4877961"/>
            <a:ext cx="45719" cy="45719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9997D5-75F3-4A9A-987C-C69FA81A807F}"/>
              </a:ext>
            </a:extLst>
          </p:cNvPr>
          <p:cNvCxnSpPr>
            <a:cxnSpLocks/>
          </p:cNvCxnSpPr>
          <p:nvPr/>
        </p:nvCxnSpPr>
        <p:spPr>
          <a:xfrm flipH="1" flipV="1">
            <a:off x="8193174" y="4744902"/>
            <a:ext cx="305193" cy="401498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C77DD8F-A451-4409-929A-30A27885C549}"/>
              </a:ext>
            </a:extLst>
          </p:cNvPr>
          <p:cNvCxnSpPr>
            <a:cxnSpLocks/>
            <a:endCxn id="160" idx="2"/>
          </p:cNvCxnSpPr>
          <p:nvPr/>
        </p:nvCxnSpPr>
        <p:spPr>
          <a:xfrm flipH="1" flipV="1">
            <a:off x="7452316" y="3405302"/>
            <a:ext cx="1158386" cy="15964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123EBD1-86D9-49C2-87FF-B6AD1A00C1A6}"/>
              </a:ext>
            </a:extLst>
          </p:cNvPr>
          <p:cNvCxnSpPr>
            <a:cxnSpLocks/>
            <a:endCxn id="2" idx="2"/>
          </p:cNvCxnSpPr>
          <p:nvPr/>
        </p:nvCxnSpPr>
        <p:spPr>
          <a:xfrm flipH="1" flipV="1">
            <a:off x="7333046" y="4962310"/>
            <a:ext cx="543630" cy="722798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446F61E-ED6C-4D31-9724-B7D80B5D4408}"/>
              </a:ext>
            </a:extLst>
          </p:cNvPr>
          <p:cNvCxnSpPr>
            <a:cxnSpLocks/>
            <a:endCxn id="133" idx="2"/>
          </p:cNvCxnSpPr>
          <p:nvPr/>
        </p:nvCxnSpPr>
        <p:spPr>
          <a:xfrm flipH="1" flipV="1">
            <a:off x="6834815" y="4742674"/>
            <a:ext cx="754674" cy="1008640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FF85F81-92A5-4EE7-BFC8-83990E96FCE8}"/>
              </a:ext>
            </a:extLst>
          </p:cNvPr>
          <p:cNvCxnSpPr>
            <a:cxnSpLocks/>
            <a:endCxn id="132" idx="2"/>
          </p:cNvCxnSpPr>
          <p:nvPr/>
        </p:nvCxnSpPr>
        <p:spPr>
          <a:xfrm flipH="1" flipV="1">
            <a:off x="6049073" y="4718471"/>
            <a:ext cx="1150772" cy="1556736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6AA6CF9-F584-458C-95A3-DDF17C31F627}"/>
                  </a:ext>
                </a:extLst>
              </p:cNvPr>
              <p:cNvSpPr txBox="1"/>
              <p:nvPr/>
            </p:nvSpPr>
            <p:spPr>
              <a:xfrm>
                <a:off x="8355506" y="4409757"/>
                <a:ext cx="472221" cy="537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6AA6CF9-F584-458C-95A3-DDF17C31F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506" y="4409757"/>
                <a:ext cx="472221" cy="5378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A6670BC-72B0-4914-9D07-75C1F6EE0E4E}"/>
                  </a:ext>
                </a:extLst>
              </p:cNvPr>
              <p:cNvSpPr txBox="1"/>
              <p:nvPr/>
            </p:nvSpPr>
            <p:spPr>
              <a:xfrm>
                <a:off x="7351431" y="4063830"/>
                <a:ext cx="472221" cy="531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A6670BC-72B0-4914-9D07-75C1F6EE0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431" y="4063830"/>
                <a:ext cx="472221" cy="5311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C2F2157-9F24-44CA-8F92-787EAFF27303}"/>
                  </a:ext>
                </a:extLst>
              </p:cNvPr>
              <p:cNvSpPr txBox="1"/>
              <p:nvPr/>
            </p:nvSpPr>
            <p:spPr>
              <a:xfrm>
                <a:off x="6752088" y="3938946"/>
                <a:ext cx="472221" cy="528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C2F2157-9F24-44CA-8F92-787EAFF27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088" y="3938946"/>
                <a:ext cx="472221" cy="5289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9E33F01-002E-4338-951B-624DF0A66563}"/>
                  </a:ext>
                </a:extLst>
              </p:cNvPr>
              <p:cNvSpPr txBox="1"/>
              <p:nvPr/>
            </p:nvSpPr>
            <p:spPr>
              <a:xfrm>
                <a:off x="6233821" y="3602766"/>
                <a:ext cx="472221" cy="528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9E33F01-002E-4338-951B-624DF0A66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821" y="3602766"/>
                <a:ext cx="472221" cy="52822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4D5CD52-39BA-4B8B-B3E0-1EB3C0D10BAE}"/>
                  </a:ext>
                </a:extLst>
              </p:cNvPr>
              <p:cNvSpPr txBox="1"/>
              <p:nvPr/>
            </p:nvSpPr>
            <p:spPr>
              <a:xfrm>
                <a:off x="7695660" y="4482711"/>
                <a:ext cx="472221" cy="527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4D5CD52-39BA-4B8B-B3E0-1EB3C0D10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660" y="4482711"/>
                <a:ext cx="472221" cy="5277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EB77DF2-5FE7-47DF-AFA4-095B2963B728}"/>
              </a:ext>
            </a:extLst>
          </p:cNvPr>
          <p:cNvCxnSpPr>
            <a:cxnSpLocks/>
            <a:endCxn id="134" idx="2"/>
          </p:cNvCxnSpPr>
          <p:nvPr/>
        </p:nvCxnSpPr>
        <p:spPr>
          <a:xfrm flipH="1" flipV="1">
            <a:off x="8509301" y="4932930"/>
            <a:ext cx="90466" cy="109727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E59298C-7904-4B76-A5CF-95C303C473CD}"/>
                  </a:ext>
                </a:extLst>
              </p:cNvPr>
              <p:cNvSpPr txBox="1"/>
              <p:nvPr/>
            </p:nvSpPr>
            <p:spPr>
              <a:xfrm>
                <a:off x="8216808" y="3781868"/>
                <a:ext cx="472221" cy="531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E59298C-7904-4B76-A5CF-95C303C47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808" y="3781868"/>
                <a:ext cx="472221" cy="53168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6F92A8E-6034-442F-8542-DAD7D9710604}"/>
              </a:ext>
            </a:extLst>
          </p:cNvPr>
          <p:cNvCxnSpPr>
            <a:cxnSpLocks/>
            <a:endCxn id="151" idx="0"/>
          </p:cNvCxnSpPr>
          <p:nvPr/>
        </p:nvCxnSpPr>
        <p:spPr>
          <a:xfrm flipH="1" flipV="1">
            <a:off x="8793503" y="4156588"/>
            <a:ext cx="336526" cy="424366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Left Brace 150">
            <a:extLst>
              <a:ext uri="{FF2B5EF4-FFF2-40B4-BE49-F238E27FC236}">
                <a16:creationId xmlns:a16="http://schemas.microsoft.com/office/drawing/2014/main" id="{7AA00A03-6CD5-48BB-94A9-23C55901E17E}"/>
              </a:ext>
            </a:extLst>
          </p:cNvPr>
          <p:cNvSpPr/>
          <p:nvPr/>
        </p:nvSpPr>
        <p:spPr>
          <a:xfrm rot="3100541">
            <a:off x="8478545" y="4004075"/>
            <a:ext cx="77076" cy="643768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2" name="Left Brace 151">
            <a:extLst>
              <a:ext uri="{FF2B5EF4-FFF2-40B4-BE49-F238E27FC236}">
                <a16:creationId xmlns:a16="http://schemas.microsoft.com/office/drawing/2014/main" id="{B19E6B30-5875-406A-AE48-D322A5AC8117}"/>
              </a:ext>
            </a:extLst>
          </p:cNvPr>
          <p:cNvSpPr/>
          <p:nvPr/>
        </p:nvSpPr>
        <p:spPr>
          <a:xfrm rot="3100541">
            <a:off x="8269463" y="3538985"/>
            <a:ext cx="98413" cy="772605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7AF4CC9-83D7-4B1C-9F23-1CB7493BFC2B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 flipV="1">
            <a:off x="8652242" y="3724340"/>
            <a:ext cx="609730" cy="765770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0C4EB2E-D877-4AC9-912D-28E2D205F444}"/>
                  </a:ext>
                </a:extLst>
              </p:cNvPr>
              <p:cNvSpPr txBox="1"/>
              <p:nvPr/>
            </p:nvSpPr>
            <p:spPr>
              <a:xfrm>
                <a:off x="7802815" y="3555477"/>
                <a:ext cx="472221" cy="527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0C4EB2E-D877-4AC9-912D-28E2D205F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815" y="3555477"/>
                <a:ext cx="472221" cy="5274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F105A51-432F-47E7-B655-D870CC1225D3}"/>
                  </a:ext>
                </a:extLst>
              </p:cNvPr>
              <p:cNvSpPr txBox="1"/>
              <p:nvPr/>
            </p:nvSpPr>
            <p:spPr>
              <a:xfrm>
                <a:off x="7647212" y="2986754"/>
                <a:ext cx="472221" cy="5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F105A51-432F-47E7-B655-D870CC122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212" y="2986754"/>
                <a:ext cx="472221" cy="53194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Left Brace 155">
            <a:extLst>
              <a:ext uri="{FF2B5EF4-FFF2-40B4-BE49-F238E27FC236}">
                <a16:creationId xmlns:a16="http://schemas.microsoft.com/office/drawing/2014/main" id="{BC48F85B-694E-4C6E-8C73-36467913A94D}"/>
              </a:ext>
            </a:extLst>
          </p:cNvPr>
          <p:cNvSpPr/>
          <p:nvPr/>
        </p:nvSpPr>
        <p:spPr>
          <a:xfrm rot="3100541">
            <a:off x="8161928" y="2818330"/>
            <a:ext cx="156770" cy="1230742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74820FA-7001-4FC6-BBE7-D943DD851904}"/>
              </a:ext>
            </a:extLst>
          </p:cNvPr>
          <p:cNvCxnSpPr>
            <a:cxnSpLocks/>
            <a:endCxn id="156" idx="0"/>
          </p:cNvCxnSpPr>
          <p:nvPr/>
        </p:nvCxnSpPr>
        <p:spPr>
          <a:xfrm flipH="1" flipV="1">
            <a:off x="8771687" y="3113596"/>
            <a:ext cx="842322" cy="1071110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DCDAF76-588A-4543-8315-DE46F5A5F407}"/>
              </a:ext>
            </a:extLst>
          </p:cNvPr>
          <p:cNvCxnSpPr>
            <a:cxnSpLocks/>
          </p:cNvCxnSpPr>
          <p:nvPr/>
        </p:nvCxnSpPr>
        <p:spPr>
          <a:xfrm flipH="1" flipV="1">
            <a:off x="8770433" y="2356251"/>
            <a:ext cx="1204314" cy="1511754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eft Brace 159">
            <a:extLst>
              <a:ext uri="{FF2B5EF4-FFF2-40B4-BE49-F238E27FC236}">
                <a16:creationId xmlns:a16="http://schemas.microsoft.com/office/drawing/2014/main" id="{B4B8E08B-A01F-4A59-8B59-571804B1CA6E}"/>
              </a:ext>
            </a:extLst>
          </p:cNvPr>
          <p:cNvSpPr/>
          <p:nvPr/>
        </p:nvSpPr>
        <p:spPr>
          <a:xfrm rot="3100541">
            <a:off x="8047553" y="2013123"/>
            <a:ext cx="78903" cy="1680413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36BA736-A353-4A3A-B4CE-FE0827F4C90E}"/>
                  </a:ext>
                </a:extLst>
              </p:cNvPr>
              <p:cNvSpPr txBox="1"/>
              <p:nvPr/>
            </p:nvSpPr>
            <p:spPr>
              <a:xfrm>
                <a:off x="7544413" y="2410759"/>
                <a:ext cx="472221" cy="531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36BA736-A353-4A3A-B4CE-FE0827F4C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413" y="2410759"/>
                <a:ext cx="472221" cy="5312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E0D57ED8-7322-4926-94D5-295154F49AE8}"/>
                  </a:ext>
                </a:extLst>
              </p:cNvPr>
              <p:cNvSpPr txBox="1"/>
              <p:nvPr/>
            </p:nvSpPr>
            <p:spPr>
              <a:xfrm>
                <a:off x="5589996" y="6812375"/>
                <a:ext cx="6922196" cy="1104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200" b="0" dirty="0">
                    <a:solidFill>
                      <a:srgbClr val="238B45"/>
                    </a:solidFill>
                  </a:rPr>
                  <a:t>Cette somme des carrés est alors appelée  </a:t>
                </a:r>
                <a14:m>
                  <m:oMath xmlns:m="http://schemas.openxmlformats.org/officeDocument/2006/math">
                    <m:r>
                      <a:rPr lang="fr-CA" sz="3200" b="0" i="0" smtClean="0">
                        <a:solidFill>
                          <a:srgbClr val="238B45"/>
                        </a:solidFill>
                        <a:latin typeface="Cambria Math" panose="02040503050406030204" pitchFamily="18" charset="0"/>
                      </a:rPr>
                      <m:t>"</m:t>
                    </m:r>
                    <m:sSub>
                      <m:sSubPr>
                        <m:ctrlP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200" i="1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𝑉𝑎𝑙𝑒𝑢𝑟</m:t>
                        </m:r>
                        <m:r>
                          <a:rPr lang="fr-CA" sz="3200" i="1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A" sz="3200" i="1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𝑝𝑟𝑜𝑝𝑟𝑒</m:t>
                        </m:r>
                      </m:e>
                      <m:sub>
                        <m: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200" b="0" i="1" smtClean="0">
                        <a:solidFill>
                          <a:srgbClr val="238B45"/>
                        </a:solidFill>
                        <a:latin typeface="Cambria Math" panose="02040503050406030204" pitchFamily="18" charset="0"/>
                      </a:rPr>
                      <m:t>"=</m:t>
                    </m:r>
                    <m:nary>
                      <m:naryPr>
                        <m:chr m:val="∑"/>
                        <m:ctrlPr>
                          <a:rPr lang="fr-CA" sz="320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fr-CA" sz="320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sz="3200" b="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CA" sz="3200" b="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CA" sz="3200" b="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fr-CA" sz="32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E0D57ED8-7322-4926-94D5-295154F49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996" y="6812375"/>
                <a:ext cx="6922196" cy="1104277"/>
              </a:xfrm>
              <a:prstGeom prst="rect">
                <a:avLst/>
              </a:prstGeom>
              <a:blipFill>
                <a:blip r:embed="rId16"/>
                <a:stretch>
                  <a:fillRect l="-2289" t="-7182" b="-1768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TextBox 206">
            <a:extLst>
              <a:ext uri="{FF2B5EF4-FFF2-40B4-BE49-F238E27FC236}">
                <a16:creationId xmlns:a16="http://schemas.microsoft.com/office/drawing/2014/main" id="{AE62606B-2681-4895-99C4-B3CAB1A10585}"/>
              </a:ext>
            </a:extLst>
          </p:cNvPr>
          <p:cNvSpPr txBox="1"/>
          <p:nvPr/>
        </p:nvSpPr>
        <p:spPr>
          <a:xfrm>
            <a:off x="488810" y="915804"/>
            <a:ext cx="3877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On trouve le meilleur nouvel axe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07D8ABBD-3FB9-4484-AC9A-987CC9120684}"/>
              </a:ext>
            </a:extLst>
          </p:cNvPr>
          <p:cNvSpPr txBox="1"/>
          <p:nvPr/>
        </p:nvSpPr>
        <p:spPr>
          <a:xfrm>
            <a:off x="5025104" y="711402"/>
            <a:ext cx="6618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Le « meilleur axe » est celui sur lequel les projections des exemples a la plus grande somme des carrés à l’origine.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2BD168-B521-4587-85B9-78FD61C1A9C2}"/>
                  </a:ext>
                </a:extLst>
              </p:cNvPr>
              <p:cNvSpPr txBox="1"/>
              <p:nvPr/>
            </p:nvSpPr>
            <p:spPr>
              <a:xfrm>
                <a:off x="3632106" y="11590409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2BD168-B521-4587-85B9-78FD61C1A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106" y="11590409"/>
                <a:ext cx="334109" cy="541110"/>
              </a:xfrm>
              <a:prstGeom prst="rect">
                <a:avLst/>
              </a:prstGeom>
              <a:blipFill>
                <a:blip r:embed="rId17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6" name="Groupe 34">
            <a:extLst>
              <a:ext uri="{FF2B5EF4-FFF2-40B4-BE49-F238E27FC236}">
                <a16:creationId xmlns:a16="http://schemas.microsoft.com/office/drawing/2014/main" id="{85A8D813-16A6-4AF4-A69E-4E9D9D8B1959}"/>
              </a:ext>
            </a:extLst>
          </p:cNvPr>
          <p:cNvGrpSpPr/>
          <p:nvPr/>
        </p:nvGrpSpPr>
        <p:grpSpPr>
          <a:xfrm>
            <a:off x="-773495" y="9996073"/>
            <a:ext cx="4100052" cy="3569109"/>
            <a:chOff x="1688275" y="4027136"/>
            <a:chExt cx="2485612" cy="2736486"/>
          </a:xfrm>
        </p:grpSpPr>
        <p:cxnSp>
          <p:nvCxnSpPr>
            <p:cNvPr id="237" name="Connecteur droit 32">
              <a:extLst>
                <a:ext uri="{FF2B5EF4-FFF2-40B4-BE49-F238E27FC236}">
                  <a16:creationId xmlns:a16="http://schemas.microsoft.com/office/drawing/2014/main" id="{DFE8BEE4-975A-483E-B737-A3E112345E02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33">
              <a:extLst>
                <a:ext uri="{FF2B5EF4-FFF2-40B4-BE49-F238E27FC236}">
                  <a16:creationId xmlns:a16="http://schemas.microsoft.com/office/drawing/2014/main" id="{ED4B1F8D-B28E-4E2E-9523-2A1D95092C65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9E83C37-26D4-4205-8822-B5E39A004913}"/>
                  </a:ext>
                </a:extLst>
              </p:cNvPr>
              <p:cNvSpPr txBox="1"/>
              <p:nvPr/>
            </p:nvSpPr>
            <p:spPr>
              <a:xfrm>
                <a:off x="578347" y="967847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9E83C37-26D4-4205-8822-B5E39A004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47" y="9678474"/>
                <a:ext cx="334109" cy="541110"/>
              </a:xfrm>
              <a:prstGeom prst="rect">
                <a:avLst/>
              </a:prstGeom>
              <a:blipFill>
                <a:blip r:embed="rId18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CD433F1F-15A7-4D26-A326-1C4633A20A27}"/>
              </a:ext>
            </a:extLst>
          </p:cNvPr>
          <p:cNvCxnSpPr>
            <a:cxnSpLocks/>
          </p:cNvCxnSpPr>
          <p:nvPr/>
        </p:nvCxnSpPr>
        <p:spPr>
          <a:xfrm flipV="1">
            <a:off x="1229357" y="10961096"/>
            <a:ext cx="1007121" cy="852230"/>
          </a:xfrm>
          <a:prstGeom prst="straightConnector1">
            <a:avLst/>
          </a:prstGeom>
          <a:ln w="762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47CC664-9CA2-4E50-9718-D99D25B72E72}"/>
              </a:ext>
            </a:extLst>
          </p:cNvPr>
          <p:cNvCxnSpPr>
            <a:cxnSpLocks/>
          </p:cNvCxnSpPr>
          <p:nvPr/>
        </p:nvCxnSpPr>
        <p:spPr>
          <a:xfrm>
            <a:off x="2225126" y="10955781"/>
            <a:ext cx="0" cy="840527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2EB443B-765D-4764-B495-E5AAF98EA068}"/>
                  </a:ext>
                </a:extLst>
              </p:cNvPr>
              <p:cNvSpPr txBox="1"/>
              <p:nvPr/>
            </p:nvSpPr>
            <p:spPr>
              <a:xfrm>
                <a:off x="912456" y="11923433"/>
                <a:ext cx="2582554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=0.83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2EB443B-765D-4764-B495-E5AAF98EA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56" y="11923433"/>
                <a:ext cx="2582554" cy="55040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9CC30768-A922-4AAC-AA3E-E1EC2A92DCA3}"/>
                  </a:ext>
                </a:extLst>
              </p:cNvPr>
              <p:cNvSpPr txBox="1"/>
              <p:nvPr/>
            </p:nvSpPr>
            <p:spPr>
              <a:xfrm>
                <a:off x="-835501" y="11084374"/>
                <a:ext cx="2149099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=0.56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9CC30768-A922-4AAC-AA3E-E1EC2A92D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5501" y="11084374"/>
                <a:ext cx="2149099" cy="55040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TextBox 243">
            <a:extLst>
              <a:ext uri="{FF2B5EF4-FFF2-40B4-BE49-F238E27FC236}">
                <a16:creationId xmlns:a16="http://schemas.microsoft.com/office/drawing/2014/main" id="{42E17E30-5EA6-44FC-B55A-4339EC5C1F1B}"/>
              </a:ext>
            </a:extLst>
          </p:cNvPr>
          <p:cNvSpPr txBox="1"/>
          <p:nvPr/>
        </p:nvSpPr>
        <p:spPr>
          <a:xfrm>
            <a:off x="0" y="7717387"/>
            <a:ext cx="51932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Le vecteur résultant </a:t>
            </a:r>
            <a:br>
              <a:rPr lang="fr-CA" sz="3200" dirty="0"/>
            </a:br>
            <a:r>
              <a:rPr lang="fr-CA" sz="3200" dirty="0"/>
              <a:t>de ces contributions est nommé « vecteur propre ».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A459818-83F3-4E30-A466-8874A659079E}"/>
                  </a:ext>
                </a:extLst>
              </p:cNvPr>
              <p:cNvSpPr txBox="1"/>
              <p:nvPr/>
            </p:nvSpPr>
            <p:spPr>
              <a:xfrm>
                <a:off x="745401" y="11030322"/>
                <a:ext cx="15962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A459818-83F3-4E30-A466-8874A6590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01" y="11030322"/>
                <a:ext cx="1596233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6EE6C52-2657-4DF5-BA59-3C614A5E2158}"/>
              </a:ext>
            </a:extLst>
          </p:cNvPr>
          <p:cNvCxnSpPr>
            <a:cxnSpLocks/>
          </p:cNvCxnSpPr>
          <p:nvPr/>
        </p:nvCxnSpPr>
        <p:spPr>
          <a:xfrm>
            <a:off x="1218005" y="10955020"/>
            <a:ext cx="1018473" cy="0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E8EA3E65-C070-4430-B7F7-07B4DE099E0C}"/>
                  </a:ext>
                </a:extLst>
              </p:cNvPr>
              <p:cNvSpPr txBox="1"/>
              <p:nvPr/>
            </p:nvSpPr>
            <p:spPr>
              <a:xfrm>
                <a:off x="1792437" y="9515575"/>
                <a:ext cx="4100052" cy="1921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E8EA3E65-C070-4430-B7F7-07B4DE099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437" y="9515575"/>
                <a:ext cx="4100052" cy="192110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Arrow: Right 247">
            <a:extLst>
              <a:ext uri="{FF2B5EF4-FFF2-40B4-BE49-F238E27FC236}">
                <a16:creationId xmlns:a16="http://schemas.microsoft.com/office/drawing/2014/main" id="{9DA270E1-9DED-4384-A34C-27BE4D08CAC6}"/>
              </a:ext>
            </a:extLst>
          </p:cNvPr>
          <p:cNvSpPr/>
          <p:nvPr/>
        </p:nvSpPr>
        <p:spPr>
          <a:xfrm>
            <a:off x="4428394" y="1042632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249" name="Arrow: Right 248">
            <a:extLst>
              <a:ext uri="{FF2B5EF4-FFF2-40B4-BE49-F238E27FC236}">
                <a16:creationId xmlns:a16="http://schemas.microsoft.com/office/drawing/2014/main" id="{3538DB2F-6004-415A-B8AA-DE0662EF2569}"/>
              </a:ext>
            </a:extLst>
          </p:cNvPr>
          <p:cNvSpPr/>
          <p:nvPr/>
        </p:nvSpPr>
        <p:spPr>
          <a:xfrm rot="12174803">
            <a:off x="4627120" y="11796090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250" name="Arrow: Curved Left 249">
            <a:extLst>
              <a:ext uri="{FF2B5EF4-FFF2-40B4-BE49-F238E27FC236}">
                <a16:creationId xmlns:a16="http://schemas.microsoft.com/office/drawing/2014/main" id="{57B58BD5-AD6F-46D2-9E33-B138659E84D8}"/>
              </a:ext>
            </a:extLst>
          </p:cNvPr>
          <p:cNvSpPr/>
          <p:nvPr/>
        </p:nvSpPr>
        <p:spPr>
          <a:xfrm>
            <a:off x="11674978" y="1490608"/>
            <a:ext cx="1351013" cy="7784701"/>
          </a:xfrm>
          <a:prstGeom prst="curvedLeftArrow">
            <a:avLst>
              <a:gd name="adj1" fmla="val 25000"/>
              <a:gd name="adj2" fmla="val 83914"/>
              <a:gd name="adj3" fmla="val 280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AEAE745-EDF0-470F-A857-3500585F216A}"/>
              </a:ext>
            </a:extLst>
          </p:cNvPr>
          <p:cNvSpPr txBox="1"/>
          <p:nvPr/>
        </p:nvSpPr>
        <p:spPr>
          <a:xfrm>
            <a:off x="0" y="15232952"/>
            <a:ext cx="12192000" cy="34778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/>
                </a:solidFill>
              </a:rPr>
              <a:t>À retenir: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L’algorithme trouve le vecteur propre ayant la plus petite valeur propre.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La contribution d’une caractéristique originale dans le nouvel axe correspond à la projection du vecteur propre sur l’axe correspondant à cette caractéristique originale.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7A2BFFA4-BD36-4BE4-BCD3-C1D0C13058BF}"/>
                  </a:ext>
                </a:extLst>
              </p:cNvPr>
              <p:cNvSpPr txBox="1"/>
              <p:nvPr/>
            </p:nvSpPr>
            <p:spPr>
              <a:xfrm>
                <a:off x="11308635" y="11245473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7A2BFFA4-BD36-4BE4-BCD3-C1D0C1305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8635" y="11245473"/>
                <a:ext cx="334109" cy="541110"/>
              </a:xfrm>
              <a:prstGeom prst="rect">
                <a:avLst/>
              </a:prstGeom>
              <a:blipFill>
                <a:blip r:embed="rId23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3" name="Groupe 34">
            <a:extLst>
              <a:ext uri="{FF2B5EF4-FFF2-40B4-BE49-F238E27FC236}">
                <a16:creationId xmlns:a16="http://schemas.microsoft.com/office/drawing/2014/main" id="{1853F6D5-B909-46A0-BAC3-DA775E2CE56A}"/>
              </a:ext>
            </a:extLst>
          </p:cNvPr>
          <p:cNvGrpSpPr/>
          <p:nvPr/>
        </p:nvGrpSpPr>
        <p:grpSpPr>
          <a:xfrm>
            <a:off x="6903034" y="9651137"/>
            <a:ext cx="4100052" cy="3569109"/>
            <a:chOff x="1688275" y="4027136"/>
            <a:chExt cx="2485612" cy="2736486"/>
          </a:xfrm>
        </p:grpSpPr>
        <p:cxnSp>
          <p:nvCxnSpPr>
            <p:cNvPr id="254" name="Connecteur droit 32">
              <a:extLst>
                <a:ext uri="{FF2B5EF4-FFF2-40B4-BE49-F238E27FC236}">
                  <a16:creationId xmlns:a16="http://schemas.microsoft.com/office/drawing/2014/main" id="{AAFC0967-6AE3-4887-84D5-657489BF2FB6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cteur droit 33">
              <a:extLst>
                <a:ext uri="{FF2B5EF4-FFF2-40B4-BE49-F238E27FC236}">
                  <a16:creationId xmlns:a16="http://schemas.microsoft.com/office/drawing/2014/main" id="{54719F0B-2EB0-4412-93A9-787296559B73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25747E67-5357-43BD-8061-70E073DA985A}"/>
                  </a:ext>
                </a:extLst>
              </p:cNvPr>
              <p:cNvSpPr txBox="1"/>
              <p:nvPr/>
            </p:nvSpPr>
            <p:spPr>
              <a:xfrm>
                <a:off x="8254876" y="9333538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25747E67-5357-43BD-8061-70E073DA9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876" y="9333538"/>
                <a:ext cx="334109" cy="541110"/>
              </a:xfrm>
              <a:prstGeom prst="rect">
                <a:avLst/>
              </a:prstGeom>
              <a:blipFill>
                <a:blip r:embed="rId24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DC7F4F61-3DB9-4C55-8CA0-F6412B7C98FD}"/>
              </a:ext>
            </a:extLst>
          </p:cNvPr>
          <p:cNvCxnSpPr>
            <a:cxnSpLocks/>
          </p:cNvCxnSpPr>
          <p:nvPr/>
        </p:nvCxnSpPr>
        <p:spPr>
          <a:xfrm flipV="1">
            <a:off x="8905886" y="10616160"/>
            <a:ext cx="1007121" cy="852230"/>
          </a:xfrm>
          <a:prstGeom prst="straightConnector1">
            <a:avLst/>
          </a:prstGeom>
          <a:ln w="762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3A35C1EF-CE18-4CE6-A7D0-EEB6774270C4}"/>
              </a:ext>
            </a:extLst>
          </p:cNvPr>
          <p:cNvCxnSpPr/>
          <p:nvPr/>
        </p:nvCxnSpPr>
        <p:spPr>
          <a:xfrm>
            <a:off x="9901655" y="10610845"/>
            <a:ext cx="0" cy="840527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0E342A7-828A-4940-9D90-864CFAC141C3}"/>
                  </a:ext>
                </a:extLst>
              </p:cNvPr>
              <p:cNvSpPr txBox="1"/>
              <p:nvPr/>
            </p:nvSpPr>
            <p:spPr>
              <a:xfrm>
                <a:off x="5402243" y="11486159"/>
                <a:ext cx="4100052" cy="1921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0E342A7-828A-4940-9D90-864CFAC14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243" y="11486159"/>
                <a:ext cx="4100052" cy="192110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196FF4BF-9071-44E1-9703-B7CF8348BA02}"/>
              </a:ext>
            </a:extLst>
          </p:cNvPr>
          <p:cNvCxnSpPr>
            <a:cxnSpLocks/>
          </p:cNvCxnSpPr>
          <p:nvPr/>
        </p:nvCxnSpPr>
        <p:spPr>
          <a:xfrm>
            <a:off x="8894534" y="10610084"/>
            <a:ext cx="1018473" cy="0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09B30E3C-E435-4BA9-9901-E04E3B45D6F3}"/>
                  </a:ext>
                </a:extLst>
              </p:cNvPr>
              <p:cNvSpPr txBox="1"/>
              <p:nvPr/>
            </p:nvSpPr>
            <p:spPr>
              <a:xfrm>
                <a:off x="6293693" y="13499295"/>
                <a:ext cx="5115931" cy="1774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2800" dirty="0"/>
                  <a:t>Contribution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𝟓𝟔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CA" sz="2800" b="1" dirty="0">
                  <a:solidFill>
                    <a:srgbClr val="C00000"/>
                  </a:solidFill>
                </a:endParaRPr>
              </a:p>
              <a:p>
                <a:r>
                  <a:rPr lang="fr-CA" sz="2800" dirty="0"/>
                  <a:t>Contribution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𝟖𝟑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CA" sz="2800" dirty="0">
                  <a:solidFill>
                    <a:srgbClr val="238B45"/>
                  </a:solidFill>
                </a:endParaRPr>
              </a:p>
              <a:p>
                <a:endParaRPr lang="fr-CA" sz="2800" b="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09B30E3C-E435-4BA9-9901-E04E3B45D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693" y="13499295"/>
                <a:ext cx="5115931" cy="1774525"/>
              </a:xfrm>
              <a:prstGeom prst="rect">
                <a:avLst/>
              </a:prstGeom>
              <a:blipFill>
                <a:blip r:embed="rId26"/>
                <a:stretch>
                  <a:fillRect l="-238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D08CCD32-F2FE-45E1-9E4A-46D7068298F1}"/>
                  </a:ext>
                </a:extLst>
              </p:cNvPr>
              <p:cNvSpPr txBox="1"/>
              <p:nvPr/>
            </p:nvSpPr>
            <p:spPr>
              <a:xfrm>
                <a:off x="8486158" y="11483094"/>
                <a:ext cx="2582554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D08CCD32-F2FE-45E1-9E4A-46D70682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158" y="11483094"/>
                <a:ext cx="2582554" cy="55040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161D38BD-1C1F-49B8-8AC3-AADB7E88C8D6}"/>
                  </a:ext>
                </a:extLst>
              </p:cNvPr>
              <p:cNvSpPr txBox="1"/>
              <p:nvPr/>
            </p:nvSpPr>
            <p:spPr>
              <a:xfrm>
                <a:off x="6825838" y="10673638"/>
                <a:ext cx="2149099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161D38BD-1C1F-49B8-8AC3-AADB7E88C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838" y="10673638"/>
                <a:ext cx="2149099" cy="55040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66F2A27-2A04-42B4-B189-FF9E2669D9BE}"/>
                  </a:ext>
                </a:extLst>
              </p:cNvPr>
              <p:cNvSpPr txBox="1"/>
              <p:nvPr/>
            </p:nvSpPr>
            <p:spPr>
              <a:xfrm>
                <a:off x="8406740" y="10619586"/>
                <a:ext cx="15962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66F2A27-2A04-42B4-B189-FF9E2669D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740" y="10619586"/>
                <a:ext cx="1596233" cy="52322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TextBox 278">
            <a:extLst>
              <a:ext uri="{FF2B5EF4-FFF2-40B4-BE49-F238E27FC236}">
                <a16:creationId xmlns:a16="http://schemas.microsoft.com/office/drawing/2014/main" id="{8C352F31-3B14-4B5E-B759-2E7B81FC0380}"/>
              </a:ext>
            </a:extLst>
          </p:cNvPr>
          <p:cNvSpPr txBox="1"/>
          <p:nvPr/>
        </p:nvSpPr>
        <p:spPr>
          <a:xfrm>
            <a:off x="4928541" y="8198104"/>
            <a:ext cx="67141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On calcule la contribution de chacun des axes originaux au nouvel axe</a:t>
            </a:r>
          </a:p>
        </p:txBody>
      </p:sp>
    </p:spTree>
    <p:extLst>
      <p:ext uri="{BB962C8B-B14F-4D97-AF65-F5344CB8AC3E}">
        <p14:creationId xmlns:p14="http://schemas.microsoft.com/office/powerpoint/2010/main" val="140154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Ellipse 38">
            <a:extLst>
              <a:ext uri="{FF2B5EF4-FFF2-40B4-BE49-F238E27FC236}">
                <a16:creationId xmlns:a16="http://schemas.microsoft.com/office/drawing/2014/main" id="{09826BD4-842A-451F-AA76-61DD94EB70D8}"/>
              </a:ext>
            </a:extLst>
          </p:cNvPr>
          <p:cNvSpPr/>
          <p:nvPr/>
        </p:nvSpPr>
        <p:spPr>
          <a:xfrm>
            <a:off x="8671832" y="590385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378565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On trouve ensuite le meilleur « 2</a:t>
            </a:r>
            <a:r>
              <a:rPr lang="fr-CA" sz="4000" baseline="30000" dirty="0"/>
              <a:t>e</a:t>
            </a:r>
            <a:r>
              <a:rPr lang="fr-CA" sz="4000" dirty="0"/>
              <a:t> nouvel axe », qui doit être perpendiculaire à tout autre « nouvel axe construit précédemment.</a:t>
            </a:r>
          </a:p>
          <a:p>
            <a:endParaRPr lang="fr-CA" sz="4000" dirty="0"/>
          </a:p>
          <a:p>
            <a:r>
              <a:rPr lang="fr-CA" sz="4000" dirty="0"/>
              <a:t>Ici, comme on a seulement deux dimensions original, </a:t>
            </a:r>
            <a:br>
              <a:rPr lang="fr-CA" sz="4000" dirty="0"/>
            </a:br>
            <a:r>
              <a:rPr lang="fr-CA" sz="4000" dirty="0"/>
              <a:t>on a seulement une possibilité :</a:t>
            </a:r>
            <a:endParaRPr lang="fr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06A2926-373C-44A7-B1B5-9F2E845CD83F}"/>
                  </a:ext>
                </a:extLst>
              </p:cNvPr>
              <p:cNvSpPr txBox="1"/>
              <p:nvPr/>
            </p:nvSpPr>
            <p:spPr>
              <a:xfrm>
                <a:off x="4918953" y="6030723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06A2926-373C-44A7-B1B5-9F2E845C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953" y="6030723"/>
                <a:ext cx="334109" cy="541110"/>
              </a:xfrm>
              <a:prstGeom prst="rect">
                <a:avLst/>
              </a:prstGeom>
              <a:blipFill>
                <a:blip r:embed="rId3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e 34">
            <a:extLst>
              <a:ext uri="{FF2B5EF4-FFF2-40B4-BE49-F238E27FC236}">
                <a16:creationId xmlns:a16="http://schemas.microsoft.com/office/drawing/2014/main" id="{4781A078-B313-41C7-B38D-228CE2CFC4D5}"/>
              </a:ext>
            </a:extLst>
          </p:cNvPr>
          <p:cNvGrpSpPr/>
          <p:nvPr/>
        </p:nvGrpSpPr>
        <p:grpSpPr>
          <a:xfrm>
            <a:off x="513352" y="4493537"/>
            <a:ext cx="4100052" cy="3569109"/>
            <a:chOff x="1688275" y="4027136"/>
            <a:chExt cx="2485612" cy="2736486"/>
          </a:xfrm>
        </p:grpSpPr>
        <p:cxnSp>
          <p:nvCxnSpPr>
            <p:cNvPr id="110" name="Connecteur droit 32">
              <a:extLst>
                <a:ext uri="{FF2B5EF4-FFF2-40B4-BE49-F238E27FC236}">
                  <a16:creationId xmlns:a16="http://schemas.microsoft.com/office/drawing/2014/main" id="{72B1C2B4-B662-4A60-9DA0-982D312124AE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33">
              <a:extLst>
                <a:ext uri="{FF2B5EF4-FFF2-40B4-BE49-F238E27FC236}">
                  <a16:creationId xmlns:a16="http://schemas.microsoft.com/office/drawing/2014/main" id="{07C02800-ECBC-4DB0-A2AF-7F91070B1B45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EF0400B-CFAF-4BFD-A82A-5AB4F8A8E5D6}"/>
              </a:ext>
            </a:extLst>
          </p:cNvPr>
          <p:cNvGrpSpPr/>
          <p:nvPr/>
        </p:nvGrpSpPr>
        <p:grpSpPr>
          <a:xfrm>
            <a:off x="1062719" y="5046693"/>
            <a:ext cx="2882169" cy="2683399"/>
            <a:chOff x="4406453" y="1684550"/>
            <a:chExt cx="2882169" cy="2683399"/>
          </a:xfrm>
        </p:grpSpPr>
        <p:sp>
          <p:nvSpPr>
            <p:cNvPr id="113" name="Ellipse 35">
              <a:extLst>
                <a:ext uri="{FF2B5EF4-FFF2-40B4-BE49-F238E27FC236}">
                  <a16:creationId xmlns:a16="http://schemas.microsoft.com/office/drawing/2014/main" id="{D83F25B7-9844-4E00-9BF6-E20C9531FB50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4" name="Ellipse 36">
              <a:extLst>
                <a:ext uri="{FF2B5EF4-FFF2-40B4-BE49-F238E27FC236}">
                  <a16:creationId xmlns:a16="http://schemas.microsoft.com/office/drawing/2014/main" id="{196F5C22-9EE4-4126-B5A3-57CEA1283EAD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5" name="Ellipse 37">
              <a:extLst>
                <a:ext uri="{FF2B5EF4-FFF2-40B4-BE49-F238E27FC236}">
                  <a16:creationId xmlns:a16="http://schemas.microsoft.com/office/drawing/2014/main" id="{039950BE-01D4-4E9E-B616-7CA28002CB9B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6" name="Ellipse 38">
              <a:extLst>
                <a:ext uri="{FF2B5EF4-FFF2-40B4-BE49-F238E27FC236}">
                  <a16:creationId xmlns:a16="http://schemas.microsoft.com/office/drawing/2014/main" id="{97426E54-B990-46C6-840D-4FC9AB68DE8A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7" name="Ellipse 39">
              <a:extLst>
                <a:ext uri="{FF2B5EF4-FFF2-40B4-BE49-F238E27FC236}">
                  <a16:creationId xmlns:a16="http://schemas.microsoft.com/office/drawing/2014/main" id="{113D0455-FCA7-40C0-B333-5DAAE3E64053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8" name="Ellipse 40">
              <a:extLst>
                <a:ext uri="{FF2B5EF4-FFF2-40B4-BE49-F238E27FC236}">
                  <a16:creationId xmlns:a16="http://schemas.microsoft.com/office/drawing/2014/main" id="{8360B9F8-E8DD-4D5C-8E1B-F3E119A75281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9" name="Ellipse 41">
              <a:extLst>
                <a:ext uri="{FF2B5EF4-FFF2-40B4-BE49-F238E27FC236}">
                  <a16:creationId xmlns:a16="http://schemas.microsoft.com/office/drawing/2014/main" id="{61D36898-CA28-4DED-BC3A-36542DB82C35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0" name="Ellipse 42">
              <a:extLst>
                <a:ext uri="{FF2B5EF4-FFF2-40B4-BE49-F238E27FC236}">
                  <a16:creationId xmlns:a16="http://schemas.microsoft.com/office/drawing/2014/main" id="{76C9A89E-3F8F-412E-894F-0AB448C04D93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1" name="Ellipse 48">
              <a:extLst>
                <a:ext uri="{FF2B5EF4-FFF2-40B4-BE49-F238E27FC236}">
                  <a16:creationId xmlns:a16="http://schemas.microsoft.com/office/drawing/2014/main" id="{DA7E4D9B-89E3-4803-9482-4703CD519510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94A2A9B-FF7C-4137-B756-088E3A3CBE3D}"/>
                  </a:ext>
                </a:extLst>
              </p:cNvPr>
              <p:cNvSpPr txBox="1"/>
              <p:nvPr/>
            </p:nvSpPr>
            <p:spPr>
              <a:xfrm>
                <a:off x="1865194" y="4175938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94A2A9B-FF7C-4137-B756-088E3A3CB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194" y="4175938"/>
                <a:ext cx="334109" cy="541110"/>
              </a:xfrm>
              <a:prstGeom prst="rect">
                <a:avLst/>
              </a:prstGeom>
              <a:blipFill>
                <a:blip r:embed="rId4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7E637A5-DAF6-4D0D-AD1B-05CF77A10D53}"/>
              </a:ext>
            </a:extLst>
          </p:cNvPr>
          <p:cNvCxnSpPr/>
          <p:nvPr/>
        </p:nvCxnSpPr>
        <p:spPr>
          <a:xfrm flipV="1">
            <a:off x="513352" y="4717048"/>
            <a:ext cx="3877984" cy="334559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F27264B-93AD-4E4E-A175-D312842EEF41}"/>
              </a:ext>
            </a:extLst>
          </p:cNvPr>
          <p:cNvCxnSpPr/>
          <p:nvPr/>
        </p:nvCxnSpPr>
        <p:spPr>
          <a:xfrm flipH="1" flipV="1">
            <a:off x="2941955" y="5535507"/>
            <a:ext cx="198770" cy="22352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0B62123-4E68-4AF2-8CFD-45149FC2851A}"/>
              </a:ext>
            </a:extLst>
          </p:cNvPr>
          <p:cNvCxnSpPr>
            <a:cxnSpLocks/>
          </p:cNvCxnSpPr>
          <p:nvPr/>
        </p:nvCxnSpPr>
        <p:spPr>
          <a:xfrm flipH="1" flipV="1">
            <a:off x="3512115" y="5456896"/>
            <a:ext cx="149913" cy="15722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02BE95C-E8E5-4F46-ADA9-07B463DB0117}"/>
              </a:ext>
            </a:extLst>
          </p:cNvPr>
          <p:cNvCxnSpPr>
            <a:cxnSpLocks/>
          </p:cNvCxnSpPr>
          <p:nvPr/>
        </p:nvCxnSpPr>
        <p:spPr>
          <a:xfrm flipH="1" flipV="1">
            <a:off x="3818159" y="5102831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4EA1DBE-924C-4620-9547-498ED3DBDB1A}"/>
              </a:ext>
            </a:extLst>
          </p:cNvPr>
          <p:cNvCxnSpPr>
            <a:cxnSpLocks/>
          </p:cNvCxnSpPr>
          <p:nvPr/>
        </p:nvCxnSpPr>
        <p:spPr>
          <a:xfrm flipH="1" flipV="1">
            <a:off x="3059203" y="5891487"/>
            <a:ext cx="301777" cy="34930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7F59079-2F9D-4889-856E-85B3C96D1AF5}"/>
              </a:ext>
            </a:extLst>
          </p:cNvPr>
          <p:cNvCxnSpPr>
            <a:cxnSpLocks/>
          </p:cNvCxnSpPr>
          <p:nvPr/>
        </p:nvCxnSpPr>
        <p:spPr>
          <a:xfrm flipH="1" flipV="1">
            <a:off x="2248857" y="6040547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BE250F8-0292-42BC-A6D5-E0A1EB0FA357}"/>
              </a:ext>
            </a:extLst>
          </p:cNvPr>
          <p:cNvCxnSpPr>
            <a:cxnSpLocks/>
          </p:cNvCxnSpPr>
          <p:nvPr/>
        </p:nvCxnSpPr>
        <p:spPr>
          <a:xfrm flipH="1" flipV="1">
            <a:off x="2371107" y="6413134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311123B-335D-4374-81D9-373762C673BC}"/>
              </a:ext>
            </a:extLst>
          </p:cNvPr>
          <p:cNvCxnSpPr>
            <a:cxnSpLocks/>
          </p:cNvCxnSpPr>
          <p:nvPr/>
        </p:nvCxnSpPr>
        <p:spPr>
          <a:xfrm flipH="1" flipV="1">
            <a:off x="1760513" y="6951843"/>
            <a:ext cx="201469" cy="27697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022C05B-B381-4586-A3E1-15C91BECF05A}"/>
              </a:ext>
            </a:extLst>
          </p:cNvPr>
          <p:cNvCxnSpPr>
            <a:cxnSpLocks/>
          </p:cNvCxnSpPr>
          <p:nvPr/>
        </p:nvCxnSpPr>
        <p:spPr>
          <a:xfrm flipH="1" flipV="1">
            <a:off x="1456569" y="7030470"/>
            <a:ext cx="103075" cy="10331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BAF0B9E-4900-4264-8DFB-5ACD4EBADB88}"/>
              </a:ext>
            </a:extLst>
          </p:cNvPr>
          <p:cNvCxnSpPr>
            <a:cxnSpLocks/>
          </p:cNvCxnSpPr>
          <p:nvPr/>
        </p:nvCxnSpPr>
        <p:spPr>
          <a:xfrm flipH="1" flipV="1">
            <a:off x="1090199" y="7556471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52076C6-F2EB-4635-99CD-5A037D7223D0}"/>
                  </a:ext>
                </a:extLst>
              </p:cNvPr>
              <p:cNvSpPr txBox="1"/>
              <p:nvPr/>
            </p:nvSpPr>
            <p:spPr>
              <a:xfrm>
                <a:off x="11434830" y="5993419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52076C6-F2EB-4635-99CD-5A037D722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4830" y="5993419"/>
                <a:ext cx="334109" cy="541110"/>
              </a:xfrm>
              <a:prstGeom prst="rect">
                <a:avLst/>
              </a:prstGeom>
              <a:blipFill>
                <a:blip r:embed="rId5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8" name="Groupe 34">
            <a:extLst>
              <a:ext uri="{FF2B5EF4-FFF2-40B4-BE49-F238E27FC236}">
                <a16:creationId xmlns:a16="http://schemas.microsoft.com/office/drawing/2014/main" id="{10E03F46-AD6D-4AA0-9FBF-C1ECD5C598CC}"/>
              </a:ext>
            </a:extLst>
          </p:cNvPr>
          <p:cNvGrpSpPr/>
          <p:nvPr/>
        </p:nvGrpSpPr>
        <p:grpSpPr>
          <a:xfrm>
            <a:off x="7029229" y="4456233"/>
            <a:ext cx="4100052" cy="3569109"/>
            <a:chOff x="1688275" y="4027136"/>
            <a:chExt cx="2485612" cy="2736486"/>
          </a:xfrm>
        </p:grpSpPr>
        <p:cxnSp>
          <p:nvCxnSpPr>
            <p:cNvPr id="159" name="Connecteur droit 32">
              <a:extLst>
                <a:ext uri="{FF2B5EF4-FFF2-40B4-BE49-F238E27FC236}">
                  <a16:creationId xmlns:a16="http://schemas.microsoft.com/office/drawing/2014/main" id="{A0949D52-2001-4521-B43A-D3E5321DA1AC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33">
              <a:extLst>
                <a:ext uri="{FF2B5EF4-FFF2-40B4-BE49-F238E27FC236}">
                  <a16:creationId xmlns:a16="http://schemas.microsoft.com/office/drawing/2014/main" id="{8451B366-4907-4185-84E9-097C31E52FA9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FFAEA01-CE94-442F-9BEB-68A5D4141EB0}"/>
              </a:ext>
            </a:extLst>
          </p:cNvPr>
          <p:cNvGrpSpPr/>
          <p:nvPr/>
        </p:nvGrpSpPr>
        <p:grpSpPr>
          <a:xfrm>
            <a:off x="7578596" y="5009389"/>
            <a:ext cx="2882169" cy="2683399"/>
            <a:chOff x="4406453" y="1684550"/>
            <a:chExt cx="2882169" cy="2683399"/>
          </a:xfrm>
        </p:grpSpPr>
        <p:sp>
          <p:nvSpPr>
            <p:cNvPr id="163" name="Ellipse 35">
              <a:extLst>
                <a:ext uri="{FF2B5EF4-FFF2-40B4-BE49-F238E27FC236}">
                  <a16:creationId xmlns:a16="http://schemas.microsoft.com/office/drawing/2014/main" id="{D41640CB-858E-4F4C-84CF-B439EED555CC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1" name="Ellipse 36">
              <a:extLst>
                <a:ext uri="{FF2B5EF4-FFF2-40B4-BE49-F238E27FC236}">
                  <a16:creationId xmlns:a16="http://schemas.microsoft.com/office/drawing/2014/main" id="{EAC8815A-253D-4FE6-BA65-3A88581E519A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2" name="Ellipse 37">
              <a:extLst>
                <a:ext uri="{FF2B5EF4-FFF2-40B4-BE49-F238E27FC236}">
                  <a16:creationId xmlns:a16="http://schemas.microsoft.com/office/drawing/2014/main" id="{F7662EF4-1E5D-469D-8D6C-91945667379F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4" name="Ellipse 39">
              <a:extLst>
                <a:ext uri="{FF2B5EF4-FFF2-40B4-BE49-F238E27FC236}">
                  <a16:creationId xmlns:a16="http://schemas.microsoft.com/office/drawing/2014/main" id="{33F11FBB-3AF7-4A42-BA42-9A8649348A89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5" name="Ellipse 40">
              <a:extLst>
                <a:ext uri="{FF2B5EF4-FFF2-40B4-BE49-F238E27FC236}">
                  <a16:creationId xmlns:a16="http://schemas.microsoft.com/office/drawing/2014/main" id="{5C03E80A-D2FA-4C63-ABFB-4B655F11C05C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6" name="Ellipse 41">
              <a:extLst>
                <a:ext uri="{FF2B5EF4-FFF2-40B4-BE49-F238E27FC236}">
                  <a16:creationId xmlns:a16="http://schemas.microsoft.com/office/drawing/2014/main" id="{B93B1B0F-9B5F-4551-A8B4-8D83F7B2EF9F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7" name="Ellipse 42">
              <a:extLst>
                <a:ext uri="{FF2B5EF4-FFF2-40B4-BE49-F238E27FC236}">
                  <a16:creationId xmlns:a16="http://schemas.microsoft.com/office/drawing/2014/main" id="{4C4F47CF-D686-45DC-BA1B-69FCE0B71907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8" name="Ellipse 48">
              <a:extLst>
                <a:ext uri="{FF2B5EF4-FFF2-40B4-BE49-F238E27FC236}">
                  <a16:creationId xmlns:a16="http://schemas.microsoft.com/office/drawing/2014/main" id="{5D4F43A6-5656-4437-97A4-BF6DE09D8719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027E067-1F91-43C9-AFE9-EF537231E24D}"/>
                  </a:ext>
                </a:extLst>
              </p:cNvPr>
              <p:cNvSpPr txBox="1"/>
              <p:nvPr/>
            </p:nvSpPr>
            <p:spPr>
              <a:xfrm>
                <a:off x="8381071" y="413863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027E067-1F91-43C9-AFE9-EF537231E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071" y="4138634"/>
                <a:ext cx="334109" cy="541110"/>
              </a:xfrm>
              <a:prstGeom prst="rect">
                <a:avLst/>
              </a:prstGeom>
              <a:blipFill>
                <a:blip r:embed="rId6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A1D100F-EB18-40CD-855C-E514F2658009}"/>
              </a:ext>
            </a:extLst>
          </p:cNvPr>
          <p:cNvCxnSpPr/>
          <p:nvPr/>
        </p:nvCxnSpPr>
        <p:spPr>
          <a:xfrm flipV="1">
            <a:off x="7029229" y="4679744"/>
            <a:ext cx="3877984" cy="334559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D6507EF-F1E3-4149-A447-341B5A01127F}"/>
              </a:ext>
            </a:extLst>
          </p:cNvPr>
          <p:cNvCxnSpPr>
            <a:cxnSpLocks/>
          </p:cNvCxnSpPr>
          <p:nvPr/>
        </p:nvCxnSpPr>
        <p:spPr>
          <a:xfrm flipV="1">
            <a:off x="8831956" y="5498204"/>
            <a:ext cx="625876" cy="56793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950F9DA9-CA24-4264-ACB1-23259E06F9ED}"/>
              </a:ext>
            </a:extLst>
          </p:cNvPr>
          <p:cNvCxnSpPr>
            <a:cxnSpLocks/>
          </p:cNvCxnSpPr>
          <p:nvPr/>
        </p:nvCxnSpPr>
        <p:spPr>
          <a:xfrm flipH="1">
            <a:off x="9144894" y="5576814"/>
            <a:ext cx="1033012" cy="90534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01C4186-AEA7-4ED6-ACB7-39915E307A71}"/>
              </a:ext>
            </a:extLst>
          </p:cNvPr>
          <p:cNvCxnSpPr>
            <a:cxnSpLocks/>
          </p:cNvCxnSpPr>
          <p:nvPr/>
        </p:nvCxnSpPr>
        <p:spPr>
          <a:xfrm flipV="1">
            <a:off x="9006173" y="5107491"/>
            <a:ext cx="1361950" cy="1172686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D9241B2-65CE-4882-8AF1-3E922561193E}"/>
              </a:ext>
            </a:extLst>
          </p:cNvPr>
          <p:cNvCxnSpPr>
            <a:cxnSpLocks/>
          </p:cNvCxnSpPr>
          <p:nvPr/>
        </p:nvCxnSpPr>
        <p:spPr>
          <a:xfrm flipH="1">
            <a:off x="9340346" y="6203485"/>
            <a:ext cx="536512" cy="470877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01676D7-A559-4FA6-AD3F-B9BB20928104}"/>
              </a:ext>
            </a:extLst>
          </p:cNvPr>
          <p:cNvCxnSpPr>
            <a:cxnSpLocks/>
          </p:cNvCxnSpPr>
          <p:nvPr/>
        </p:nvCxnSpPr>
        <p:spPr>
          <a:xfrm flipV="1">
            <a:off x="9167174" y="6574910"/>
            <a:ext cx="122251" cy="111774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1EC367E8-D260-400E-9657-D630374C2A45}"/>
              </a:ext>
            </a:extLst>
          </p:cNvPr>
          <p:cNvCxnSpPr>
            <a:cxnSpLocks/>
          </p:cNvCxnSpPr>
          <p:nvPr/>
        </p:nvCxnSpPr>
        <p:spPr>
          <a:xfrm flipH="1">
            <a:off x="8480508" y="6530674"/>
            <a:ext cx="772857" cy="656475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58358D-3274-4002-9404-E7A73E4262EB}"/>
              </a:ext>
            </a:extLst>
          </p:cNvPr>
          <p:cNvCxnSpPr>
            <a:cxnSpLocks/>
          </p:cNvCxnSpPr>
          <p:nvPr/>
        </p:nvCxnSpPr>
        <p:spPr>
          <a:xfrm flipH="1">
            <a:off x="7972447" y="6177834"/>
            <a:ext cx="943265" cy="81533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CEB47E-9B48-47B4-8D73-D0DC38B92910}"/>
              </a:ext>
            </a:extLst>
          </p:cNvPr>
          <p:cNvCxnSpPr>
            <a:cxnSpLocks/>
          </p:cNvCxnSpPr>
          <p:nvPr/>
        </p:nvCxnSpPr>
        <p:spPr>
          <a:xfrm flipV="1">
            <a:off x="7681032" y="6383852"/>
            <a:ext cx="1413254" cy="1220405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9709EDD-AEF1-45A4-BC41-96DFA1F2741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67582" y="4502158"/>
            <a:ext cx="3880071" cy="3275542"/>
          </a:xfrm>
          <a:prstGeom prst="line">
            <a:avLst/>
          </a:prstGeom>
          <a:ln w="57150"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A413627-EBAF-4A79-99D1-7FFE61A06840}"/>
              </a:ext>
            </a:extLst>
          </p:cNvPr>
          <p:cNvCxnSpPr>
            <a:cxnSpLocks/>
          </p:cNvCxnSpPr>
          <p:nvPr/>
        </p:nvCxnSpPr>
        <p:spPr>
          <a:xfrm flipV="1">
            <a:off x="8748281" y="5976556"/>
            <a:ext cx="50380" cy="4363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2200B14-57BD-421F-8F75-E587AA7DD1B5}"/>
              </a:ext>
            </a:extLst>
          </p:cNvPr>
          <p:cNvSpPr txBox="1"/>
          <p:nvPr/>
        </p:nvSpPr>
        <p:spPr>
          <a:xfrm>
            <a:off x="3855637" y="10173492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bg1">
                    <a:lumMod val="50000"/>
                  </a:schemeClr>
                </a:solidFill>
              </a:rPr>
              <a:t>Composante principale 1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E82FDB51-B715-474F-AA15-88530F74BD35}"/>
              </a:ext>
            </a:extLst>
          </p:cNvPr>
          <p:cNvSpPr txBox="1"/>
          <p:nvPr/>
        </p:nvSpPr>
        <p:spPr>
          <a:xfrm>
            <a:off x="-244350" y="8994043"/>
            <a:ext cx="4990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Le vecteur suivant est nommé « vecteur propre ».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1ECE7485-A92F-455D-93A5-B8022A0AD38D}"/>
              </a:ext>
            </a:extLst>
          </p:cNvPr>
          <p:cNvSpPr txBox="1"/>
          <p:nvPr/>
        </p:nvSpPr>
        <p:spPr>
          <a:xfrm>
            <a:off x="-979984" y="10415153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238B45"/>
                </a:solidFill>
              </a:rPr>
              <a:t>Composante principale 2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2C672288-CFE7-45E2-9C58-08DC1846D8CC}"/>
              </a:ext>
            </a:extLst>
          </p:cNvPr>
          <p:cNvSpPr txBox="1"/>
          <p:nvPr/>
        </p:nvSpPr>
        <p:spPr>
          <a:xfrm>
            <a:off x="9986141" y="10699232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bg1">
                    <a:lumMod val="50000"/>
                  </a:schemeClr>
                </a:solidFill>
              </a:rPr>
              <a:t>Composante principale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38D7FB8D-1E28-4AC4-B59C-89F122112EC9}"/>
                  </a:ext>
                </a:extLst>
              </p:cNvPr>
              <p:cNvSpPr txBox="1"/>
              <p:nvPr/>
            </p:nvSpPr>
            <p:spPr>
              <a:xfrm>
                <a:off x="11551897" y="11645985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38D7FB8D-1E28-4AC4-B59C-89F122112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897" y="11645985"/>
                <a:ext cx="334109" cy="541110"/>
              </a:xfrm>
              <a:prstGeom prst="rect">
                <a:avLst/>
              </a:prstGeom>
              <a:blipFill>
                <a:blip r:embed="rId7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0" name="Groupe 34">
            <a:extLst>
              <a:ext uri="{FF2B5EF4-FFF2-40B4-BE49-F238E27FC236}">
                <a16:creationId xmlns:a16="http://schemas.microsoft.com/office/drawing/2014/main" id="{91318812-A932-4094-BA65-F731BF5EFDD5}"/>
              </a:ext>
            </a:extLst>
          </p:cNvPr>
          <p:cNvGrpSpPr/>
          <p:nvPr/>
        </p:nvGrpSpPr>
        <p:grpSpPr>
          <a:xfrm>
            <a:off x="7019347" y="10415153"/>
            <a:ext cx="4100052" cy="3569109"/>
            <a:chOff x="1688275" y="4027136"/>
            <a:chExt cx="2485612" cy="2736486"/>
          </a:xfrm>
        </p:grpSpPr>
        <p:cxnSp>
          <p:nvCxnSpPr>
            <p:cNvPr id="281" name="Connecteur droit 32">
              <a:extLst>
                <a:ext uri="{FF2B5EF4-FFF2-40B4-BE49-F238E27FC236}">
                  <a16:creationId xmlns:a16="http://schemas.microsoft.com/office/drawing/2014/main" id="{725D56A7-8251-46E7-A38D-609CD0C98815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cteur droit 33">
              <a:extLst>
                <a:ext uri="{FF2B5EF4-FFF2-40B4-BE49-F238E27FC236}">
                  <a16:creationId xmlns:a16="http://schemas.microsoft.com/office/drawing/2014/main" id="{99237BD2-BD71-46EB-8177-52B39E6C0679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8E8CA6A7-60CC-4103-A3D0-0C29C602DD25}"/>
              </a:ext>
            </a:extLst>
          </p:cNvPr>
          <p:cNvCxnSpPr>
            <a:cxnSpLocks/>
          </p:cNvCxnSpPr>
          <p:nvPr/>
        </p:nvCxnSpPr>
        <p:spPr>
          <a:xfrm flipV="1">
            <a:off x="9022199" y="11380176"/>
            <a:ext cx="1007121" cy="85223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32B1033F-654E-4C05-BCF6-1B4D721766E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86848" y="11314479"/>
            <a:ext cx="1007121" cy="852230"/>
          </a:xfrm>
          <a:prstGeom prst="straightConnector1">
            <a:avLst/>
          </a:prstGeom>
          <a:ln w="762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9F834142-82CB-4A85-9905-0590FDB67235}"/>
              </a:ext>
            </a:extLst>
          </p:cNvPr>
          <p:cNvSpPr txBox="1"/>
          <p:nvPr/>
        </p:nvSpPr>
        <p:spPr>
          <a:xfrm>
            <a:off x="6830217" y="10857205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238B45"/>
                </a:solidFill>
              </a:rPr>
              <a:t>Composante principale 2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F77DCA3-3513-4744-B4CC-06D4ACE53EA7}"/>
              </a:ext>
            </a:extLst>
          </p:cNvPr>
          <p:cNvGrpSpPr/>
          <p:nvPr/>
        </p:nvGrpSpPr>
        <p:grpSpPr>
          <a:xfrm>
            <a:off x="584699" y="10699232"/>
            <a:ext cx="3131739" cy="3011863"/>
            <a:chOff x="584699" y="10699232"/>
            <a:chExt cx="3131739" cy="3011863"/>
          </a:xfrm>
        </p:grpSpPr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821BEEFB-7819-483C-A880-20B2EE912F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699" y="10819823"/>
              <a:ext cx="3131739" cy="2650092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4B347E20-4790-42E6-88D7-33CCF0EFCE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9387" y="10699232"/>
              <a:ext cx="2548652" cy="3011863"/>
            </a:xfrm>
            <a:prstGeom prst="straightConnector1">
              <a:avLst/>
            </a:prstGeom>
            <a:ln w="76200">
              <a:solidFill>
                <a:srgbClr val="238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CEFDD120-60B5-4490-B6C6-1B84E8D4D273}"/>
                </a:ext>
              </a:extLst>
            </p:cNvPr>
            <p:cNvGrpSpPr/>
            <p:nvPr/>
          </p:nvGrpSpPr>
          <p:grpSpPr>
            <a:xfrm>
              <a:off x="628294" y="11014479"/>
              <a:ext cx="2882169" cy="2683399"/>
              <a:chOff x="4406453" y="1684550"/>
              <a:chExt cx="2882169" cy="2683399"/>
            </a:xfrm>
          </p:grpSpPr>
          <p:sp>
            <p:nvSpPr>
              <p:cNvPr id="287" name="Ellipse 35">
                <a:extLst>
                  <a:ext uri="{FF2B5EF4-FFF2-40B4-BE49-F238E27FC236}">
                    <a16:creationId xmlns:a16="http://schemas.microsoft.com/office/drawing/2014/main" id="{51B7BA53-4DDD-41F0-BB30-3D5548B70077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8" name="Ellipse 36">
                <a:extLst>
                  <a:ext uri="{FF2B5EF4-FFF2-40B4-BE49-F238E27FC236}">
                    <a16:creationId xmlns:a16="http://schemas.microsoft.com/office/drawing/2014/main" id="{89B31264-6800-46DD-873C-577E90320ABA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9" name="Ellipse 37">
                <a:extLst>
                  <a:ext uri="{FF2B5EF4-FFF2-40B4-BE49-F238E27FC236}">
                    <a16:creationId xmlns:a16="http://schemas.microsoft.com/office/drawing/2014/main" id="{2BCECEAF-6AE2-468D-A2E9-3CB3965B34C6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0" name="Ellipse 38">
                <a:extLst>
                  <a:ext uri="{FF2B5EF4-FFF2-40B4-BE49-F238E27FC236}">
                    <a16:creationId xmlns:a16="http://schemas.microsoft.com/office/drawing/2014/main" id="{77429192-634D-4FAB-9C29-828047F10537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1" name="Ellipse 39">
                <a:extLst>
                  <a:ext uri="{FF2B5EF4-FFF2-40B4-BE49-F238E27FC236}">
                    <a16:creationId xmlns:a16="http://schemas.microsoft.com/office/drawing/2014/main" id="{2F01B413-F5B9-4C83-B3A0-B39D3EFAE920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2" name="Ellipse 40">
                <a:extLst>
                  <a:ext uri="{FF2B5EF4-FFF2-40B4-BE49-F238E27FC236}">
                    <a16:creationId xmlns:a16="http://schemas.microsoft.com/office/drawing/2014/main" id="{79ADD6A1-3770-4D86-9D5C-31E77512E640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3" name="Ellipse 41">
                <a:extLst>
                  <a:ext uri="{FF2B5EF4-FFF2-40B4-BE49-F238E27FC236}">
                    <a16:creationId xmlns:a16="http://schemas.microsoft.com/office/drawing/2014/main" id="{10DFFBE0-FAED-4617-8543-8A5DCE38E9AF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4" name="Ellipse 42">
                <a:extLst>
                  <a:ext uri="{FF2B5EF4-FFF2-40B4-BE49-F238E27FC236}">
                    <a16:creationId xmlns:a16="http://schemas.microsoft.com/office/drawing/2014/main" id="{12BF6F66-C182-4803-BF00-2376F347637A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5" name="Ellipse 48">
                <a:extLst>
                  <a:ext uri="{FF2B5EF4-FFF2-40B4-BE49-F238E27FC236}">
                    <a16:creationId xmlns:a16="http://schemas.microsoft.com/office/drawing/2014/main" id="{353FC502-B8EA-4236-9730-7BE75DCECADD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59D38BBA-D4C3-4032-8355-777F24ADA383}"/>
              </a:ext>
            </a:extLst>
          </p:cNvPr>
          <p:cNvGrpSpPr/>
          <p:nvPr/>
        </p:nvGrpSpPr>
        <p:grpSpPr>
          <a:xfrm rot="2429582">
            <a:off x="4530130" y="14852182"/>
            <a:ext cx="3131739" cy="3011863"/>
            <a:chOff x="584699" y="10699232"/>
            <a:chExt cx="3131739" cy="3011863"/>
          </a:xfrm>
        </p:grpSpPr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1EB34B65-EBC4-4008-8A89-96AFC39ED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699" y="10819823"/>
              <a:ext cx="3131739" cy="2650092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A0B3670D-8726-4FEA-BD2B-A8C3F0A382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9387" y="10699232"/>
              <a:ext cx="2548652" cy="3011863"/>
            </a:xfrm>
            <a:prstGeom prst="straightConnector1">
              <a:avLst/>
            </a:prstGeom>
            <a:ln w="76200">
              <a:solidFill>
                <a:srgbClr val="238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65D7AD7F-93C4-459A-9248-CFD84CE9C912}"/>
                </a:ext>
              </a:extLst>
            </p:cNvPr>
            <p:cNvGrpSpPr/>
            <p:nvPr/>
          </p:nvGrpSpPr>
          <p:grpSpPr>
            <a:xfrm>
              <a:off x="628294" y="11014479"/>
              <a:ext cx="2882169" cy="2683399"/>
              <a:chOff x="4406453" y="1684550"/>
              <a:chExt cx="2882169" cy="2683399"/>
            </a:xfrm>
          </p:grpSpPr>
          <p:sp>
            <p:nvSpPr>
              <p:cNvPr id="300" name="Ellipse 35">
                <a:extLst>
                  <a:ext uri="{FF2B5EF4-FFF2-40B4-BE49-F238E27FC236}">
                    <a16:creationId xmlns:a16="http://schemas.microsoft.com/office/drawing/2014/main" id="{E21D8604-A8EE-413A-A1E4-0CCCF51B05F2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1" name="Ellipse 36">
                <a:extLst>
                  <a:ext uri="{FF2B5EF4-FFF2-40B4-BE49-F238E27FC236}">
                    <a16:creationId xmlns:a16="http://schemas.microsoft.com/office/drawing/2014/main" id="{1F0A6C4E-3163-4778-BDDA-36EEBCEF3073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2" name="Ellipse 37">
                <a:extLst>
                  <a:ext uri="{FF2B5EF4-FFF2-40B4-BE49-F238E27FC236}">
                    <a16:creationId xmlns:a16="http://schemas.microsoft.com/office/drawing/2014/main" id="{B29193B2-C606-4FEF-B593-A42F29CF50D5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3" name="Ellipse 38">
                <a:extLst>
                  <a:ext uri="{FF2B5EF4-FFF2-40B4-BE49-F238E27FC236}">
                    <a16:creationId xmlns:a16="http://schemas.microsoft.com/office/drawing/2014/main" id="{3E16310D-A115-4074-B98E-E94F5333DF94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4" name="Ellipse 39">
                <a:extLst>
                  <a:ext uri="{FF2B5EF4-FFF2-40B4-BE49-F238E27FC236}">
                    <a16:creationId xmlns:a16="http://schemas.microsoft.com/office/drawing/2014/main" id="{DE3BE32C-CA3F-47CC-9A57-7AD1ACF0CBDD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5" name="Ellipse 40">
                <a:extLst>
                  <a:ext uri="{FF2B5EF4-FFF2-40B4-BE49-F238E27FC236}">
                    <a16:creationId xmlns:a16="http://schemas.microsoft.com/office/drawing/2014/main" id="{24CA41D7-2B64-4C9D-9C1D-60AD5EC33832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6" name="Ellipse 41">
                <a:extLst>
                  <a:ext uri="{FF2B5EF4-FFF2-40B4-BE49-F238E27FC236}">
                    <a16:creationId xmlns:a16="http://schemas.microsoft.com/office/drawing/2014/main" id="{EC4B8519-8CD6-4AE5-8222-4209C5BBC861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7" name="Ellipse 42">
                <a:extLst>
                  <a:ext uri="{FF2B5EF4-FFF2-40B4-BE49-F238E27FC236}">
                    <a16:creationId xmlns:a16="http://schemas.microsoft.com/office/drawing/2014/main" id="{7E050C13-6BD8-4AA2-8DC8-31B4796374C7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8" name="Ellipse 48">
                <a:extLst>
                  <a:ext uri="{FF2B5EF4-FFF2-40B4-BE49-F238E27FC236}">
                    <a16:creationId xmlns:a16="http://schemas.microsoft.com/office/drawing/2014/main" id="{B2307265-BBC0-4E11-A0A3-F89355A18514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309" name="TextBox 308">
            <a:extLst>
              <a:ext uri="{FF2B5EF4-FFF2-40B4-BE49-F238E27FC236}">
                <a16:creationId xmlns:a16="http://schemas.microsoft.com/office/drawing/2014/main" id="{CE96727B-0221-4825-B517-4EB6DC61047A}"/>
              </a:ext>
            </a:extLst>
          </p:cNvPr>
          <p:cNvSpPr txBox="1"/>
          <p:nvPr/>
        </p:nvSpPr>
        <p:spPr>
          <a:xfrm>
            <a:off x="8428028" y="15961928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bg1">
                    <a:lumMod val="50000"/>
                  </a:schemeClr>
                </a:solidFill>
              </a:rPr>
              <a:t>Composante principale 1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12DA502A-3CC5-4B43-937E-FDB7FCB018E0}"/>
              </a:ext>
            </a:extLst>
          </p:cNvPr>
          <p:cNvSpPr txBox="1"/>
          <p:nvPr/>
        </p:nvSpPr>
        <p:spPr>
          <a:xfrm>
            <a:off x="4420543" y="13544640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238B45"/>
                </a:solidFill>
              </a:rPr>
              <a:t>Composante principale 2</a:t>
            </a:r>
          </a:p>
        </p:txBody>
      </p:sp>
      <p:sp>
        <p:nvSpPr>
          <p:cNvPr id="311" name="Arrow: Right 310">
            <a:extLst>
              <a:ext uri="{FF2B5EF4-FFF2-40B4-BE49-F238E27FC236}">
                <a16:creationId xmlns:a16="http://schemas.microsoft.com/office/drawing/2014/main" id="{406AD706-0C2A-4A1D-B19F-53500BB01D02}"/>
              </a:ext>
            </a:extLst>
          </p:cNvPr>
          <p:cNvSpPr/>
          <p:nvPr/>
        </p:nvSpPr>
        <p:spPr>
          <a:xfrm>
            <a:off x="5587426" y="4746992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12" name="Arrow: Right 311">
            <a:extLst>
              <a:ext uri="{FF2B5EF4-FFF2-40B4-BE49-F238E27FC236}">
                <a16:creationId xmlns:a16="http://schemas.microsoft.com/office/drawing/2014/main" id="{BA9BE956-6DAE-49AE-8D83-F2C7333569E7}"/>
              </a:ext>
            </a:extLst>
          </p:cNvPr>
          <p:cNvSpPr/>
          <p:nvPr/>
        </p:nvSpPr>
        <p:spPr>
          <a:xfrm rot="5400000">
            <a:off x="8676455" y="9013429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13" name="Arrow: Right 312">
            <a:extLst>
              <a:ext uri="{FF2B5EF4-FFF2-40B4-BE49-F238E27FC236}">
                <a16:creationId xmlns:a16="http://schemas.microsoft.com/office/drawing/2014/main" id="{15404043-B2EA-46DB-88DB-A6E9248C9605}"/>
              </a:ext>
            </a:extLst>
          </p:cNvPr>
          <p:cNvSpPr/>
          <p:nvPr/>
        </p:nvSpPr>
        <p:spPr>
          <a:xfrm rot="10800000">
            <a:off x="5281121" y="11829943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14" name="Arrow: Right 313">
            <a:extLst>
              <a:ext uri="{FF2B5EF4-FFF2-40B4-BE49-F238E27FC236}">
                <a16:creationId xmlns:a16="http://schemas.microsoft.com/office/drawing/2014/main" id="{CEBF9905-81FC-4D22-94CA-FBA077CFC6F0}"/>
              </a:ext>
            </a:extLst>
          </p:cNvPr>
          <p:cNvSpPr/>
          <p:nvPr/>
        </p:nvSpPr>
        <p:spPr>
          <a:xfrm rot="2494055">
            <a:off x="3611490" y="14116115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F1F2CD6C-8BD3-48F8-972B-9C7A1A479010}"/>
                  </a:ext>
                </a:extLst>
              </p:cNvPr>
              <p:cNvSpPr txBox="1"/>
              <p:nvPr/>
            </p:nvSpPr>
            <p:spPr>
              <a:xfrm>
                <a:off x="6464242" y="12279696"/>
                <a:ext cx="2493438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=−0.56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F1F2CD6C-8BD3-48F8-972B-9C7A1A479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242" y="12279696"/>
                <a:ext cx="2493438" cy="7356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47B46544-5FA1-4464-BA95-C7EECA6F43B9}"/>
                  </a:ext>
                </a:extLst>
              </p:cNvPr>
              <p:cNvSpPr txBox="1"/>
              <p:nvPr/>
            </p:nvSpPr>
            <p:spPr>
              <a:xfrm>
                <a:off x="6409457" y="13153397"/>
                <a:ext cx="2548223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   0.83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47B46544-5FA1-4464-BA95-C7EECA6F4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457" y="13153397"/>
                <a:ext cx="2548223" cy="7356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D7BF0EB1-38EF-4A40-812B-A21BFA247F6A}"/>
                  </a:ext>
                </a:extLst>
              </p:cNvPr>
              <p:cNvSpPr txBox="1"/>
              <p:nvPr/>
            </p:nvSpPr>
            <p:spPr>
              <a:xfrm>
                <a:off x="8941392" y="12320110"/>
                <a:ext cx="2493438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   0.83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D7BF0EB1-38EF-4A40-812B-A21BFA247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392" y="12320110"/>
                <a:ext cx="2493438" cy="7356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F4D3B1BF-8B4D-473B-A58B-04B22C9C8380}"/>
                  </a:ext>
                </a:extLst>
              </p:cNvPr>
              <p:cNvSpPr txBox="1"/>
              <p:nvPr/>
            </p:nvSpPr>
            <p:spPr>
              <a:xfrm>
                <a:off x="8886607" y="13138143"/>
                <a:ext cx="2548223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−0.56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F4D3B1BF-8B4D-473B-A58B-04B22C9C8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607" y="13138143"/>
                <a:ext cx="2548223" cy="7356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0A361362-9956-47C0-92E7-B31A6AFEF455}"/>
                  </a:ext>
                </a:extLst>
              </p:cNvPr>
              <p:cNvSpPr txBox="1"/>
              <p:nvPr/>
            </p:nvSpPr>
            <p:spPr>
              <a:xfrm>
                <a:off x="8686497" y="993106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0A361362-9956-47C0-92E7-B31A6AFEF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497" y="9931064"/>
                <a:ext cx="334109" cy="541110"/>
              </a:xfrm>
              <a:prstGeom prst="rect">
                <a:avLst/>
              </a:prstGeom>
              <a:blipFill>
                <a:blip r:embed="rId12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88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9639</TotalTime>
  <Words>1947</Words>
  <Application>Microsoft Office PowerPoint</Application>
  <PresentationFormat>Widescreen</PresentationFormat>
  <Paragraphs>598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Dumesnil</dc:creator>
  <cp:lastModifiedBy>Etienne Dumesnil</cp:lastModifiedBy>
  <cp:revision>602</cp:revision>
  <dcterms:created xsi:type="dcterms:W3CDTF">2019-10-19T13:38:13Z</dcterms:created>
  <dcterms:modified xsi:type="dcterms:W3CDTF">2019-11-16T17:04:57Z</dcterms:modified>
</cp:coreProperties>
</file>