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FF0000"/>
    <a:srgbClr val="E6E6E6"/>
    <a:srgbClr val="C00000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23" d="100"/>
          <a:sy n="23" d="100"/>
        </p:scale>
        <p:origin x="21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la variance du modèle est faible.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la variance du modèle, sans égard pour le biais.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 (plus creux).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test pour sélectionner les meilleurs valeurs de nos hyperparamètres.</a:t>
            </a:r>
          </a:p>
          <a:p>
            <a:endParaRPr lang="fr-CA" sz="4000" i="1" dirty="0"/>
          </a:p>
          <a:p>
            <a:r>
              <a:rPr lang="fr-CA" sz="40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ensemble de « validation ».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Pour chaque ensemble d’hyperparamètres possible, on entraîne notre modèle sur </a:t>
            </a:r>
            <a:r>
              <a:rPr lang="fr-CA" sz="4000" b="1" dirty="0"/>
              <a:t>l’ensemble d’entraînement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utilise </a:t>
            </a:r>
            <a:r>
              <a:rPr lang="fr-CA" sz="4000" b="1" dirty="0"/>
              <a:t>l’ensemble de validation </a:t>
            </a:r>
            <a:r>
              <a:rPr lang="fr-CA" sz="40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Les valeurs des hyperparamètres qui permettent de minimiser l’erreur dans </a:t>
            </a:r>
            <a:r>
              <a:rPr lang="fr-CA" sz="4000" b="1" dirty="0"/>
              <a:t>l’ensemble de validation</a:t>
            </a:r>
            <a:r>
              <a:rPr lang="fr-CA" sz="40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 modèle final est entraîné sur toutes les données provenant des </a:t>
            </a:r>
            <a:r>
              <a:rPr lang="fr-CA" sz="4000" b="1" dirty="0"/>
              <a:t>ensembles entraînement + validation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mesure l’erreur de généralisation finale sur </a:t>
            </a:r>
            <a:r>
              <a:rPr lang="fr-CA" sz="4000" b="1" dirty="0"/>
              <a:t>l’ensemble de test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exemple, mais </a:t>
            </a:r>
            <a:br>
              <a:rPr lang="fr-CA" sz="4000" dirty="0"/>
            </a:br>
            <a:r>
              <a:rPr lang="fr-CA" sz="4000" dirty="0"/>
              <a:t>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3256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et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22522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validation« 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généralisation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6254"/>
              </p:ext>
            </p:extLst>
          </p:nvPr>
        </p:nvGraphicFramePr>
        <p:xfrm>
          <a:off x="-895350" y="130189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la variance des modèles qui seraient obtenus à l'aide de différents échantillons!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89364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rentabiliser encore plus toutes nos données et d’obtenir des estimations d’erreur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5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utilisé 25 fois.</a:t>
            </a:r>
            <a:endParaRPr lang="fr-CA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1FAD8-E51A-4563-A39A-08A8588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99161"/>
              </p:ext>
            </p:extLst>
          </p:nvPr>
        </p:nvGraphicFramePr>
        <p:xfrm>
          <a:off x="2" y="905953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BF307B-E10C-4B28-B0A3-86649DAA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5729"/>
              </p:ext>
            </p:extLst>
          </p:nvPr>
        </p:nvGraphicFramePr>
        <p:xfrm>
          <a:off x="1" y="11986900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192A0E-E1D6-437E-BD3B-BF17F17B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413"/>
              </p:ext>
            </p:extLst>
          </p:nvPr>
        </p:nvGraphicFramePr>
        <p:xfrm>
          <a:off x="1" y="14946032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67C107-1107-4612-8A34-BA458A73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1551"/>
              </p:ext>
            </p:extLst>
          </p:nvPr>
        </p:nvGraphicFramePr>
        <p:xfrm>
          <a:off x="2" y="1790516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023DFD-90D3-4F6B-9794-E4EA501F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61904"/>
              </p:ext>
            </p:extLst>
          </p:nvPr>
        </p:nvGraphicFramePr>
        <p:xfrm>
          <a:off x="2" y="4958045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6474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9D54BF-C9C7-4CBB-BBC2-EBD19F2C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5279"/>
              </p:ext>
            </p:extLst>
          </p:nvPr>
        </p:nvGraphicFramePr>
        <p:xfrm>
          <a:off x="2" y="860596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E0FA-B529-4946-96F7-EB51548AE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2664"/>
              </p:ext>
            </p:extLst>
          </p:nvPr>
        </p:nvGraphicFramePr>
        <p:xfrm>
          <a:off x="1" y="11533333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82869-FBD7-4337-B334-2C1CECBE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09651"/>
              </p:ext>
            </p:extLst>
          </p:nvPr>
        </p:nvGraphicFramePr>
        <p:xfrm>
          <a:off x="1" y="14492465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ECC737-4127-49E7-A6AB-F5D9096E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6880"/>
              </p:ext>
            </p:extLst>
          </p:nvPr>
        </p:nvGraphicFramePr>
        <p:xfrm>
          <a:off x="2" y="1745159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F3EF94-ED6C-4869-B645-9030A59D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8727"/>
              </p:ext>
            </p:extLst>
          </p:nvPr>
        </p:nvGraphicFramePr>
        <p:xfrm>
          <a:off x="2" y="4479141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5 plis.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Validation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141110" y="12174723"/>
            <a:ext cx="599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6677901-96CF-4DBA-8D30-25BE9B761A74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2718</Words>
  <Application>Microsoft Office PowerPoint</Application>
  <PresentationFormat>Widescreen</PresentationFormat>
  <Paragraphs>1076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310</cp:revision>
  <dcterms:created xsi:type="dcterms:W3CDTF">2019-10-19T13:38:13Z</dcterms:created>
  <dcterms:modified xsi:type="dcterms:W3CDTF">2019-10-28T15:40:09Z</dcterms:modified>
</cp:coreProperties>
</file>