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8AE90-0FB6-46CD-9381-B3CC71B6D6C3}" v="17" dt="2018-10-18T04:30:41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창숙" userId="79204441-e656-4f7a-84f1-80960e3b9917" providerId="ADAL" clId="{C1604152-8B2F-45AF-8011-6A053FA566A7}"/>
    <pc:docChg chg="custSel addSld modSld">
      <pc:chgData name="진창숙" userId="79204441-e656-4f7a-84f1-80960e3b9917" providerId="ADAL" clId="{C1604152-8B2F-45AF-8011-6A053FA566A7}" dt="2018-10-18T04:30:41.954" v="78"/>
      <pc:docMkLst>
        <pc:docMk/>
      </pc:docMkLst>
      <pc:sldChg chg="addSp delSp modSp">
        <pc:chgData name="진창숙" userId="79204441-e656-4f7a-84f1-80960e3b9917" providerId="ADAL" clId="{C1604152-8B2F-45AF-8011-6A053FA566A7}" dt="2018-10-18T04:18:50.761" v="46" actId="1076"/>
        <pc:sldMkLst>
          <pc:docMk/>
          <pc:sldMk cId="1837610335" sldId="256"/>
        </pc:sldMkLst>
        <pc:spChg chg="add mod">
          <ac:chgData name="진창숙" userId="79204441-e656-4f7a-84f1-80960e3b9917" providerId="ADAL" clId="{C1604152-8B2F-45AF-8011-6A053FA566A7}" dt="2018-10-18T04:18:50.761" v="46" actId="1076"/>
          <ac:spMkLst>
            <pc:docMk/>
            <pc:sldMk cId="1837610335" sldId="256"/>
            <ac:spMk id="9" creationId="{DC7C9719-5A7A-4F16-ACAD-259FC75CF1EC}"/>
          </ac:spMkLst>
        </pc:spChg>
        <pc:picChg chg="del">
          <ac:chgData name="진창숙" userId="79204441-e656-4f7a-84f1-80960e3b9917" providerId="ADAL" clId="{C1604152-8B2F-45AF-8011-6A053FA566A7}" dt="2018-10-18T04:16:33.545" v="21" actId="478"/>
          <ac:picMkLst>
            <pc:docMk/>
            <pc:sldMk cId="1837610335" sldId="256"/>
            <ac:picMk id="2" creationId="{AFDECD7A-B029-4D59-9494-0C74EF31791D}"/>
          </ac:picMkLst>
        </pc:picChg>
        <pc:picChg chg="add mod">
          <ac:chgData name="진창숙" userId="79204441-e656-4f7a-84f1-80960e3b9917" providerId="ADAL" clId="{C1604152-8B2F-45AF-8011-6A053FA566A7}" dt="2018-10-18T04:17:04.013" v="28" actId="208"/>
          <ac:picMkLst>
            <pc:docMk/>
            <pc:sldMk cId="1837610335" sldId="256"/>
            <ac:picMk id="3" creationId="{36F8AEB8-80D1-4C2E-A95C-F22F1180CA66}"/>
          </ac:picMkLst>
        </pc:picChg>
        <pc:picChg chg="del">
          <ac:chgData name="진창숙" userId="79204441-e656-4f7a-84f1-80960e3b9917" providerId="ADAL" clId="{C1604152-8B2F-45AF-8011-6A053FA566A7}" dt="2018-10-18T04:16:33.545" v="21" actId="478"/>
          <ac:picMkLst>
            <pc:docMk/>
            <pc:sldMk cId="1837610335" sldId="256"/>
            <ac:picMk id="4" creationId="{7EE71109-B2DE-46AF-BFAA-08640200B099}"/>
          </ac:picMkLst>
        </pc:picChg>
        <pc:picChg chg="add mod">
          <ac:chgData name="진창숙" userId="79204441-e656-4f7a-84f1-80960e3b9917" providerId="ADAL" clId="{C1604152-8B2F-45AF-8011-6A053FA566A7}" dt="2018-10-18T04:17:26.829" v="35" actId="208"/>
          <ac:picMkLst>
            <pc:docMk/>
            <pc:sldMk cId="1837610335" sldId="256"/>
            <ac:picMk id="5" creationId="{446D9769-0355-41C1-947A-E0B3515ACB63}"/>
          </ac:picMkLst>
        </pc:picChg>
        <pc:picChg chg="del">
          <ac:chgData name="진창숙" userId="79204441-e656-4f7a-84f1-80960e3b9917" providerId="ADAL" clId="{C1604152-8B2F-45AF-8011-6A053FA566A7}" dt="2018-10-18T04:16:33.545" v="21" actId="478"/>
          <ac:picMkLst>
            <pc:docMk/>
            <pc:sldMk cId="1837610335" sldId="256"/>
            <ac:picMk id="6" creationId="{0DB949F4-00F9-496A-A66D-5E514041C7B8}"/>
          </ac:picMkLst>
        </pc:picChg>
        <pc:picChg chg="add mod">
          <ac:chgData name="진창숙" userId="79204441-e656-4f7a-84f1-80960e3b9917" providerId="ADAL" clId="{C1604152-8B2F-45AF-8011-6A053FA566A7}" dt="2018-10-18T04:17:53.398" v="42" actId="208"/>
          <ac:picMkLst>
            <pc:docMk/>
            <pc:sldMk cId="1837610335" sldId="256"/>
            <ac:picMk id="7" creationId="{7051B386-B608-4118-BF65-861CF1AA2A4C}"/>
          </ac:picMkLst>
        </pc:picChg>
        <pc:picChg chg="del">
          <ac:chgData name="진창숙" userId="79204441-e656-4f7a-84f1-80960e3b9917" providerId="ADAL" clId="{C1604152-8B2F-45AF-8011-6A053FA566A7}" dt="2018-10-18T04:16:33.545" v="21" actId="478"/>
          <ac:picMkLst>
            <pc:docMk/>
            <pc:sldMk cId="1837610335" sldId="256"/>
            <ac:picMk id="8" creationId="{AD5E5BCA-71FD-46F5-B1FD-DB6ACC0D30C7}"/>
          </ac:picMkLst>
        </pc:picChg>
      </pc:sldChg>
      <pc:sldChg chg="addSp delSp modSp">
        <pc:chgData name="진창숙" userId="79204441-e656-4f7a-84f1-80960e3b9917" providerId="ADAL" clId="{C1604152-8B2F-45AF-8011-6A053FA566A7}" dt="2018-10-18T04:15:53.252" v="20" actId="14100"/>
        <pc:sldMkLst>
          <pc:docMk/>
          <pc:sldMk cId="2845333565" sldId="257"/>
        </pc:sldMkLst>
        <pc:picChg chg="del">
          <ac:chgData name="진창숙" userId="79204441-e656-4f7a-84f1-80960e3b9917" providerId="ADAL" clId="{C1604152-8B2F-45AF-8011-6A053FA566A7}" dt="2018-10-18T04:14:37.599" v="0" actId="478"/>
          <ac:picMkLst>
            <pc:docMk/>
            <pc:sldMk cId="2845333565" sldId="257"/>
            <ac:picMk id="2" creationId="{BD6AD405-52A8-4F0A-8F92-CEE3D11B57FA}"/>
          </ac:picMkLst>
        </pc:picChg>
        <pc:picChg chg="add mod">
          <ac:chgData name="진창숙" userId="79204441-e656-4f7a-84f1-80960e3b9917" providerId="ADAL" clId="{C1604152-8B2F-45AF-8011-6A053FA566A7}" dt="2018-10-18T04:14:58.834" v="7" actId="208"/>
          <ac:picMkLst>
            <pc:docMk/>
            <pc:sldMk cId="2845333565" sldId="257"/>
            <ac:picMk id="3" creationId="{276F3ED2-7610-4AEE-B325-978C65CBB2FB}"/>
          </ac:picMkLst>
        </pc:picChg>
        <pc:picChg chg="del">
          <ac:chgData name="진창숙" userId="79204441-e656-4f7a-84f1-80960e3b9917" providerId="ADAL" clId="{C1604152-8B2F-45AF-8011-6A053FA566A7}" dt="2018-10-18T04:14:37.599" v="0" actId="478"/>
          <ac:picMkLst>
            <pc:docMk/>
            <pc:sldMk cId="2845333565" sldId="257"/>
            <ac:picMk id="4" creationId="{F03C5D60-2006-470D-B0B0-A67EC3B0DECB}"/>
          </ac:picMkLst>
        </pc:picChg>
        <pc:picChg chg="add mod">
          <ac:chgData name="진창숙" userId="79204441-e656-4f7a-84f1-80960e3b9917" providerId="ADAL" clId="{C1604152-8B2F-45AF-8011-6A053FA566A7}" dt="2018-10-18T04:15:37.496" v="17" actId="208"/>
          <ac:picMkLst>
            <pc:docMk/>
            <pc:sldMk cId="2845333565" sldId="257"/>
            <ac:picMk id="5" creationId="{FD678B48-4EB6-4FB2-BE59-43DE8DB72DB2}"/>
          </ac:picMkLst>
        </pc:picChg>
        <pc:cxnChg chg="add mod">
          <ac:chgData name="진창숙" userId="79204441-e656-4f7a-84f1-80960e3b9917" providerId="ADAL" clId="{C1604152-8B2F-45AF-8011-6A053FA566A7}" dt="2018-10-18T04:15:53.252" v="20" actId="14100"/>
          <ac:cxnSpMkLst>
            <pc:docMk/>
            <pc:sldMk cId="2845333565" sldId="257"/>
            <ac:cxnSpMk id="7" creationId="{5F8110FD-CDBB-444C-B9A9-53CC0B3F5907}"/>
          </ac:cxnSpMkLst>
        </pc:cxnChg>
        <pc:cxnChg chg="del">
          <ac:chgData name="진창숙" userId="79204441-e656-4f7a-84f1-80960e3b9917" providerId="ADAL" clId="{C1604152-8B2F-45AF-8011-6A053FA566A7}" dt="2018-10-18T04:14:37.599" v="0" actId="478"/>
          <ac:cxnSpMkLst>
            <pc:docMk/>
            <pc:sldMk cId="2845333565" sldId="257"/>
            <ac:cxnSpMk id="10" creationId="{B700F705-030F-4EB3-83E8-BDB1AB507F27}"/>
          </ac:cxnSpMkLst>
        </pc:cxnChg>
      </pc:sldChg>
      <pc:sldChg chg="addSp delSp modSp">
        <pc:chgData name="진창숙" userId="79204441-e656-4f7a-84f1-80960e3b9917" providerId="ADAL" clId="{C1604152-8B2F-45AF-8011-6A053FA566A7}" dt="2018-10-18T04:22:43.004" v="76" actId="1076"/>
        <pc:sldMkLst>
          <pc:docMk/>
          <pc:sldMk cId="1568742606" sldId="258"/>
        </pc:sldMkLst>
        <pc:spChg chg="add mod">
          <ac:chgData name="진창숙" userId="79204441-e656-4f7a-84f1-80960e3b9917" providerId="ADAL" clId="{C1604152-8B2F-45AF-8011-6A053FA566A7}" dt="2018-10-18T04:22:38.854" v="74" actId="1076"/>
          <ac:spMkLst>
            <pc:docMk/>
            <pc:sldMk cId="1568742606" sldId="258"/>
            <ac:spMk id="7" creationId="{B06F3353-62A5-4C0F-A321-5F35F70574E8}"/>
          </ac:spMkLst>
        </pc:spChg>
        <pc:spChg chg="add mod">
          <ac:chgData name="진창숙" userId="79204441-e656-4f7a-84f1-80960e3b9917" providerId="ADAL" clId="{C1604152-8B2F-45AF-8011-6A053FA566A7}" dt="2018-10-18T04:22:43.004" v="76" actId="1076"/>
          <ac:spMkLst>
            <pc:docMk/>
            <pc:sldMk cId="1568742606" sldId="258"/>
            <ac:spMk id="9" creationId="{3F3A3802-98B1-4C6E-AA51-F00EE430B365}"/>
          </ac:spMkLst>
        </pc:spChg>
        <pc:picChg chg="del">
          <ac:chgData name="진창숙" userId="79204441-e656-4f7a-84f1-80960e3b9917" providerId="ADAL" clId="{C1604152-8B2F-45AF-8011-6A053FA566A7}" dt="2018-10-18T04:21:29.968" v="60" actId="478"/>
          <ac:picMkLst>
            <pc:docMk/>
            <pc:sldMk cId="1568742606" sldId="258"/>
            <ac:picMk id="2" creationId="{DB1AB605-A184-4DDB-8605-6281489BA44E}"/>
          </ac:picMkLst>
        </pc:picChg>
        <pc:picChg chg="add mod">
          <ac:chgData name="진창숙" userId="79204441-e656-4f7a-84f1-80960e3b9917" providerId="ADAL" clId="{C1604152-8B2F-45AF-8011-6A053FA566A7}" dt="2018-10-18T04:21:36.515" v="65" actId="208"/>
          <ac:picMkLst>
            <pc:docMk/>
            <pc:sldMk cId="1568742606" sldId="258"/>
            <ac:picMk id="3" creationId="{EA0EF8AC-B822-4955-9ACF-BA62E1F86DD4}"/>
          </ac:picMkLst>
        </pc:picChg>
        <pc:picChg chg="del">
          <ac:chgData name="진창숙" userId="79204441-e656-4f7a-84f1-80960e3b9917" providerId="ADAL" clId="{C1604152-8B2F-45AF-8011-6A053FA566A7}" dt="2018-10-18T04:21:29.968" v="60" actId="478"/>
          <ac:picMkLst>
            <pc:docMk/>
            <pc:sldMk cId="1568742606" sldId="258"/>
            <ac:picMk id="4" creationId="{4239283A-C4CE-4874-8CDD-24A89D2CCB00}"/>
          </ac:picMkLst>
        </pc:picChg>
        <pc:picChg chg="add mod">
          <ac:chgData name="진창숙" userId="79204441-e656-4f7a-84f1-80960e3b9917" providerId="ADAL" clId="{C1604152-8B2F-45AF-8011-6A053FA566A7}" dt="2018-10-18T04:22:19.572" v="72" actId="1076"/>
          <ac:picMkLst>
            <pc:docMk/>
            <pc:sldMk cId="1568742606" sldId="258"/>
            <ac:picMk id="5" creationId="{10E39F69-C1A5-46A6-A4E5-A286B0C63727}"/>
          </ac:picMkLst>
        </pc:picChg>
        <pc:cxnChg chg="del">
          <ac:chgData name="진창숙" userId="79204441-e656-4f7a-84f1-80960e3b9917" providerId="ADAL" clId="{C1604152-8B2F-45AF-8011-6A053FA566A7}" dt="2018-10-18T04:21:29.968" v="60" actId="478"/>
          <ac:cxnSpMkLst>
            <pc:docMk/>
            <pc:sldMk cId="1568742606" sldId="258"/>
            <ac:cxnSpMk id="8" creationId="{6AA5F7B4-389F-4F34-A56C-3A36A59ADDD6}"/>
          </ac:cxnSpMkLst>
        </pc:cxnChg>
      </pc:sldChg>
      <pc:sldChg chg="addSp delSp">
        <pc:chgData name="진창숙" userId="79204441-e656-4f7a-84f1-80960e3b9917" providerId="ADAL" clId="{C1604152-8B2F-45AF-8011-6A053FA566A7}" dt="2018-10-18T04:30:41.954" v="78"/>
        <pc:sldMkLst>
          <pc:docMk/>
          <pc:sldMk cId="3856580416" sldId="259"/>
        </pc:sldMkLst>
        <pc:picChg chg="add">
          <ac:chgData name="진창숙" userId="79204441-e656-4f7a-84f1-80960e3b9917" providerId="ADAL" clId="{C1604152-8B2F-45AF-8011-6A053FA566A7}" dt="2018-10-18T04:30:41.954" v="78"/>
          <ac:picMkLst>
            <pc:docMk/>
            <pc:sldMk cId="3856580416" sldId="259"/>
            <ac:picMk id="2" creationId="{542DEC48-2252-48AD-A2E3-A1188F44041C}"/>
          </ac:picMkLst>
        </pc:picChg>
        <pc:picChg chg="del">
          <ac:chgData name="진창숙" userId="79204441-e656-4f7a-84f1-80960e3b9917" providerId="ADAL" clId="{C1604152-8B2F-45AF-8011-6A053FA566A7}" dt="2018-10-18T04:28:34.512" v="77" actId="478"/>
          <ac:picMkLst>
            <pc:docMk/>
            <pc:sldMk cId="3856580416" sldId="259"/>
            <ac:picMk id="3" creationId="{16D3318F-7F84-4B8F-995E-14628FBA54D9}"/>
          </ac:picMkLst>
        </pc:picChg>
        <pc:picChg chg="del">
          <ac:chgData name="진창숙" userId="79204441-e656-4f7a-84f1-80960e3b9917" providerId="ADAL" clId="{C1604152-8B2F-45AF-8011-6A053FA566A7}" dt="2018-10-18T04:28:34.512" v="77" actId="478"/>
          <ac:picMkLst>
            <pc:docMk/>
            <pc:sldMk cId="3856580416" sldId="259"/>
            <ac:picMk id="5" creationId="{8BC8B266-8600-4C6F-A98B-F5D986D18AFF}"/>
          </ac:picMkLst>
        </pc:picChg>
        <pc:picChg chg="del">
          <ac:chgData name="진창숙" userId="79204441-e656-4f7a-84f1-80960e3b9917" providerId="ADAL" clId="{C1604152-8B2F-45AF-8011-6A053FA566A7}" dt="2018-10-18T04:28:34.512" v="77" actId="478"/>
          <ac:picMkLst>
            <pc:docMk/>
            <pc:sldMk cId="3856580416" sldId="259"/>
            <ac:picMk id="6" creationId="{41AFBBE7-3C4B-4BE0-9286-4F19B87A41C2}"/>
          </ac:picMkLst>
        </pc:picChg>
        <pc:cxnChg chg="del">
          <ac:chgData name="진창숙" userId="79204441-e656-4f7a-84f1-80960e3b9917" providerId="ADAL" clId="{C1604152-8B2F-45AF-8011-6A053FA566A7}" dt="2018-10-18T04:28:34.512" v="77" actId="478"/>
          <ac:cxnSpMkLst>
            <pc:docMk/>
            <pc:sldMk cId="3856580416" sldId="259"/>
            <ac:cxnSpMk id="8" creationId="{E51C085B-FEAC-447D-9192-8619CBD13AEC}"/>
          </ac:cxnSpMkLst>
        </pc:cxnChg>
        <pc:cxnChg chg="del">
          <ac:chgData name="진창숙" userId="79204441-e656-4f7a-84f1-80960e3b9917" providerId="ADAL" clId="{C1604152-8B2F-45AF-8011-6A053FA566A7}" dt="2018-10-18T04:28:34.512" v="77" actId="478"/>
          <ac:cxnSpMkLst>
            <pc:docMk/>
            <pc:sldMk cId="3856580416" sldId="259"/>
            <ac:cxnSpMk id="15" creationId="{69B7184A-F471-4ED6-844C-2C2590C5DC21}"/>
          </ac:cxnSpMkLst>
        </pc:cxnChg>
      </pc:sldChg>
      <pc:sldChg chg="addSp modSp add">
        <pc:chgData name="진창숙" userId="79204441-e656-4f7a-84f1-80960e3b9917" providerId="ADAL" clId="{C1604152-8B2F-45AF-8011-6A053FA566A7}" dt="2018-10-18T04:20:12.007" v="59" actId="208"/>
        <pc:sldMkLst>
          <pc:docMk/>
          <pc:sldMk cId="3487579074" sldId="260"/>
        </pc:sldMkLst>
        <pc:picChg chg="add mod">
          <ac:chgData name="진창숙" userId="79204441-e656-4f7a-84f1-80960e3b9917" providerId="ADAL" clId="{C1604152-8B2F-45AF-8011-6A053FA566A7}" dt="2018-10-18T04:19:52.871" v="53" actId="208"/>
          <ac:picMkLst>
            <pc:docMk/>
            <pc:sldMk cId="3487579074" sldId="260"/>
            <ac:picMk id="2" creationId="{6AE20657-BD8D-4FD5-9626-14CC7FD60F92}"/>
          </ac:picMkLst>
        </pc:picChg>
        <pc:picChg chg="add mod">
          <ac:chgData name="진창숙" userId="79204441-e656-4f7a-84f1-80960e3b9917" providerId="ADAL" clId="{C1604152-8B2F-45AF-8011-6A053FA566A7}" dt="2018-10-18T04:20:12.007" v="59" actId="208"/>
          <ac:picMkLst>
            <pc:docMk/>
            <pc:sldMk cId="3487579074" sldId="260"/>
            <ac:picMk id="3" creationId="{5F5679B6-F6FB-48B3-B9E8-A0E1C8EFC9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748CC-ECED-485B-8259-18914373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A6B52-FAEA-4534-B640-CD729889A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7A2EE-8058-4A4C-96FD-2DE21DD2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52648-5A55-44B9-A277-6EC38597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FA3C4-4B99-48C8-8945-795BCDE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2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876B8-7A1B-4584-A2A2-A86F8A49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68B84-702D-4CA8-A84F-2D612F390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36FF8-3722-4415-9AAA-3D8D9793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FC500-0A93-4553-A3C7-5768E631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1C82B-9EDB-409B-8204-0369DE30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7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54A0F-922A-4CF0-A91D-BAD143710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BA358-25F7-4CDE-9FC1-8737E77AD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D67CC-517C-40A4-9DBB-729EEB45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8678E-DD1A-41B9-BCAB-2EE4EE66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93656-02EE-450B-A45A-875FDF88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A656-11CC-4583-A9DA-6BB9B2C2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743C8-4436-4335-B1C1-C62F0E3D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CDAE6-48A0-4249-9162-C02C9BF0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50E1D-3751-4629-8103-4F5C0958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6CF3-D122-413C-9D11-90CD1A2D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4846A-0723-4B7F-9C67-316A5C73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CBC09-655B-4DDD-9559-BE6395E1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5A098-16FA-4C41-BAFF-3AF0AD6D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5CF56-B02E-47AE-B1B3-AF1A821E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93762-E6C7-403D-89F9-ECED9C79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7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4C854-D9BD-44FA-BCF1-D7283C9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E8CE9-7E57-41E8-A838-C861FABD6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8E301-1B48-4079-8369-610A00149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DC546-DDB9-4C93-8A0F-BFA700C8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E67F8-733F-4E43-B445-47565BB8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FE29A-0B73-48C1-BEAE-80CB6D4E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C4A3F-6D17-42B6-9957-90C2FB2A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02DB0-1F8C-4F8A-A317-FBA98A18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5C240-CAA4-4173-B651-DAE91C4A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F7EF66-8ACD-43DE-BDD2-D72B8578C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E282DB-0396-4446-B640-0022019C0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13F7A-2163-44D5-8D2E-CB4A104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F4DCF2-E85E-403F-8F8C-97B9697E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EA802D-6078-4BEF-960F-DD6024F8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BAE9F-A8CE-4F63-9068-11D98C82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E220BF-EF23-44A4-B7A2-B08AEB2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DC8FF-7F12-498F-A3DC-FFDFBAC5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690FD-FA80-49A3-ABCB-170B0DD6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43DBA5-5F84-407A-8DA9-B1E93EE8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336813-5C97-45CA-B147-956339BF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BC5292-7654-416C-A345-15158995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6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4BF26-E159-4894-835E-E1B13F93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BB9FF-1792-4A59-AE96-B985FD10B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32BDE-4863-47FD-BBE0-9F3D0FEC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0D80A-1A5B-42F3-873B-994EA80A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FDF606-4C64-4AE9-B5E0-AEEE0E95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B4A89-5D58-40E9-9BD5-31963472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7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E89C8-200F-4630-8160-94C69D5F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DB5DFE-3C29-4675-BD77-EC113980A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298D0-39C7-4AD8-AAFD-D50FAE2C7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8009C-B586-4205-8A2D-F40A2175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980A7-61A4-43A1-890B-C7C0085F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90127-50D3-4F02-86FC-FB93583E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8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33784E-AC64-4B2F-B855-05531F89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0E789-B0BA-4FCB-AC68-4EC2C3EC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B7A86-2B47-4691-9CFB-891E2E680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CC8C-69D3-4F30-8B75-624CB6EA56E9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9EFDA-B57B-41A1-98AB-85DACA12F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E612E-B843-40EC-BA48-DBC81364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6F3ED2-7610-4AEE-B325-978C65CB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6" y="193063"/>
            <a:ext cx="8759278" cy="51525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678B48-4EB6-4FB2-BE59-43DE8DB7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48" y="1787556"/>
            <a:ext cx="8327300" cy="40277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F8110FD-CDBB-444C-B9A9-53CC0B3F5907}"/>
              </a:ext>
            </a:extLst>
          </p:cNvPr>
          <p:cNvCxnSpPr>
            <a:cxnSpLocks/>
          </p:cNvCxnSpPr>
          <p:nvPr/>
        </p:nvCxnSpPr>
        <p:spPr>
          <a:xfrm>
            <a:off x="2650921" y="2239861"/>
            <a:ext cx="883927" cy="645952"/>
          </a:xfrm>
          <a:prstGeom prst="bent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3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F8AEB8-80D1-4C2E-A95C-F22F1180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3" y="209494"/>
            <a:ext cx="3597865" cy="4684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6D9769-0355-41C1-947A-E0B3515A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857" y="209494"/>
            <a:ext cx="3671194" cy="4684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51B386-B608-4118-BF65-861CF1AA2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566" y="209494"/>
            <a:ext cx="3815531" cy="4684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C7C9719-5A7A-4F16-ACAD-259FC75CF1EC}"/>
              </a:ext>
            </a:extLst>
          </p:cNvPr>
          <p:cNvSpPr/>
          <p:nvPr/>
        </p:nvSpPr>
        <p:spPr>
          <a:xfrm>
            <a:off x="8716162" y="880844"/>
            <a:ext cx="1090569" cy="142613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1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AE20657-BD8D-4FD5-9626-14CC7FD6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4" y="317033"/>
            <a:ext cx="4009932" cy="51525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5679B6-F6FB-48B3-B9E8-A0E1C8EFC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38" y="317033"/>
            <a:ext cx="4066905" cy="51525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757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0EF8AC-B822-4955-9ACF-BA62E1F8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60" y="378638"/>
            <a:ext cx="5140351" cy="47152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E39F69-C1A5-46A6-A4E5-A286B0C6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38" y="378638"/>
            <a:ext cx="4665890" cy="44798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6F3353-62A5-4C0F-A321-5F35F70574E8}"/>
              </a:ext>
            </a:extLst>
          </p:cNvPr>
          <p:cNvSpPr/>
          <p:nvPr/>
        </p:nvSpPr>
        <p:spPr>
          <a:xfrm>
            <a:off x="567103" y="964734"/>
            <a:ext cx="1090569" cy="142613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3A3802-98B1-4C6E-AA51-F00EE430B365}"/>
              </a:ext>
            </a:extLst>
          </p:cNvPr>
          <p:cNvSpPr/>
          <p:nvPr/>
        </p:nvSpPr>
        <p:spPr>
          <a:xfrm>
            <a:off x="5915424" y="893427"/>
            <a:ext cx="1090569" cy="142613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4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2DEC48-2252-48AD-A2E3-A1188F44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030"/>
            <a:ext cx="12192000" cy="59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bg1">
              <a:lumMod val="50000"/>
            </a:schemeClr>
          </a:solidFill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진창숙</dc:creator>
  <cp:lastModifiedBy>진 창숙</cp:lastModifiedBy>
  <cp:revision>1</cp:revision>
  <dcterms:created xsi:type="dcterms:W3CDTF">2018-09-03T10:24:17Z</dcterms:created>
  <dcterms:modified xsi:type="dcterms:W3CDTF">2018-10-18T04:30:45Z</dcterms:modified>
</cp:coreProperties>
</file>