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CE810D-B2EB-460D-B2F7-5E1CA45026BC}" v="89" dt="2018-09-10T02:44:33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진창숙" userId="79204441-e656-4f7a-84f1-80960e3b9917" providerId="ADAL" clId="{80C35558-D193-4D3D-81C5-A5F02CBAD252}"/>
    <pc:docChg chg="custSel modSld">
      <pc:chgData name="진창숙" userId="79204441-e656-4f7a-84f1-80960e3b9917" providerId="ADAL" clId="{80C35558-D193-4D3D-81C5-A5F02CBAD252}" dt="2018-09-10T02:44:33.408" v="88" actId="14100"/>
      <pc:docMkLst>
        <pc:docMk/>
      </pc:docMkLst>
      <pc:sldChg chg="addSp delSp modSp">
        <pc:chgData name="진창숙" userId="79204441-e656-4f7a-84f1-80960e3b9917" providerId="ADAL" clId="{80C35558-D193-4D3D-81C5-A5F02CBAD252}" dt="2018-09-10T02:41:34.328" v="74" actId="408"/>
        <pc:sldMkLst>
          <pc:docMk/>
          <pc:sldMk cId="1837610335" sldId="256"/>
        </pc:sldMkLst>
        <pc:picChg chg="add mod">
          <ac:chgData name="진창숙" userId="79204441-e656-4f7a-84f1-80960e3b9917" providerId="ADAL" clId="{80C35558-D193-4D3D-81C5-A5F02CBAD252}" dt="2018-09-10T02:41:34.328" v="74" actId="408"/>
          <ac:picMkLst>
            <pc:docMk/>
            <pc:sldMk cId="1837610335" sldId="256"/>
            <ac:picMk id="2" creationId="{AFDECD7A-B029-4D59-9494-0C74EF31791D}"/>
          </ac:picMkLst>
        </pc:picChg>
        <pc:picChg chg="del">
          <ac:chgData name="진창숙" userId="79204441-e656-4f7a-84f1-80960e3b9917" providerId="ADAL" clId="{80C35558-D193-4D3D-81C5-A5F02CBAD252}" dt="2018-09-10T02:38:42.262" v="40" actId="478"/>
          <ac:picMkLst>
            <pc:docMk/>
            <pc:sldMk cId="1837610335" sldId="256"/>
            <ac:picMk id="3" creationId="{59D9756C-A576-405A-95FA-3F77A877E568}"/>
          </ac:picMkLst>
        </pc:picChg>
        <pc:picChg chg="add mod">
          <ac:chgData name="진창숙" userId="79204441-e656-4f7a-84f1-80960e3b9917" providerId="ADAL" clId="{80C35558-D193-4D3D-81C5-A5F02CBAD252}" dt="2018-09-10T02:41:34.328" v="74" actId="408"/>
          <ac:picMkLst>
            <pc:docMk/>
            <pc:sldMk cId="1837610335" sldId="256"/>
            <ac:picMk id="4" creationId="{7EE71109-B2DE-46AF-BFAA-08640200B099}"/>
          </ac:picMkLst>
        </pc:picChg>
        <pc:picChg chg="del">
          <ac:chgData name="진창숙" userId="79204441-e656-4f7a-84f1-80960e3b9917" providerId="ADAL" clId="{80C35558-D193-4D3D-81C5-A5F02CBAD252}" dt="2018-09-10T02:38:42.262" v="40" actId="478"/>
          <ac:picMkLst>
            <pc:docMk/>
            <pc:sldMk cId="1837610335" sldId="256"/>
            <ac:picMk id="5" creationId="{E01FB64C-9F9B-4642-8C43-1B5AA1CFE316}"/>
          </ac:picMkLst>
        </pc:picChg>
        <pc:picChg chg="add mod">
          <ac:chgData name="진창숙" userId="79204441-e656-4f7a-84f1-80960e3b9917" providerId="ADAL" clId="{80C35558-D193-4D3D-81C5-A5F02CBAD252}" dt="2018-09-10T02:41:34.328" v="74" actId="408"/>
          <ac:picMkLst>
            <pc:docMk/>
            <pc:sldMk cId="1837610335" sldId="256"/>
            <ac:picMk id="6" creationId="{0DB949F4-00F9-496A-A66D-5E514041C7B8}"/>
          </ac:picMkLst>
        </pc:picChg>
        <pc:picChg chg="del">
          <ac:chgData name="진창숙" userId="79204441-e656-4f7a-84f1-80960e3b9917" providerId="ADAL" clId="{80C35558-D193-4D3D-81C5-A5F02CBAD252}" dt="2018-09-10T02:38:42.262" v="40" actId="478"/>
          <ac:picMkLst>
            <pc:docMk/>
            <pc:sldMk cId="1837610335" sldId="256"/>
            <ac:picMk id="7" creationId="{D0F1BFB3-CF81-4EF8-A1E7-CB8877FA2B2A}"/>
          </ac:picMkLst>
        </pc:picChg>
        <pc:picChg chg="add mod">
          <ac:chgData name="진창숙" userId="79204441-e656-4f7a-84f1-80960e3b9917" providerId="ADAL" clId="{80C35558-D193-4D3D-81C5-A5F02CBAD252}" dt="2018-09-10T02:41:34.328" v="74" actId="408"/>
          <ac:picMkLst>
            <pc:docMk/>
            <pc:sldMk cId="1837610335" sldId="256"/>
            <ac:picMk id="8" creationId="{AD5E5BCA-71FD-46F5-B1FD-DB6ACC0D30C7}"/>
          </ac:picMkLst>
        </pc:picChg>
      </pc:sldChg>
      <pc:sldChg chg="addSp delSp modSp">
        <pc:chgData name="진창숙" userId="79204441-e656-4f7a-84f1-80960e3b9917" providerId="ADAL" clId="{80C35558-D193-4D3D-81C5-A5F02CBAD252}" dt="2018-09-10T02:38:08.833" v="39" actId="1037"/>
        <pc:sldMkLst>
          <pc:docMk/>
          <pc:sldMk cId="2845333565" sldId="257"/>
        </pc:sldMkLst>
        <pc:picChg chg="add mod ord">
          <ac:chgData name="진창숙" userId="79204441-e656-4f7a-84f1-80960e3b9917" providerId="ADAL" clId="{80C35558-D193-4D3D-81C5-A5F02CBAD252}" dt="2018-09-10T02:36:50.901" v="10" actId="1076"/>
          <ac:picMkLst>
            <pc:docMk/>
            <pc:sldMk cId="2845333565" sldId="257"/>
            <ac:picMk id="2" creationId="{BD6AD405-52A8-4F0A-8F92-CEE3D11B57FA}"/>
          </ac:picMkLst>
        </pc:picChg>
        <pc:picChg chg="del">
          <ac:chgData name="진창숙" userId="79204441-e656-4f7a-84f1-80960e3b9917" providerId="ADAL" clId="{80C35558-D193-4D3D-81C5-A5F02CBAD252}" dt="2018-09-10T02:36:43.242" v="7" actId="478"/>
          <ac:picMkLst>
            <pc:docMk/>
            <pc:sldMk cId="2845333565" sldId="257"/>
            <ac:picMk id="3" creationId="{022832F8-4253-4DFE-BC9F-A6012B63D586}"/>
          </ac:picMkLst>
        </pc:picChg>
        <pc:picChg chg="add mod">
          <ac:chgData name="진창숙" userId="79204441-e656-4f7a-84f1-80960e3b9917" providerId="ADAL" clId="{80C35558-D193-4D3D-81C5-A5F02CBAD252}" dt="2018-09-10T02:38:08.833" v="39" actId="1037"/>
          <ac:picMkLst>
            <pc:docMk/>
            <pc:sldMk cId="2845333565" sldId="257"/>
            <ac:picMk id="4" creationId="{F03C5D60-2006-470D-B0B0-A67EC3B0DECB}"/>
          </ac:picMkLst>
        </pc:picChg>
        <pc:picChg chg="del">
          <ac:chgData name="진창숙" userId="79204441-e656-4f7a-84f1-80960e3b9917" providerId="ADAL" clId="{80C35558-D193-4D3D-81C5-A5F02CBAD252}" dt="2018-09-10T02:37:13.136" v="11" actId="478"/>
          <ac:picMkLst>
            <pc:docMk/>
            <pc:sldMk cId="2845333565" sldId="257"/>
            <ac:picMk id="5" creationId="{A20E61E2-FD20-4FAA-9A0D-110C7912A5C4}"/>
          </ac:picMkLst>
        </pc:picChg>
        <pc:cxnChg chg="del mod">
          <ac:chgData name="진창숙" userId="79204441-e656-4f7a-84f1-80960e3b9917" providerId="ADAL" clId="{80C35558-D193-4D3D-81C5-A5F02CBAD252}" dt="2018-09-10T02:37:49.976" v="26"/>
          <ac:cxnSpMkLst>
            <pc:docMk/>
            <pc:sldMk cId="2845333565" sldId="257"/>
            <ac:cxnSpMk id="7" creationId="{EB984430-669E-4ABC-9016-AAD1D217F5E7}"/>
          </ac:cxnSpMkLst>
        </pc:cxnChg>
        <pc:cxnChg chg="add mod">
          <ac:chgData name="진창숙" userId="79204441-e656-4f7a-84f1-80960e3b9917" providerId="ADAL" clId="{80C35558-D193-4D3D-81C5-A5F02CBAD252}" dt="2018-09-10T02:37:54.113" v="28" actId="14100"/>
          <ac:cxnSpMkLst>
            <pc:docMk/>
            <pc:sldMk cId="2845333565" sldId="257"/>
            <ac:cxnSpMk id="10" creationId="{B700F705-030F-4EB3-83E8-BDB1AB507F27}"/>
          </ac:cxnSpMkLst>
        </pc:cxnChg>
      </pc:sldChg>
      <pc:sldChg chg="addSp delSp modSp">
        <pc:chgData name="진창숙" userId="79204441-e656-4f7a-84f1-80960e3b9917" providerId="ADAL" clId="{80C35558-D193-4D3D-81C5-A5F02CBAD252}" dt="2018-09-10T02:44:33.408" v="88" actId="14100"/>
        <pc:sldMkLst>
          <pc:docMk/>
          <pc:sldMk cId="1568742606" sldId="258"/>
        </pc:sldMkLst>
        <pc:picChg chg="add mod ord">
          <ac:chgData name="진창숙" userId="79204441-e656-4f7a-84f1-80960e3b9917" providerId="ADAL" clId="{80C35558-D193-4D3D-81C5-A5F02CBAD252}" dt="2018-09-10T02:42:28.308" v="79" actId="1076"/>
          <ac:picMkLst>
            <pc:docMk/>
            <pc:sldMk cId="1568742606" sldId="258"/>
            <ac:picMk id="2" creationId="{DB1AB605-A184-4DDB-8605-6281489BA44E}"/>
          </ac:picMkLst>
        </pc:picChg>
        <pc:picChg chg="del">
          <ac:chgData name="진창숙" userId="79204441-e656-4f7a-84f1-80960e3b9917" providerId="ADAL" clId="{80C35558-D193-4D3D-81C5-A5F02CBAD252}" dt="2018-09-10T02:42:06.517" v="75" actId="478"/>
          <ac:picMkLst>
            <pc:docMk/>
            <pc:sldMk cId="1568742606" sldId="258"/>
            <ac:picMk id="3" creationId="{CA3FB015-A50C-4C3F-9595-6743BF1AAD33}"/>
          </ac:picMkLst>
        </pc:picChg>
        <pc:picChg chg="add mod">
          <ac:chgData name="진창숙" userId="79204441-e656-4f7a-84f1-80960e3b9917" providerId="ADAL" clId="{80C35558-D193-4D3D-81C5-A5F02CBAD252}" dt="2018-09-10T02:44:29.983" v="87" actId="1076"/>
          <ac:picMkLst>
            <pc:docMk/>
            <pc:sldMk cId="1568742606" sldId="258"/>
            <ac:picMk id="4" creationId="{4239283A-C4CE-4874-8CDD-24A89D2CCB00}"/>
          </ac:picMkLst>
        </pc:picChg>
        <pc:picChg chg="del">
          <ac:chgData name="진창숙" userId="79204441-e656-4f7a-84f1-80960e3b9917" providerId="ADAL" clId="{80C35558-D193-4D3D-81C5-A5F02CBAD252}" dt="2018-09-10T02:42:30.120" v="80" actId="478"/>
          <ac:picMkLst>
            <pc:docMk/>
            <pc:sldMk cId="1568742606" sldId="258"/>
            <ac:picMk id="5" creationId="{8491CEA2-C910-4F6F-83A1-8C9B988109F3}"/>
          </ac:picMkLst>
        </pc:picChg>
        <pc:cxnChg chg="del">
          <ac:chgData name="진창숙" userId="79204441-e656-4f7a-84f1-80960e3b9917" providerId="ADAL" clId="{80C35558-D193-4D3D-81C5-A5F02CBAD252}" dt="2018-09-10T02:44:18.661" v="84"/>
          <ac:cxnSpMkLst>
            <pc:docMk/>
            <pc:sldMk cId="1568742606" sldId="258"/>
            <ac:cxnSpMk id="7" creationId="{22F72D2C-8708-4AA5-A349-831D93277032}"/>
          </ac:cxnSpMkLst>
        </pc:cxnChg>
        <pc:cxnChg chg="add mod">
          <ac:chgData name="진창숙" userId="79204441-e656-4f7a-84f1-80960e3b9917" providerId="ADAL" clId="{80C35558-D193-4D3D-81C5-A5F02CBAD252}" dt="2018-09-10T02:44:33.408" v="88" actId="14100"/>
          <ac:cxnSpMkLst>
            <pc:docMk/>
            <pc:sldMk cId="1568742606" sldId="258"/>
            <ac:cxnSpMk id="8" creationId="{6AA5F7B4-389F-4F34-A56C-3A36A59ADDD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748CC-ECED-485B-8259-189143732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7A6B52-FAEA-4534-B640-CD729889A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7A2EE-8058-4A4C-96FD-2DE21DD2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CC8C-69D3-4F30-8B75-624CB6EA56E9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52648-5A55-44B9-A277-6EC38597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FA3C4-4B99-48C8-8945-795BCDEC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FD15-98F0-40BD-A109-1AF39EAFA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62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876B8-7A1B-4584-A2A2-A86F8A49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268B84-702D-4CA8-A84F-2D612F390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36FF8-3722-4415-9AAA-3D8D9793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CC8C-69D3-4F30-8B75-624CB6EA56E9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8FC500-0A93-4553-A3C7-5768E631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11C82B-9EDB-409B-8204-0369DE30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FD15-98F0-40BD-A109-1AF39EAFA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57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554A0F-922A-4CF0-A91D-BAD143710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1BA358-25F7-4CDE-9FC1-8737E77AD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D67CC-517C-40A4-9DBB-729EEB45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CC8C-69D3-4F30-8B75-624CB6EA56E9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F8678E-DD1A-41B9-BCAB-2EE4EE66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C93656-02EE-450B-A45A-875FDF88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FD15-98F0-40BD-A109-1AF39EAFA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CA656-11CC-4583-A9DA-6BB9B2C2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F743C8-4436-4335-B1C1-C62F0E3D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CDAE6-48A0-4249-9162-C02C9BF0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CC8C-69D3-4F30-8B75-624CB6EA56E9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050E1D-3751-4629-8103-4F5C0958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E6CF3-D122-413C-9D11-90CD1A2D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FD15-98F0-40BD-A109-1AF39EAFA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94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4846A-0723-4B7F-9C67-316A5C73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6CBC09-655B-4DDD-9559-BE6395E12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5A098-16FA-4C41-BAFF-3AF0AD6D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CC8C-69D3-4F30-8B75-624CB6EA56E9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5CF56-B02E-47AE-B1B3-AF1A821E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93762-E6C7-403D-89F9-ECED9C79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FD15-98F0-40BD-A109-1AF39EAFA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87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4C854-D9BD-44FA-BCF1-D7283C90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E8CE9-7E57-41E8-A838-C861FABD6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18E301-1B48-4079-8369-610A00149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1DC546-DDB9-4C93-8A0F-BFA700C8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CC8C-69D3-4F30-8B75-624CB6EA56E9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DE67F8-733F-4E43-B445-47565BB8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CFE29A-0B73-48C1-BEAE-80CB6D4E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FD15-98F0-40BD-A109-1AF39EAFA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2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C4A3F-6D17-42B6-9957-90C2FB2A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02DB0-1F8C-4F8A-A317-FBA98A182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35C240-CAA4-4173-B651-DAE91C4A1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F7EF66-8ACD-43DE-BDD2-D72B8578C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E282DB-0396-4446-B640-0022019C0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113F7A-2163-44D5-8D2E-CB4A104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CC8C-69D3-4F30-8B75-624CB6EA56E9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F4DCF2-E85E-403F-8F8C-97B9697E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EA802D-6078-4BEF-960F-DD6024F8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FD15-98F0-40BD-A109-1AF39EAFA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8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BAE9F-A8CE-4F63-9068-11D98C82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E220BF-EF23-44A4-B7A2-B08AEB2A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CC8C-69D3-4F30-8B75-624CB6EA56E9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7DC8FF-7F12-498F-A3DC-FFDFBAC5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2690FD-FA80-49A3-ABCB-170B0DD6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FD15-98F0-40BD-A109-1AF39EAFA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43DBA5-5F84-407A-8DA9-B1E93EE8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CC8C-69D3-4F30-8B75-624CB6EA56E9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336813-5C97-45CA-B147-956339BF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BC5292-7654-416C-A345-15158995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FD15-98F0-40BD-A109-1AF39EAFA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16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4BF26-E159-4894-835E-E1B13F93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BB9FF-1792-4A59-AE96-B985FD10B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A32BDE-4863-47FD-BBE0-9F3D0FEC3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D0D80A-1A5B-42F3-873B-994EA80A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CC8C-69D3-4F30-8B75-624CB6EA56E9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FDF606-4C64-4AE9-B5E0-AEEE0E95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B4A89-5D58-40E9-9BD5-31963472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FD15-98F0-40BD-A109-1AF39EAFA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47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E89C8-200F-4630-8160-94C69D5F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DB5DFE-3C29-4675-BD77-EC113980A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B298D0-39C7-4AD8-AAFD-D50FAE2C7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98009C-B586-4205-8A2D-F40A2175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CC8C-69D3-4F30-8B75-624CB6EA56E9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4980A7-61A4-43A1-890B-C7C0085F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490127-50D3-4F02-86FC-FB93583E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FD15-98F0-40BD-A109-1AF39EAFA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8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33784E-AC64-4B2F-B855-05531F89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0E789-B0BA-4FCB-AC68-4EC2C3EC1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AB7A86-2B47-4691-9CFB-891E2E680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DCC8C-69D3-4F30-8B75-624CB6EA56E9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A9EFDA-B57B-41A1-98AB-85DACA12F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E612E-B843-40EC-BA48-DBC813645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2FD15-98F0-40BD-A109-1AF39EAFA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96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D6AD405-52A8-4F0A-8F92-CEE3D11B5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37" y="167748"/>
            <a:ext cx="5846963" cy="42582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03C5D60-2006-470D-B0B0-A67EC3B0D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69" y="908625"/>
            <a:ext cx="9537832" cy="56677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700F705-030F-4EB3-83E8-BDB1AB507F27}"/>
              </a:ext>
            </a:extLst>
          </p:cNvPr>
          <p:cNvCxnSpPr>
            <a:cxnSpLocks/>
          </p:cNvCxnSpPr>
          <p:nvPr/>
        </p:nvCxnSpPr>
        <p:spPr>
          <a:xfrm>
            <a:off x="1872343" y="908625"/>
            <a:ext cx="975360" cy="850506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33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FDECD7A-B029-4D59-9494-0C74EF317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31" y="280956"/>
            <a:ext cx="2851888" cy="46841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EE71109-B2DE-46AF-BFAA-08640200B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83" y="280956"/>
            <a:ext cx="2492061" cy="46841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B949F4-00F9-496A-A66D-5E514041C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408" y="280956"/>
            <a:ext cx="2664118" cy="46841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5E5BCA-71FD-46F5-B1FD-DB6ACC0D3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0390" y="280956"/>
            <a:ext cx="2853599" cy="46841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761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B1AB605-A184-4DDB-8605-6281489BA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23" y="324394"/>
            <a:ext cx="5648325" cy="5181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239283A-C4CE-4874-8CDD-24A89D2CC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8186"/>
            <a:ext cx="5810250" cy="43148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6AA5F7B4-389F-4F34-A56C-3A36A59ADDD6}"/>
              </a:ext>
            </a:extLst>
          </p:cNvPr>
          <p:cNvCxnSpPr>
            <a:cxnSpLocks/>
          </p:cNvCxnSpPr>
          <p:nvPr/>
        </p:nvCxnSpPr>
        <p:spPr>
          <a:xfrm flipV="1">
            <a:off x="4685211" y="3429000"/>
            <a:ext cx="1547543" cy="968830"/>
          </a:xfrm>
          <a:prstGeom prst="bentConnector3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74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D3318F-7F84-4B8F-995E-14628FBA5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123" y="323511"/>
            <a:ext cx="3758570" cy="593230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C8B266-8600-4C6F-A98B-F5D986D18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80" y="323511"/>
            <a:ext cx="3758570" cy="594096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AFBBE7-3C4B-4BE0-9286-4F19B87A4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50" y="323511"/>
            <a:ext cx="3749386" cy="596611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51C085B-FEAC-447D-9192-8619CBD13AEC}"/>
              </a:ext>
            </a:extLst>
          </p:cNvPr>
          <p:cNvCxnSpPr>
            <a:cxnSpLocks/>
          </p:cNvCxnSpPr>
          <p:nvPr/>
        </p:nvCxnSpPr>
        <p:spPr>
          <a:xfrm rot="10800000">
            <a:off x="3779520" y="5050971"/>
            <a:ext cx="3631474" cy="783774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9B7184A-F471-4ED6-844C-2C2590C5DC21}"/>
              </a:ext>
            </a:extLst>
          </p:cNvPr>
          <p:cNvCxnSpPr>
            <a:cxnSpLocks/>
          </p:cNvCxnSpPr>
          <p:nvPr/>
        </p:nvCxnSpPr>
        <p:spPr>
          <a:xfrm>
            <a:off x="6810102" y="888274"/>
            <a:ext cx="1343680" cy="766358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58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bg1">
              <a:lumMod val="50000"/>
            </a:schemeClr>
          </a:solidFill>
          <a:headEnd type="oval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진창숙</dc:creator>
  <cp:lastModifiedBy>진창숙</cp:lastModifiedBy>
  <cp:revision>1</cp:revision>
  <dcterms:created xsi:type="dcterms:W3CDTF">2018-09-03T10:24:17Z</dcterms:created>
  <dcterms:modified xsi:type="dcterms:W3CDTF">2018-09-10T02:44:42Z</dcterms:modified>
</cp:coreProperties>
</file>