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683" r:id="rId2"/>
    <p:sldId id="943" r:id="rId3"/>
    <p:sldId id="944" r:id="rId4"/>
    <p:sldId id="945" r:id="rId5"/>
    <p:sldId id="946" r:id="rId6"/>
    <p:sldId id="987" r:id="rId7"/>
    <p:sldId id="986" r:id="rId8"/>
    <p:sldId id="988" r:id="rId9"/>
    <p:sldId id="985" r:id="rId10"/>
    <p:sldId id="989" r:id="rId11"/>
    <p:sldId id="990" r:id="rId12"/>
    <p:sldId id="991" r:id="rId13"/>
    <p:sldId id="947" r:id="rId14"/>
    <p:sldId id="948" r:id="rId15"/>
    <p:sldId id="949" r:id="rId16"/>
    <p:sldId id="950" r:id="rId17"/>
    <p:sldId id="951" r:id="rId18"/>
    <p:sldId id="952" r:id="rId19"/>
    <p:sldId id="953" r:id="rId20"/>
    <p:sldId id="966" r:id="rId21"/>
    <p:sldId id="956" r:id="rId22"/>
    <p:sldId id="957" r:id="rId23"/>
    <p:sldId id="928" r:id="rId24"/>
    <p:sldId id="958" r:id="rId25"/>
    <p:sldId id="959" r:id="rId26"/>
    <p:sldId id="968" r:id="rId27"/>
    <p:sldId id="967" r:id="rId28"/>
    <p:sldId id="1072" r:id="rId29"/>
    <p:sldId id="1073" r:id="rId30"/>
    <p:sldId id="1059" r:id="rId31"/>
    <p:sldId id="1074" r:id="rId32"/>
    <p:sldId id="1075" r:id="rId33"/>
    <p:sldId id="1076" r:id="rId34"/>
    <p:sldId id="1077" r:id="rId35"/>
    <p:sldId id="1078" r:id="rId36"/>
    <p:sldId id="1079" r:id="rId37"/>
    <p:sldId id="1080" r:id="rId38"/>
    <p:sldId id="1081" r:id="rId39"/>
    <p:sldId id="1082" r:id="rId40"/>
    <p:sldId id="706" r:id="rId41"/>
  </p:sldIdLst>
  <p:sldSz cx="9144000" cy="6858000" type="screen4x3"/>
  <p:notesSz cx="6858000" cy="92964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BA9AD0FD-B8C1-714F-9B4E-B5D1704120BE}">
          <p14:sldIdLst>
            <p14:sldId id="683"/>
            <p14:sldId id="943"/>
            <p14:sldId id="944"/>
            <p14:sldId id="945"/>
            <p14:sldId id="946"/>
            <p14:sldId id="987"/>
            <p14:sldId id="986"/>
            <p14:sldId id="988"/>
            <p14:sldId id="985"/>
            <p14:sldId id="989"/>
            <p14:sldId id="990"/>
            <p14:sldId id="991"/>
            <p14:sldId id="947"/>
            <p14:sldId id="948"/>
            <p14:sldId id="949"/>
            <p14:sldId id="950"/>
            <p14:sldId id="951"/>
            <p14:sldId id="952"/>
            <p14:sldId id="953"/>
            <p14:sldId id="966"/>
            <p14:sldId id="956"/>
            <p14:sldId id="957"/>
            <p14:sldId id="928"/>
            <p14:sldId id="958"/>
            <p14:sldId id="959"/>
            <p14:sldId id="968"/>
            <p14:sldId id="967"/>
            <p14:sldId id="1072"/>
            <p14:sldId id="1073"/>
            <p14:sldId id="1059"/>
            <p14:sldId id="1074"/>
            <p14:sldId id="1075"/>
            <p14:sldId id="1076"/>
            <p14:sldId id="1077"/>
            <p14:sldId id="1078"/>
            <p14:sldId id="1079"/>
            <p14:sldId id="1080"/>
            <p14:sldId id="1081"/>
            <p14:sldId id="1082"/>
            <p14:sldId id="7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3CC"/>
    <a:srgbClr val="FFFF00"/>
    <a:srgbClr val="FFFF66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0" autoAdjust="0"/>
    <p:restoredTop sz="86856" autoAdjust="0"/>
  </p:normalViewPr>
  <p:slideViewPr>
    <p:cSldViewPr>
      <p:cViewPr varScale="1">
        <p:scale>
          <a:sx n="111" d="100"/>
          <a:sy n="111" d="100"/>
        </p:scale>
        <p:origin x="19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08" y="-11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15B171-11EF-453F-8980-73B0188A674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54EC19A-973C-47D5-AEAB-138938046ED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44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 dirty="0">
              <a:latin typeface="Sukhumvit Set Text" charset="-34"/>
              <a:ea typeface="Sukhumvit Set Text" charset="-34"/>
              <a:cs typeface="Sukhumvit Set Text" charset="-34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Sukhumvit Set Text" charset="-34"/>
              <a:ea typeface="Sukhumvit Set Text" charset="-34"/>
              <a:cs typeface="Sukhumvit Set Text" charset="-34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329859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algn="l" eaLnBrk="1" hangingPunct="1">
              <a:defRPr/>
            </a:pPr>
            <a:r>
              <a:rPr lang="en-US" sz="1800" b="1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Research &amp; Development Team</a:t>
            </a:r>
            <a:endParaRPr lang="th-TH" sz="1800" dirty="0">
              <a:solidFill>
                <a:schemeClr val="bg1"/>
              </a:solidFill>
              <a:latin typeface="Sukhumvit Set Text" charset="-34"/>
              <a:ea typeface="Sukhumvit Set Text" charset="-34"/>
              <a:cs typeface="Sukhumvit Set Text" charset="-34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200" y="5773738"/>
            <a:ext cx="5562600" cy="703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algn="l" eaLnBrk="1" hangingPunct="1">
              <a:defRPr/>
            </a:pPr>
            <a:r>
              <a:rPr lang="th-TH" sz="80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© Copyright </a:t>
            </a:r>
            <a:r>
              <a:rPr lang="en-US" sz="80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PnP Solution Co., Ltd.</a:t>
            </a:r>
            <a:r>
              <a:rPr lang="th-TH" sz="80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, 2006. All Rights Reserved</a:t>
            </a:r>
          </a:p>
          <a:p>
            <a:pPr algn="l" eaLnBrk="1" hangingPunct="1">
              <a:defRPr/>
            </a:pPr>
            <a:r>
              <a:rPr lang="th-TH" sz="80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This publication may refer to products that are not currently</a:t>
            </a:r>
          </a:p>
          <a:p>
            <a:pPr algn="l" eaLnBrk="1" hangingPunct="1">
              <a:defRPr/>
            </a:pPr>
            <a:r>
              <a:rPr lang="th-TH" sz="80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available in your country. </a:t>
            </a:r>
            <a:r>
              <a:rPr lang="en-US" sz="80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PnP Solution Co., Ltd.</a:t>
            </a:r>
            <a:r>
              <a:rPr lang="th-TH" sz="80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 makes no commitment to</a:t>
            </a:r>
          </a:p>
          <a:p>
            <a:pPr algn="l" eaLnBrk="1" hangingPunct="1">
              <a:defRPr/>
            </a:pPr>
            <a:r>
              <a:rPr lang="th-TH" sz="80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make available any products referred to herein.</a:t>
            </a:r>
          </a:p>
          <a:p>
            <a:pPr algn="l" eaLnBrk="1" hangingPunct="1">
              <a:defRPr/>
            </a:pPr>
            <a:endParaRPr lang="th-TH" sz="800">
              <a:solidFill>
                <a:schemeClr val="bg1"/>
              </a:solidFill>
              <a:latin typeface="Sukhumvit Set Text" charset="-34"/>
              <a:ea typeface="Sukhumvit Set Text" charset="-34"/>
              <a:cs typeface="Sukhumvit Set Text" charset="-34"/>
            </a:endParaRPr>
          </a:p>
        </p:txBody>
      </p:sp>
      <p:pic>
        <p:nvPicPr>
          <p:cNvPr id="8" name="Picture 14" descr="logoLogi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228600"/>
            <a:ext cx="1600200" cy="1314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>
            <a:lvl1pPr>
              <a:defRPr>
                <a:latin typeface="Sukhumvit Set Text" charset="-34"/>
                <a:ea typeface="Sukhumvit Set Text" charset="-34"/>
                <a:cs typeface="Sukhumvit Set Text" charset="-34"/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>
              <a:buFontTx/>
              <a:buNone/>
              <a:defRPr b="1">
                <a:latin typeface="Sukhumvit Set Text" charset="-34"/>
                <a:ea typeface="Sukhumvit Set Text" charset="-34"/>
                <a:cs typeface="Sukhumvit Set Text" charset="-34"/>
              </a:defRPr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E67FD-CB40-4266-B7ED-916A58B1F00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46BFE-CB3E-431E-9B74-9C22FEE2C44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5C843-3C6C-42F5-8FBD-49B20B08BFD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832C9-F5AC-4658-AB59-5C305D0E2E9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70D01-0218-4582-9305-E0318423264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1"/>
            </a:lvl1pPr>
            <a:lvl2pPr marL="742950" indent="-285750">
              <a:buFont typeface="Arial" charset="0"/>
              <a:buChar char="•"/>
              <a:defRPr/>
            </a:lvl2pPr>
            <a:lvl3pPr marL="1200150" indent="-285750">
              <a:buFont typeface="Arial" charset="0"/>
              <a:buChar char="•"/>
              <a:defRPr/>
            </a:lvl3pPr>
            <a:lvl4pPr marL="1657350" indent="-285750">
              <a:buFont typeface="Arial" charset="0"/>
              <a:buChar char="•"/>
              <a:defRPr/>
            </a:lvl4pPr>
            <a:lvl5pPr marL="2000250" indent="-17145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6DEFE-BE59-4B1B-B475-A522BC099BD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6DEFE-BE59-4B1B-B475-A522BC099BD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BDCF5-C1F1-473E-AC20-EDEE5E74ECB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05CE-972E-4880-AFF5-B29109B2DD4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FCEB0-08AF-4F54-A44C-9B9D1C4F1EC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3A89D-F014-4EBD-894D-9C738690612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E419F-59B8-4DC4-98CE-34C7FD1455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AE97-AE84-4089-A259-BB151852E6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AD338-0894-4C33-8EEF-F2606C97E65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FF4D2F"/>
          </a:solidFill>
          <a:ln w="9525">
            <a:solidFill>
              <a:srgbClr val="F223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defRPr/>
            </a:pPr>
            <a:endParaRPr lang="th-TH" sz="280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title</a:t>
            </a:r>
            <a:r>
              <a:rPr lang="th-TH" dirty="0"/>
              <a:t> </a:t>
            </a:r>
            <a:r>
              <a:rPr lang="th-TH" dirty="0" err="1"/>
              <a:t>style</a:t>
            </a:r>
            <a:endParaRPr lang="th-TH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th-TH" dirty="0"/>
          </a:p>
          <a:p>
            <a:pPr lvl="1"/>
            <a:r>
              <a:rPr lang="th-TH" dirty="0" err="1"/>
              <a:t>Second</a:t>
            </a:r>
            <a:r>
              <a:rPr lang="th-TH" dirty="0"/>
              <a:t> </a:t>
            </a:r>
            <a:r>
              <a:rPr lang="th-TH" dirty="0" err="1"/>
              <a:t>level</a:t>
            </a:r>
            <a:endParaRPr lang="th-TH" dirty="0"/>
          </a:p>
          <a:p>
            <a:pPr lvl="2"/>
            <a:r>
              <a:rPr lang="th-TH" dirty="0"/>
              <a:t>Third </a:t>
            </a:r>
            <a:r>
              <a:rPr lang="th-TH" dirty="0" err="1"/>
              <a:t>level</a:t>
            </a:r>
            <a:endParaRPr lang="th-TH" dirty="0"/>
          </a:p>
          <a:p>
            <a:pPr lvl="3"/>
            <a:r>
              <a:rPr lang="th-TH" dirty="0" err="1"/>
              <a:t>Fourth</a:t>
            </a:r>
            <a:r>
              <a:rPr lang="th-TH" dirty="0"/>
              <a:t> </a:t>
            </a:r>
            <a:r>
              <a:rPr lang="th-TH" dirty="0" err="1"/>
              <a:t>level</a:t>
            </a:r>
            <a:endParaRPr lang="th-TH" dirty="0"/>
          </a:p>
          <a:p>
            <a:pPr lvl="4"/>
            <a:r>
              <a:rPr lang="th-TH" dirty="0"/>
              <a:t>Fifth </a:t>
            </a:r>
            <a:r>
              <a:rPr lang="th-TH" dirty="0" err="1"/>
              <a:t>level</a:t>
            </a:r>
            <a:endParaRPr lang="th-TH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1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19863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defRPr>
            </a:lvl1pPr>
          </a:lstStyle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198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 smtClean="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defRPr>
            </a:lvl1pPr>
          </a:lstStyle>
          <a:p>
            <a:pPr>
              <a:defRPr/>
            </a:pPr>
            <a:fld id="{54DD652F-C7D2-483F-B165-6EF1EC37DE04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601663" y="76200"/>
            <a:ext cx="260924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cs typeface="Angsana New" panose="02020603050405020304" pitchFamily="18" charset="-34"/>
              </a:defRPr>
            </a:lvl9pPr>
          </a:lstStyle>
          <a:p>
            <a:pPr algn="l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Sukhumvit Set Text" charset="-34"/>
                <a:ea typeface="Sukhumvit Set Text" charset="-34"/>
                <a:cs typeface="Sukhumvit Set Text" charset="-34"/>
              </a:rPr>
              <a:t>Research &amp; Development Team</a:t>
            </a:r>
            <a:endParaRPr lang="th-TH" dirty="0">
              <a:solidFill>
                <a:schemeClr val="bg1"/>
              </a:solidFill>
              <a:latin typeface="Sukhumvit Set Text" charset="-34"/>
              <a:ea typeface="Sukhumvit Set Text" charset="-34"/>
              <a:cs typeface="Sukhumvit Set Text" charset="-34"/>
            </a:endParaRPr>
          </a:p>
        </p:txBody>
      </p:sp>
      <p:pic>
        <p:nvPicPr>
          <p:cNvPr id="10" name="Picture 9" descr="logoLogin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782497" y="63798"/>
            <a:ext cx="304800" cy="2503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  <p:sldLayoutId id="2147484317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Sukhumvit Set Text" charset="-34"/>
          <a:ea typeface="Sukhumvit Set Text" charset="-34"/>
          <a:cs typeface="Sukhumvit Set Text" charset="-34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itchFamily="49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Sukhumvit Set Text" charset="-34"/>
          <a:ea typeface="Sukhumvit Set Text" charset="-34"/>
          <a:cs typeface="Sukhumvit Set Text" charset="-34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Sukhumvit Set Text" charset="-34"/>
          <a:ea typeface="Sukhumvit Set Text" charset="-34"/>
          <a:cs typeface="Sukhumvit Set Text" charset="-34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Sukhumvit Set Text" charset="-34"/>
          <a:ea typeface="Sukhumvit Set Text" charset="-34"/>
          <a:cs typeface="Sukhumvit Set Text" charset="-34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Sukhumvit Set Text" charset="-34"/>
          <a:ea typeface="Sukhumvit Set Text" charset="-34"/>
          <a:cs typeface="Sukhumvit Set Text" charset="-34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Sukhumvit Set Text" charset="-34"/>
          <a:ea typeface="Sukhumvit Set Text" charset="-34"/>
          <a:cs typeface="Sukhumvit Set Text" charset="-34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psw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mmai.k@pnpsw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  <a:endParaRPr lang="th-TH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hlinkClick r:id="rId3"/>
              </a:rPr>
              <a:t>www.pnpsw.com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sommai.k@gmail.com</a:t>
            </a:r>
            <a:endParaRPr lang="th-TH" dirty="0"/>
          </a:p>
          <a:p>
            <a:pPr algn="r"/>
            <a:r>
              <a:rPr lang="en-US" dirty="0"/>
              <a:t>081-754-4663</a:t>
            </a:r>
          </a:p>
          <a:p>
            <a:pPr algn="r"/>
            <a:r>
              <a:rPr lang="en-US" dirty="0"/>
              <a:t>Line Id : </a:t>
            </a:r>
            <a:r>
              <a:rPr lang="en-US" dirty="0" err="1"/>
              <a:t>sommai.k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181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8DAA-A79E-4C4B-8072-27DA881D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76F-46A4-CD46-AE71-C60E17B1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th-TH" dirty="0"/>
              <a:t>แล้วรันคำสั่งดังนี้</a:t>
            </a:r>
            <a:endParaRPr lang="en-US" dirty="0"/>
          </a:p>
          <a:p>
            <a:endParaRPr lang="th-TH" dirty="0"/>
          </a:p>
          <a:p>
            <a:pPr marL="0" indent="0">
              <a:buNone/>
            </a:pPr>
            <a:r>
              <a:rPr lang="en-US" dirty="0"/>
              <a:t>docker run --name some-</a:t>
            </a:r>
            <a:r>
              <a:rPr lang="en-US" dirty="0" err="1"/>
              <a:t>nginx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-v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your_path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</a:t>
            </a:r>
            <a:r>
              <a:rPr lang="en-US" dirty="0" err="1"/>
              <a:t>html:ro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-p </a:t>
            </a:r>
            <a:r>
              <a:rPr lang="en-US" dirty="0">
                <a:solidFill>
                  <a:srgbClr val="FF0000"/>
                </a:solidFill>
              </a:rPr>
              <a:t>80</a:t>
            </a:r>
            <a:r>
              <a:rPr lang="en-US" dirty="0"/>
              <a:t>:80 \</a:t>
            </a:r>
          </a:p>
          <a:p>
            <a:pPr marL="0" indent="0">
              <a:buNone/>
            </a:pPr>
            <a:r>
              <a:rPr lang="en-US" dirty="0"/>
              <a:t>-d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 link </a:t>
            </a:r>
            <a:r>
              <a:rPr lang="th-TH" dirty="0"/>
              <a:t>สำหรับหา </a:t>
            </a:r>
            <a:r>
              <a:rPr lang="en-US" dirty="0"/>
              <a:t>image </a:t>
            </a:r>
            <a:r>
              <a:rPr lang="en-US" dirty="0">
                <a:highlight>
                  <a:srgbClr val="FFFF00"/>
                </a:highlight>
              </a:rPr>
              <a:t>https://</a:t>
            </a:r>
            <a:r>
              <a:rPr lang="en-US" dirty="0" err="1">
                <a:highlight>
                  <a:srgbClr val="FFFF00"/>
                </a:highlight>
              </a:rPr>
              <a:t>hub.docker.com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95B1-A941-974E-8CD0-FA68B057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C8EB-5A77-C344-A3F1-6A5859D6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347B-E504-1B4F-AD36-05B773E3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212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C850-2793-1344-A77E-3551E9FA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file </a:t>
            </a:r>
            <a:r>
              <a:rPr lang="en-US" dirty="0" err="1"/>
              <a:t>index.html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A8C671-7CDE-DE47-A73D-BA7564942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1987"/>
            <a:ext cx="8229600" cy="43423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8896-F472-6347-94FF-0C345684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F9D0-EEAE-B748-8D52-AB79C3A0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EED7-97FD-0E4E-8423-7CE45044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023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FA44-B8F7-FB41-A862-7CE616D8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เข้า </a:t>
            </a:r>
            <a:r>
              <a:rPr lang="en-US" dirty="0" err="1"/>
              <a:t>url</a:t>
            </a:r>
            <a:r>
              <a:rPr lang="en-US" dirty="0"/>
              <a:t> http://localhost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AD0A76-A1B0-CB44-A984-CB4F8F847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2332831"/>
            <a:ext cx="6032500" cy="3060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1D8C-476B-7345-9A58-F0CC9605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AD4D-076C-A14D-843D-54BD7521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E4BA-1D09-5D4D-977A-C4EE25ED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677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login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login -u &lt;</a:t>
            </a:r>
            <a:r>
              <a:rPr lang="en-US" dirty="0" err="1"/>
              <a:t>user_name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login -u &lt;</a:t>
            </a:r>
            <a:r>
              <a:rPr lang="en-US" dirty="0" err="1"/>
              <a:t>user_name</a:t>
            </a:r>
            <a:r>
              <a:rPr lang="en-US" dirty="0"/>
              <a:t>&gt; -p &lt;password&gt;</a:t>
            </a:r>
          </a:p>
          <a:p>
            <a:endParaRPr lang="en-US" dirty="0"/>
          </a:p>
          <a:p>
            <a:r>
              <a:rPr lang="en-US" dirty="0"/>
              <a:t>Logout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logout</a:t>
            </a:r>
          </a:p>
          <a:p>
            <a:pPr lvl="1"/>
            <a:endParaRPr lang="en-US" dirty="0"/>
          </a:p>
          <a:p>
            <a:r>
              <a:rPr lang="en-US" dirty="0"/>
              <a:t>List all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images 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 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281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search &lt;image name&gt;</a:t>
            </a:r>
          </a:p>
          <a:p>
            <a:pPr lvl="1"/>
            <a:endParaRPr lang="en-US" dirty="0"/>
          </a:p>
          <a:p>
            <a:r>
              <a:rPr lang="en-US" dirty="0"/>
              <a:t>Pull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pull &lt;image name&gt;</a:t>
            </a:r>
          </a:p>
          <a:p>
            <a:pPr lvl="1"/>
            <a:endParaRPr lang="en-US" dirty="0"/>
          </a:p>
          <a:p>
            <a:r>
              <a:rPr lang="en-US" dirty="0"/>
              <a:t>Create container from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create &lt;options&gt; &lt;image name&gt;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-v</a:t>
            </a:r>
          </a:p>
          <a:p>
            <a:pPr lvl="2"/>
            <a:r>
              <a:rPr lang="en-US" dirty="0"/>
              <a:t>-p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docker</a:t>
            </a:r>
            <a:r>
              <a:rPr lang="en-US" dirty="0"/>
              <a:t> create --name ubuntu14 -v /user/</a:t>
            </a:r>
            <a:r>
              <a:rPr lang="en-US" dirty="0" err="1"/>
              <a:t>sommaik</a:t>
            </a:r>
            <a:r>
              <a:rPr lang="en-US" dirty="0"/>
              <a:t>:/home ubuntu:14.04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506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start &lt;</a:t>
            </a:r>
            <a:r>
              <a:rPr lang="en-US" dirty="0" err="1"/>
              <a:t>container_id</a:t>
            </a:r>
            <a:r>
              <a:rPr lang="en-US" dirty="0"/>
              <a:t>&gt; or &lt;</a:t>
            </a:r>
            <a:r>
              <a:rPr lang="en-US" dirty="0" err="1"/>
              <a:t>container_name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Stop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stop &lt;</a:t>
            </a:r>
            <a:r>
              <a:rPr lang="en-US" dirty="0" err="1"/>
              <a:t>container_id</a:t>
            </a:r>
            <a:r>
              <a:rPr lang="en-US" dirty="0"/>
              <a:t>&gt; or &lt;</a:t>
            </a:r>
            <a:r>
              <a:rPr lang="en-US" dirty="0" err="1"/>
              <a:t>container_name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Stop all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stop $(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-a -q)</a:t>
            </a:r>
          </a:p>
          <a:p>
            <a:pPr lvl="1"/>
            <a:endParaRPr lang="en-US" dirty="0"/>
          </a:p>
          <a:p>
            <a:r>
              <a:rPr lang="en-US" dirty="0"/>
              <a:t>List all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&lt;options&gt;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56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Pause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pause &lt;</a:t>
            </a:r>
            <a:r>
              <a:rPr lang="en-US" dirty="0" err="1"/>
              <a:t>container_id</a:t>
            </a:r>
            <a:r>
              <a:rPr lang="en-US" dirty="0"/>
              <a:t>&gt; or &lt;</a:t>
            </a:r>
            <a:r>
              <a:rPr lang="en-US" dirty="0" err="1"/>
              <a:t>container_name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 err="1"/>
              <a:t>Unpause</a:t>
            </a:r>
            <a:r>
              <a:rPr lang="en-US" dirty="0"/>
              <a:t>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unpause</a:t>
            </a:r>
            <a:r>
              <a:rPr lang="en-US" dirty="0"/>
              <a:t> &lt;</a:t>
            </a:r>
            <a:r>
              <a:rPr lang="en-US" dirty="0" err="1"/>
              <a:t>container_id</a:t>
            </a:r>
            <a:r>
              <a:rPr lang="en-US" dirty="0"/>
              <a:t>&gt; or &lt;</a:t>
            </a:r>
            <a:r>
              <a:rPr lang="en-US" dirty="0" err="1"/>
              <a:t>container_name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Exec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&lt;</a:t>
            </a:r>
            <a:r>
              <a:rPr lang="en-US" dirty="0" err="1"/>
              <a:t>container_id</a:t>
            </a:r>
            <a:r>
              <a:rPr lang="en-US" dirty="0"/>
              <a:t>&gt; bash</a:t>
            </a:r>
          </a:p>
          <a:p>
            <a:pPr lvl="1"/>
            <a:endParaRPr lang="en-US" dirty="0"/>
          </a:p>
          <a:p>
            <a:r>
              <a:rPr lang="en-US" dirty="0"/>
              <a:t>Inspect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inspect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84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logs</a:t>
            </a:r>
          </a:p>
          <a:p>
            <a:pPr lvl="1"/>
            <a:endParaRPr lang="en-US" dirty="0"/>
          </a:p>
          <a:p>
            <a:r>
              <a:rPr lang="en-US" dirty="0"/>
              <a:t>Commit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commit &lt;</a:t>
            </a:r>
            <a:r>
              <a:rPr lang="en-US" dirty="0" err="1"/>
              <a:t>container_id</a:t>
            </a:r>
            <a:r>
              <a:rPr lang="en-US" dirty="0"/>
              <a:t>&gt; &lt;</a:t>
            </a:r>
            <a:r>
              <a:rPr lang="en-US" dirty="0" err="1"/>
              <a:t>new_image_name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commit 2x5t aloha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Push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push &lt;account&gt;/&lt;image name&gt;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Tag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tag </a:t>
            </a:r>
            <a:r>
              <a:rPr lang="en-US" dirty="0" err="1"/>
              <a:t>ubuntu</a:t>
            </a:r>
            <a:r>
              <a:rPr lang="en-US" dirty="0"/>
              <a:t> </a:t>
            </a:r>
            <a:r>
              <a:rPr lang="en-US" dirty="0" err="1"/>
              <a:t>ubuntu</a:t>
            </a:r>
            <a:r>
              <a:rPr lang="en-US" dirty="0"/>
              <a:t>-x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10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export &lt;</a:t>
            </a:r>
            <a:r>
              <a:rPr lang="en-US" dirty="0" err="1"/>
              <a:t>container_id</a:t>
            </a:r>
            <a:r>
              <a:rPr lang="en-US" dirty="0"/>
              <a:t>&gt; </a:t>
            </a:r>
            <a:r>
              <a:rPr lang="en-US" b="1" dirty="0"/>
              <a:t>&gt;</a:t>
            </a:r>
            <a:r>
              <a:rPr lang="en-US" dirty="0"/>
              <a:t> &lt;</a:t>
            </a:r>
            <a:r>
              <a:rPr lang="en-US" dirty="0" err="1"/>
              <a:t>to_path</a:t>
            </a:r>
            <a:r>
              <a:rPr lang="en-US" dirty="0"/>
              <a:t>&gt;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Import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import - &lt;</a:t>
            </a:r>
            <a:r>
              <a:rPr lang="en-US" dirty="0" err="1"/>
              <a:t>from_path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Save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save &lt;image name&gt; </a:t>
            </a:r>
            <a:r>
              <a:rPr lang="en-US" b="1" dirty="0"/>
              <a:t>&gt;</a:t>
            </a:r>
            <a:r>
              <a:rPr lang="en-US" dirty="0"/>
              <a:t> &lt;to path&gt;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save &lt;image name&gt;:&lt;tag&gt; </a:t>
            </a:r>
            <a:r>
              <a:rPr lang="en-US" b="1" dirty="0"/>
              <a:t>&gt;</a:t>
            </a:r>
            <a:r>
              <a:rPr lang="en-US" dirty="0"/>
              <a:t> &lt;to path&gt;</a:t>
            </a:r>
          </a:p>
          <a:p>
            <a:pPr lvl="1"/>
            <a:endParaRPr lang="en-US" dirty="0"/>
          </a:p>
          <a:p>
            <a:r>
              <a:rPr lang="en-US" dirty="0"/>
              <a:t>Load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load </a:t>
            </a:r>
            <a:r>
              <a:rPr lang="en-US" b="1" dirty="0"/>
              <a:t>&lt;</a:t>
            </a:r>
            <a:r>
              <a:rPr lang="en-US" dirty="0"/>
              <a:t> &lt;from path&gt;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221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Remove all stop container</a:t>
            </a:r>
          </a:p>
          <a:p>
            <a:pPr lvl="1"/>
            <a:r>
              <a:rPr lang="sv-SE" dirty="0"/>
              <a:t>docker rm $(docker ps -a -q)</a:t>
            </a:r>
          </a:p>
          <a:p>
            <a:pPr lvl="1"/>
            <a:endParaRPr lang="sv-SE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Remove Image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&lt;</a:t>
            </a:r>
            <a:r>
              <a:rPr lang="en-US" dirty="0" err="1"/>
              <a:t>image_id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70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 virtualize with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8786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b="0" dirty="0" err="1"/>
              <a:t>docker</a:t>
            </a:r>
            <a:r>
              <a:rPr lang="en-US" b="0" dirty="0"/>
              <a:t> network </a:t>
            </a:r>
            <a:r>
              <a:rPr lang="en-US" b="0" dirty="0" err="1"/>
              <a:t>ls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 network create &lt;</a:t>
            </a:r>
            <a:r>
              <a:rPr lang="en-US" sz="1800" b="0" dirty="0" err="1"/>
              <a:t>network_name</a:t>
            </a:r>
            <a:r>
              <a:rPr lang="en-US" sz="1800" b="0" dirty="0"/>
              <a:t>&gt; default bridge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 network create --subnet 10.0.0.1/24 &lt;</a:t>
            </a:r>
            <a:r>
              <a:rPr lang="en-US" sz="1800" b="0" dirty="0" err="1"/>
              <a:t>network_name</a:t>
            </a:r>
            <a:r>
              <a:rPr lang="en-US" sz="1800" b="0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 network inspect &lt;</a:t>
            </a:r>
            <a:r>
              <a:rPr lang="en-US" sz="1800" b="0" dirty="0" err="1"/>
              <a:t>network_name</a:t>
            </a:r>
            <a:r>
              <a:rPr lang="en-US" sz="1800" b="0" dirty="0"/>
              <a:t>&gt;  or &lt;</a:t>
            </a:r>
            <a:r>
              <a:rPr lang="en-US" sz="1800" b="0" dirty="0" err="1"/>
              <a:t>container_id</a:t>
            </a:r>
            <a:r>
              <a:rPr lang="en-US" sz="1800" b="0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 network create my-net (create images networks)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 run --network &lt;</a:t>
            </a:r>
            <a:r>
              <a:rPr lang="en-US" sz="1800" b="0" dirty="0" err="1"/>
              <a:t>network_name</a:t>
            </a:r>
            <a:r>
              <a:rPr lang="en-US" sz="1800" b="0" dirty="0"/>
              <a:t>&gt; &lt;</a:t>
            </a:r>
            <a:r>
              <a:rPr lang="en-US" sz="1800" b="0" dirty="0" err="1"/>
              <a:t>image_name</a:t>
            </a:r>
            <a:r>
              <a:rPr lang="en-US" sz="1800" b="0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 run -it --name &lt;</a:t>
            </a:r>
            <a:r>
              <a:rPr lang="en-US" sz="1800" b="0" dirty="0" err="1"/>
              <a:t>container_name</a:t>
            </a:r>
            <a:r>
              <a:rPr lang="en-US" sz="1800" b="0" dirty="0"/>
              <a:t>&gt; --net--alias alias2 --network &lt;</a:t>
            </a:r>
            <a:r>
              <a:rPr lang="en-US" sz="1800" b="0" dirty="0" err="1"/>
              <a:t>network_name</a:t>
            </a:r>
            <a:r>
              <a:rPr lang="en-US" sz="1800" b="0" dirty="0"/>
              <a:t>&gt; &lt;</a:t>
            </a:r>
            <a:r>
              <a:rPr lang="en-US" sz="1800" b="0" dirty="0" err="1"/>
              <a:t>image_name</a:t>
            </a:r>
            <a:r>
              <a:rPr lang="en-US" sz="1800" b="0" dirty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993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parameter 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 the background</a:t>
            </a:r>
          </a:p>
          <a:p>
            <a:pPr lvl="1"/>
            <a:r>
              <a:rPr lang="en-US" dirty="0"/>
              <a:t>-d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Create name to container is running</a:t>
            </a:r>
          </a:p>
          <a:p>
            <a:pPr lvl="1"/>
            <a:r>
              <a:rPr lang="en-US" dirty="0"/>
              <a:t>--name</a:t>
            </a:r>
          </a:p>
          <a:p>
            <a:pPr lvl="1"/>
            <a:endParaRPr lang="en-US" dirty="0"/>
          </a:p>
          <a:p>
            <a:r>
              <a:rPr lang="en-US" dirty="0"/>
              <a:t>Port mapping</a:t>
            </a:r>
          </a:p>
          <a:p>
            <a:pPr lvl="1"/>
            <a:r>
              <a:rPr lang="en-US" dirty="0"/>
              <a:t>-p  (</a:t>
            </a:r>
            <a:r>
              <a:rPr lang="en-US" dirty="0" err="1"/>
              <a:t>local_port:container_port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Container host name</a:t>
            </a:r>
          </a:p>
          <a:p>
            <a:pPr lvl="1"/>
            <a:r>
              <a:rPr lang="en-US" dirty="0"/>
              <a:t>-h</a:t>
            </a:r>
          </a:p>
          <a:p>
            <a:endParaRPr 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©2003 PnP Solution Co., Ltd.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917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parameter 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-e</a:t>
            </a:r>
          </a:p>
          <a:p>
            <a:pPr lvl="1"/>
            <a:endParaRPr lang="en-US" dirty="0"/>
          </a:p>
          <a:p>
            <a:r>
              <a:rPr lang="en-US" dirty="0"/>
              <a:t>Map volume paths</a:t>
            </a:r>
          </a:p>
          <a:p>
            <a:pPr lvl="1"/>
            <a:r>
              <a:rPr lang="en-US" dirty="0"/>
              <a:t>-v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Keep STDIN open even if not attached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endParaRPr lang="en-US" dirty="0"/>
          </a:p>
          <a:p>
            <a:endParaRPr lang="en-US" sz="1800" b="0" dirty="0"/>
          </a:p>
          <a:p>
            <a:r>
              <a:rPr lang="en-US" dirty="0"/>
              <a:t>Allocate a pseudo-TTY</a:t>
            </a:r>
          </a:p>
          <a:p>
            <a:pPr lvl="1"/>
            <a:r>
              <a:rPr lang="en-US"/>
              <a:t>-t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©2003 PnP Solution Co., Ltd.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118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 </a:t>
            </a:r>
            <a:r>
              <a:rPr lang="en-US" dirty="0"/>
              <a:t>FROM</a:t>
            </a:r>
          </a:p>
          <a:p>
            <a:pPr lvl="1"/>
            <a:r>
              <a:rPr lang="en-US" dirty="0"/>
              <a:t>FROM &lt;image&gt;[:&lt;tag&gt;]</a:t>
            </a:r>
          </a:p>
          <a:p>
            <a:pPr lvl="1"/>
            <a:r>
              <a:rPr lang="en-US" dirty="0"/>
              <a:t>FROM ubuntu:14.04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  <a:p>
            <a:pPr lvl="1"/>
            <a:r>
              <a:rPr lang="en-US" dirty="0"/>
              <a:t>RUN &lt;command&gt;</a:t>
            </a:r>
          </a:p>
          <a:p>
            <a:pPr lvl="1"/>
            <a:r>
              <a:rPr lang="en-US" dirty="0"/>
              <a:t>RUN echo “Hello World”</a:t>
            </a:r>
          </a:p>
          <a:p>
            <a:endParaRPr lang="en-US" dirty="0"/>
          </a:p>
          <a:p>
            <a:r>
              <a:rPr lang="en-US" dirty="0"/>
              <a:t>EXPOSE</a:t>
            </a:r>
          </a:p>
          <a:p>
            <a:pPr lvl="1"/>
            <a:r>
              <a:rPr lang="en-US" dirty="0"/>
              <a:t>EXPOSE &lt;port&gt;</a:t>
            </a:r>
          </a:p>
          <a:p>
            <a:pPr lvl="1"/>
            <a:r>
              <a:rPr lang="en-US" dirty="0"/>
              <a:t>EXPOSE 8080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731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</a:t>
            </a:r>
          </a:p>
          <a:p>
            <a:pPr lvl="1"/>
            <a:r>
              <a:rPr lang="en-US" dirty="0"/>
              <a:t>ENV &lt;key&gt; &lt;value&gt;</a:t>
            </a:r>
          </a:p>
          <a:p>
            <a:pPr lvl="1"/>
            <a:endParaRPr lang="en-US" dirty="0"/>
          </a:p>
          <a:p>
            <a:r>
              <a:rPr lang="en-US" dirty="0"/>
              <a:t>CMD</a:t>
            </a:r>
          </a:p>
          <a:p>
            <a:pPr lvl="1"/>
            <a:r>
              <a:rPr lang="en-US" dirty="0"/>
              <a:t>CMD command param1 param2</a:t>
            </a:r>
          </a:p>
          <a:p>
            <a:pPr lvl="1"/>
            <a:endParaRPr lang="en-US" dirty="0"/>
          </a:p>
          <a:p>
            <a:r>
              <a:rPr lang="en-US" dirty="0"/>
              <a:t>WORKDIR</a:t>
            </a:r>
          </a:p>
          <a:p>
            <a:pPr lvl="1"/>
            <a:r>
              <a:rPr lang="en-US" b="0" dirty="0"/>
              <a:t>WORKDIR /path/to/</a:t>
            </a:r>
            <a:r>
              <a:rPr lang="en-US" b="0" dirty="0" err="1"/>
              <a:t>workdir</a:t>
            </a:r>
            <a:r>
              <a:rPr lang="en-US" b="0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VOLUME</a:t>
            </a:r>
          </a:p>
          <a:p>
            <a:pPr lvl="1"/>
            <a:r>
              <a:rPr lang="en-US" dirty="0"/>
              <a:t>VOLUME /path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951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build &lt;option&gt; &lt;path&gt;</a:t>
            </a:r>
          </a:p>
          <a:p>
            <a:pPr lvl="2"/>
            <a:r>
              <a:rPr lang="en-US" dirty="0"/>
              <a:t>-t tag name</a:t>
            </a:r>
          </a:p>
          <a:p>
            <a:pPr lvl="2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build -t first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764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name</a:t>
            </a:r>
          </a:p>
          <a:p>
            <a:pPr lvl="1"/>
            <a:r>
              <a:rPr lang="en-US" dirty="0" err="1"/>
              <a:t>docker-compose.yaml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endParaRPr lang="en-US" sz="1100" b="0" dirty="0"/>
          </a:p>
          <a:p>
            <a:br>
              <a:rPr lang="en-US" sz="1100" b="0" dirty="0"/>
            </a:br>
            <a:br>
              <a:rPr lang="en-US" sz="1100" b="0" dirty="0"/>
            </a:br>
            <a:endParaRPr lang="en-US" sz="1100" b="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26</a:t>
            </a:fld>
            <a:endParaRPr lang="th-TH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02714"/>
            <a:ext cx="5105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42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Compose 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-compose up -d –build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-compose up --force-recreate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-compose </a:t>
            </a:r>
            <a:r>
              <a:rPr lang="en-US" sz="1800" b="0" dirty="0" err="1"/>
              <a:t>ps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-compose scale web=5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-compose stop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0" dirty="0" err="1"/>
              <a:t>docker</a:t>
            </a:r>
            <a:r>
              <a:rPr lang="en-US" sz="1800" b="0" dirty="0"/>
              <a:t>-compose </a:t>
            </a:r>
            <a:r>
              <a:rPr lang="en-US" sz="1800" b="0" dirty="0" err="1"/>
              <a:t>rm</a:t>
            </a:r>
            <a:endParaRPr lang="en-US" sz="1800" b="0" dirty="0"/>
          </a:p>
          <a:p>
            <a:br>
              <a:rPr lang="en-US" sz="1800" b="0" dirty="0"/>
            </a:br>
            <a:endParaRPr 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9120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7819D32-C798-8644-94E1-3F512665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E09533-0B68-AE4C-8F7F-9E838C95E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ORCRESTRATION WITH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5B42-EC27-B145-A028-E3BCE66A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262C-0D98-694F-9D1B-46C2C7C9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72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71C344-4510-1C41-AC92-626096FB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With docker swarm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4D3A39-E3A6-AC49-A03D-2409C822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CD5C-07B3-FA41-B1EF-52E03ADB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50AA-57FD-534C-AD57-112C12E4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31C5-28A8-9E46-8E08-F3486ADD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BDCF5-C1F1-473E-AC20-EDEE5E74ECB0}" type="slidenum">
              <a:rPr lang="en-US" smtClean="0"/>
              <a:pPr>
                <a:defRPr/>
              </a:pPr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1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Container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53" y="1600200"/>
            <a:ext cx="5689093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1613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65A5-3D3A-3343-9522-5CEC34A7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command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FD0F2B-4AB1-534D-B8AB-EA152B79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</a:t>
            </a:r>
            <a:r>
              <a:rPr lang="en-US" dirty="0" err="1"/>
              <a:t>init</a:t>
            </a:r>
            <a:r>
              <a:rPr lang="en-US" dirty="0"/>
              <a:t>  :  </a:t>
            </a:r>
            <a:r>
              <a:rPr lang="th-TH" dirty="0"/>
              <a:t>สำหรับเริ่มต้น </a:t>
            </a:r>
            <a:r>
              <a:rPr lang="en-US" dirty="0"/>
              <a:t>docker swarm mode (manager)</a:t>
            </a:r>
          </a:p>
          <a:p>
            <a:r>
              <a:rPr lang="en-US" dirty="0"/>
              <a:t>docker swarm join :  </a:t>
            </a:r>
            <a:r>
              <a:rPr lang="th-TH" dirty="0"/>
              <a:t>สำหรับให้เครื่อง </a:t>
            </a:r>
            <a:r>
              <a:rPr lang="en-US" dirty="0"/>
              <a:t>worker join </a:t>
            </a:r>
            <a:r>
              <a:rPr lang="th-TH" dirty="0"/>
              <a:t>เข้า </a:t>
            </a:r>
            <a:r>
              <a:rPr lang="en-US" dirty="0"/>
              <a:t>manager</a:t>
            </a:r>
          </a:p>
          <a:p>
            <a:r>
              <a:rPr lang="en-US" dirty="0"/>
              <a:t>docker swarm join-token :  </a:t>
            </a:r>
            <a:r>
              <a:rPr lang="th-TH" dirty="0"/>
              <a:t>สำหรับสร้าง </a:t>
            </a:r>
            <a:r>
              <a:rPr lang="en-US" dirty="0"/>
              <a:t>key </a:t>
            </a:r>
            <a:r>
              <a:rPr lang="th-TH" dirty="0"/>
              <a:t>เพื่อให้เข้ามา </a:t>
            </a:r>
            <a:r>
              <a:rPr lang="en-US" dirty="0"/>
              <a:t>join</a:t>
            </a:r>
          </a:p>
          <a:p>
            <a:r>
              <a:rPr lang="en-US" dirty="0"/>
              <a:t>docker service create : </a:t>
            </a:r>
            <a:r>
              <a:rPr lang="th-TH" dirty="0"/>
              <a:t>สร้าง </a:t>
            </a:r>
            <a:r>
              <a:rPr lang="en-US" dirty="0"/>
              <a:t>service </a:t>
            </a:r>
            <a:r>
              <a:rPr lang="th-TH" dirty="0"/>
              <a:t>เพื่อให้บริการ</a:t>
            </a:r>
            <a:endParaRPr lang="en-US" dirty="0"/>
          </a:p>
          <a:p>
            <a:r>
              <a:rPr lang="en-US" dirty="0"/>
              <a:t>docker service inspect</a:t>
            </a:r>
            <a:r>
              <a:rPr lang="th-TH" dirty="0"/>
              <a:t> :</a:t>
            </a:r>
            <a:r>
              <a:rPr lang="en-US" dirty="0"/>
              <a:t> </a:t>
            </a:r>
            <a:r>
              <a:rPr lang="th-TH" dirty="0"/>
              <a:t>ตรวจสอบ</a:t>
            </a:r>
            <a:r>
              <a:rPr lang="en-US" dirty="0"/>
              <a:t> service</a:t>
            </a:r>
          </a:p>
          <a:p>
            <a:r>
              <a:rPr lang="en-US" dirty="0"/>
              <a:t>docker service ls : </a:t>
            </a:r>
            <a:r>
              <a:rPr lang="th-TH" dirty="0"/>
              <a:t>ดู </a:t>
            </a:r>
            <a:r>
              <a:rPr lang="en-US" dirty="0"/>
              <a:t>service </a:t>
            </a:r>
            <a:r>
              <a:rPr lang="th-TH" dirty="0"/>
              <a:t>ทั้งหมด</a:t>
            </a:r>
            <a:endParaRPr lang="en-US" dirty="0"/>
          </a:p>
          <a:p>
            <a:r>
              <a:rPr lang="en-US" dirty="0"/>
              <a:t>docker service </a:t>
            </a:r>
            <a:r>
              <a:rPr lang="en-US" dirty="0" err="1"/>
              <a:t>rm</a:t>
            </a:r>
            <a:r>
              <a:rPr lang="en-US" dirty="0"/>
              <a:t> : </a:t>
            </a:r>
            <a:r>
              <a:rPr lang="th-TH" dirty="0"/>
              <a:t>ลบ </a:t>
            </a:r>
            <a:r>
              <a:rPr lang="en-US" dirty="0"/>
              <a:t>service </a:t>
            </a:r>
          </a:p>
          <a:p>
            <a:r>
              <a:rPr lang="en-US" dirty="0"/>
              <a:t>docker service scale : </a:t>
            </a:r>
            <a:r>
              <a:rPr lang="th-TH" dirty="0"/>
              <a:t>เพิ่ม </a:t>
            </a:r>
            <a:r>
              <a:rPr lang="en-US" dirty="0"/>
              <a:t>/ </a:t>
            </a:r>
            <a:r>
              <a:rPr lang="th-TH" dirty="0"/>
              <a:t>ลด จำนวน </a:t>
            </a:r>
            <a:r>
              <a:rPr lang="en-US" dirty="0"/>
              <a:t>node </a:t>
            </a:r>
            <a:r>
              <a:rPr lang="th-TH" dirty="0"/>
              <a:t>ที่ รัน </a:t>
            </a:r>
            <a:r>
              <a:rPr lang="en-US" dirty="0"/>
              <a:t>service</a:t>
            </a:r>
          </a:p>
          <a:p>
            <a:r>
              <a:rPr lang="en-US" dirty="0"/>
              <a:t>docker service </a:t>
            </a:r>
            <a:r>
              <a:rPr lang="en-US" dirty="0" err="1"/>
              <a:t>ps</a:t>
            </a:r>
            <a:r>
              <a:rPr lang="en-US" dirty="0"/>
              <a:t> : </a:t>
            </a:r>
            <a:r>
              <a:rPr lang="th-TH" dirty="0"/>
              <a:t>ดูสถานะ </a:t>
            </a:r>
            <a:r>
              <a:rPr lang="en-US" dirty="0"/>
              <a:t>service</a:t>
            </a:r>
          </a:p>
          <a:p>
            <a:r>
              <a:rPr lang="en-US" dirty="0"/>
              <a:t>docker service update : </a:t>
            </a:r>
            <a:r>
              <a:rPr lang="th-TH" dirty="0"/>
              <a:t>ปรับปรุง </a:t>
            </a:r>
            <a:r>
              <a:rPr lang="en-US" dirty="0"/>
              <a:t>service</a:t>
            </a:r>
          </a:p>
          <a:p>
            <a:r>
              <a:rPr lang="en-US" dirty="0"/>
              <a:t>docker node ls : </a:t>
            </a:r>
            <a:r>
              <a:rPr lang="th-TH" dirty="0"/>
              <a:t>ดู </a:t>
            </a:r>
            <a:r>
              <a:rPr lang="en-US" dirty="0"/>
              <a:t>node</a:t>
            </a:r>
            <a:r>
              <a:rPr lang="th-TH" dirty="0"/>
              <a:t> ทั้งหมด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256D-6FF3-9447-A330-FD0D50C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05C7-8AB8-B242-941C-A1D3A447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D074-8B88-9448-8D32-966FBC0C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605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1250-ED94-B648-B8EE-EE516DAA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เริ่มสร้าง </a:t>
            </a:r>
            <a:r>
              <a:rPr lang="en-US" dirty="0"/>
              <a:t>docker swarm (manager)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B2D5-2DBE-3448-8618-9545A38E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th-TH" dirty="0"/>
              <a:t>คำสั่ง ใน </a:t>
            </a:r>
            <a:r>
              <a:rPr lang="en-US" dirty="0"/>
              <a:t>terminal </a:t>
            </a:r>
            <a:r>
              <a:rPr lang="th-TH" dirty="0"/>
              <a:t>ดังนี้</a:t>
            </a:r>
          </a:p>
          <a:p>
            <a:pPr marL="0" indent="0">
              <a:buNone/>
            </a:pPr>
            <a:r>
              <a:rPr lang="en-US" dirty="0"/>
              <a:t>docker swarm </a:t>
            </a:r>
            <a:r>
              <a:rPr lang="en-US" dirty="0" err="1"/>
              <a:t>init</a:t>
            </a:r>
            <a:r>
              <a:rPr lang="en-US" dirty="0"/>
              <a:t> --advertise-</a:t>
            </a:r>
            <a:r>
              <a:rPr lang="en-US" dirty="0" err="1"/>
              <a:t>addr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192.168.33.12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23C9-8696-B043-B852-AFF971C9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B29B-518E-E847-A393-1A201BD2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3A159-4347-8D4B-A696-8978BA7A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31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D3EB45-A8BA-DC44-BC19-4596C4D02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8042025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602F3-84BA-4642-A6D8-DDCAA24F677E}"/>
              </a:ext>
            </a:extLst>
          </p:cNvPr>
          <p:cNvSpPr txBox="1"/>
          <p:nvPr/>
        </p:nvSpPr>
        <p:spPr>
          <a:xfrm>
            <a:off x="457200" y="4430811"/>
            <a:ext cx="630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หลังจากที่รันคำสั่งเสร็จจะได้ผลลัพธ์เป็น เลข </a:t>
            </a:r>
            <a:r>
              <a:rPr 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token </a:t>
            </a:r>
            <a:r>
              <a:rPr lang="th-TH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เพื่อเอาไป</a:t>
            </a:r>
            <a:r>
              <a:rPr 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 run </a:t>
            </a:r>
            <a:r>
              <a:rPr lang="th-TH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ที่เครื่อง </a:t>
            </a:r>
            <a:r>
              <a:rPr 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worker </a:t>
            </a:r>
            <a:r>
              <a:rPr lang="th-TH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ต่อไป</a:t>
            </a:r>
            <a:endParaRPr lang="en-US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40366785-A578-9246-BB21-11A1294CFD61}"/>
              </a:ext>
            </a:extLst>
          </p:cNvPr>
          <p:cNvSpPr/>
          <p:nvPr/>
        </p:nvSpPr>
        <p:spPr bwMode="auto">
          <a:xfrm>
            <a:off x="7907213" y="3583958"/>
            <a:ext cx="457200" cy="484632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46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A155-AF9D-3D4B-976D-90C822E2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th-TH" dirty="0"/>
              <a:t>เข้ากลุ่ม </a:t>
            </a:r>
            <a:r>
              <a:rPr lang="en-US" dirty="0"/>
              <a:t>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23C9-57BA-FC40-9EAB-3995478A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หลังจากที่ได้สร้างเครื่อง </a:t>
            </a:r>
            <a:r>
              <a:rPr lang="en-US" dirty="0"/>
              <a:t>manager </a:t>
            </a:r>
            <a:r>
              <a:rPr lang="th-TH" dirty="0"/>
              <a:t>ไปแล้วก็ต้องนำคำสั่งที่ได้จาก </a:t>
            </a:r>
            <a:r>
              <a:rPr lang="en-US" dirty="0"/>
              <a:t>console </a:t>
            </a:r>
            <a:r>
              <a:rPr lang="th-TH" dirty="0"/>
              <a:t>ของเครื่อง </a:t>
            </a:r>
            <a:r>
              <a:rPr lang="en-US" dirty="0"/>
              <a:t>manager </a:t>
            </a:r>
            <a:r>
              <a:rPr lang="th-TH" dirty="0"/>
              <a:t>มารันในเครื่อง </a:t>
            </a:r>
            <a:r>
              <a:rPr lang="en-US" dirty="0"/>
              <a:t>worker </a:t>
            </a:r>
            <a:r>
              <a:rPr lang="th-TH" dirty="0"/>
              <a:t>ดังตัวอย่าง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8A91-9814-0042-AADE-4A5E8482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38F47-74AA-1D41-95C2-48E6CD0A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4907-F391-FC47-848E-7421493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32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063EB-FD65-5145-942E-DB360468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5" y="2638352"/>
            <a:ext cx="8077200" cy="40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8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DFA1-4B0E-F841-85D1-A8940B4A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ตรวจสอบจำนวน </a:t>
            </a:r>
            <a:r>
              <a:rPr lang="en-US" dirty="0"/>
              <a:t>node </a:t>
            </a:r>
            <a:r>
              <a:rPr lang="th-TH" dirty="0"/>
              <a:t>ทั้งหมด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D6FE-DC8F-5146-8FEC-EF04968A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th-TH" dirty="0"/>
              <a:t>คำสั่ง ใน </a:t>
            </a:r>
            <a:r>
              <a:rPr lang="en-US" dirty="0"/>
              <a:t>terminal </a:t>
            </a:r>
            <a:r>
              <a:rPr lang="th-TH" dirty="0"/>
              <a:t>ดังนี้</a:t>
            </a:r>
          </a:p>
          <a:p>
            <a:pPr marL="0" indent="0">
              <a:buNone/>
            </a:pPr>
            <a:r>
              <a:rPr lang="en-US" dirty="0"/>
              <a:t>docker node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3986-E8B1-0F48-939E-4DAC8050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A8A6-AC35-704C-AB8A-0E85E6F1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5B02-B9E6-2642-A4C9-5129D50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33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54B8A-FE26-DA46-8394-11D2A148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7" y="2438400"/>
            <a:ext cx="8153400" cy="6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78F2-BBF5-3F4B-9902-2BA883C9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service </a:t>
            </a:r>
            <a:r>
              <a:rPr lang="th-TH" dirty="0"/>
              <a:t>บนเครื่อง </a:t>
            </a:r>
            <a:r>
              <a:rPr lang="en-US" dirty="0"/>
              <a:t>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CCE5-C8A1-F448-A995-AD2E5C9E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th-TH" dirty="0"/>
              <a:t>คำสั่ง ใน </a:t>
            </a:r>
            <a:r>
              <a:rPr lang="en-US" dirty="0"/>
              <a:t>terminal </a:t>
            </a:r>
            <a:r>
              <a:rPr lang="th-TH" dirty="0"/>
              <a:t>ดังนี้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service create </a:t>
            </a:r>
            <a:r>
              <a:rPr lang="en-US" dirty="0">
                <a:solidFill>
                  <a:srgbClr val="FF0000"/>
                </a:solidFill>
              </a:rPr>
              <a:t>&lt;&lt;option&gt;&gt;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2CE0-5CEB-6C4B-9D30-AD1A6780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53F1-2CF7-5B40-89F2-9AC24F4A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©2003 PnP Solution Co., Ltd.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38C7-B8C1-464F-BE1C-A3790E7E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34</a:t>
            </a:fld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68E95-923B-594E-ACBC-E64DD5130EAA}"/>
              </a:ext>
            </a:extLst>
          </p:cNvPr>
          <p:cNvSpPr txBox="1"/>
          <p:nvPr/>
        </p:nvSpPr>
        <p:spPr>
          <a:xfrm>
            <a:off x="484372" y="3505200"/>
            <a:ext cx="81752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** option </a:t>
            </a:r>
            <a:r>
              <a:rPr lang="th-TH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ที่ควรมี</a:t>
            </a:r>
          </a:p>
          <a:p>
            <a:endParaRPr lang="en-US" sz="1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--replicas </a:t>
            </a:r>
            <a:r>
              <a:rPr lang="en-US" sz="1600" dirty="0">
                <a:solidFill>
                  <a:srgbClr val="FF0000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2</a:t>
            </a:r>
          </a:p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--name </a:t>
            </a:r>
            <a:r>
              <a:rPr lang="en-US" sz="1600" dirty="0" err="1">
                <a:solidFill>
                  <a:srgbClr val="FF0000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web_server</a:t>
            </a:r>
            <a:endParaRPr lang="en-US" sz="1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--constraint </a:t>
            </a:r>
            <a:r>
              <a:rPr lang="en-US" sz="1600" dirty="0">
                <a:solidFill>
                  <a:srgbClr val="FF0000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node.role</a:t>
            </a:r>
            <a:r>
              <a:rPr lang="en-US" sz="1600" dirty="0">
                <a:solidFill>
                  <a:srgbClr val="FF0000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 != manager"</a:t>
            </a:r>
          </a:p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--publish </a:t>
            </a:r>
            <a:r>
              <a:rPr lang="en-US" sz="1600" dirty="0">
                <a:solidFill>
                  <a:srgbClr val="FF0000"/>
                </a:solidFill>
                <a:latin typeface="Sukhumvit Set Text" panose="02000506000000020004" pitchFamily="2" charset="-34"/>
                <a:cs typeface="Sukhumvit Set Text" panose="02000506000000020004" pitchFamily="2" charset="-34"/>
              </a:rPr>
              <a:t>8080:80</a:t>
            </a:r>
            <a:endParaRPr lang="en-US" dirty="0">
              <a:solidFill>
                <a:srgbClr val="FF0000"/>
              </a:solidFill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  <a:p>
            <a:endParaRPr lang="th-TH" sz="1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replicas </a:t>
            </a:r>
            <a:r>
              <a:rPr lang="th-TH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คือ จำนวน </a:t>
            </a:r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node </a:t>
            </a:r>
            <a:r>
              <a:rPr lang="th-TH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ที่ต้องการสร้าง</a:t>
            </a:r>
          </a:p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name </a:t>
            </a:r>
            <a:r>
              <a:rPr lang="th-TH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ชื่อที่เอาไว้อ้างอิง</a:t>
            </a:r>
          </a:p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constraint </a:t>
            </a:r>
            <a:r>
              <a:rPr lang="th-TH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เงื่อนไขในการเลือกเครื่อง</a:t>
            </a:r>
            <a:endParaRPr lang="en-US" sz="1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  <a:p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publish </a:t>
            </a:r>
            <a:r>
              <a:rPr lang="th-TH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คือ </a:t>
            </a:r>
            <a:r>
              <a:rPr lang="en-US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port </a:t>
            </a:r>
            <a:r>
              <a:rPr lang="th-TH" sz="16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ที่จะเปิดให้บริการจากภายนอก</a:t>
            </a:r>
            <a:endParaRPr lang="en-US" sz="1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02DD8-5327-F245-85EC-DF2366144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09838"/>
            <a:ext cx="716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7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A81A-FD43-A042-A9F2-B69625A9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ดู </a:t>
            </a:r>
            <a:r>
              <a:rPr lang="en-US" dirty="0"/>
              <a:t>service </a:t>
            </a:r>
            <a:r>
              <a:rPr lang="th-TH" dirty="0"/>
              <a:t>ทั้งหมด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4637-6F91-1D40-A585-AD6CA395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th-TH" dirty="0"/>
              <a:t>คำสั่ง ใน </a:t>
            </a:r>
            <a:r>
              <a:rPr lang="en-US" dirty="0"/>
              <a:t>terminal </a:t>
            </a:r>
            <a:r>
              <a:rPr lang="th-TH" dirty="0"/>
              <a:t>ดังนี้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service 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AA58-92B7-8943-BDFB-76455A6B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4F66-E3D8-1449-9223-2E683629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99E4-6926-C44D-BD45-A8F40A55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35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AFBBB-78D8-0E4A-830E-63C02F83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7461250" cy="5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52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47B-EBE2-E34E-B04C-4778599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เพิ่มลดจำนวน </a:t>
            </a:r>
            <a:r>
              <a:rPr lang="en-US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32D8-6B1E-6043-B2EF-A30B5796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th-TH" dirty="0"/>
              <a:t>คำสั่ง ใน </a:t>
            </a:r>
            <a:r>
              <a:rPr lang="en-US" dirty="0"/>
              <a:t>terminal </a:t>
            </a:r>
            <a:r>
              <a:rPr lang="th-TH" dirty="0"/>
              <a:t>ดังนี้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service scale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service_name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=2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1FDB-9BE7-4445-97E5-46425C89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EB73-AB64-B143-9D76-DCCCD087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B898-0819-5E41-808C-297A124A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36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0E0C0-6357-B842-9DBF-64AA5909E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9" y="2514600"/>
            <a:ext cx="7315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9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EC4F-5EEA-504B-9B4C-408DFDEF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ตรวจสอบ </a:t>
            </a:r>
            <a:r>
              <a:rPr lang="en-US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2D2-CDB6-894C-A8C0-36DCB309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th-TH" dirty="0"/>
              <a:t>คำสั่ง ใน </a:t>
            </a:r>
            <a:r>
              <a:rPr lang="en-US" dirty="0"/>
              <a:t>terminal </a:t>
            </a:r>
            <a:r>
              <a:rPr lang="th-TH" dirty="0"/>
              <a:t>ดังนี้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service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service_name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1757-BD6D-9D45-B16C-781F1A78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36A1-2491-A14F-B486-CC0921D0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F63F7-C003-8C47-B415-04392BE5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37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7B2D5-A781-BA40-A86B-FD9B453B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14600"/>
            <a:ext cx="7959975" cy="53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0028E-9ACD-454C-959D-EB29D1402800}"/>
              </a:ext>
            </a:extLst>
          </p:cNvPr>
          <p:cNvSpPr txBox="1"/>
          <p:nvPr/>
        </p:nvSpPr>
        <p:spPr>
          <a:xfrm>
            <a:off x="457199" y="3287811"/>
            <a:ext cx="621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จะแสดงข้อมูลของ </a:t>
            </a:r>
            <a:r>
              <a:rPr 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service </a:t>
            </a:r>
            <a:r>
              <a:rPr lang="th-TH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ว่าทำงานอยู่บน </a:t>
            </a:r>
            <a:r>
              <a:rPr 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node </a:t>
            </a:r>
            <a:r>
              <a:rPr lang="th-TH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ไหนตามจำนวน </a:t>
            </a:r>
            <a:r>
              <a:rPr lang="en-US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replicas </a:t>
            </a:r>
            <a:r>
              <a:rPr lang="th-TH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ที่ได้ตั้งเอาไว้</a:t>
            </a:r>
            <a:endParaRPr lang="en-US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840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88AD-7D11-2E47-A2E6-5DED9FF6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D046-27EC-E246-AFEB-4A36CC88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th-TH" dirty="0"/>
              <a:t>คำสั่ง ใน </a:t>
            </a:r>
            <a:r>
              <a:rPr lang="en-US" dirty="0"/>
              <a:t>terminal </a:t>
            </a:r>
            <a:r>
              <a:rPr lang="th-TH" dirty="0"/>
              <a:t>ดังนี้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service update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service_name</a:t>
            </a:r>
            <a:r>
              <a:rPr lang="en-US" dirty="0">
                <a:solidFill>
                  <a:srgbClr val="FF0000"/>
                </a:solidFill>
              </a:rPr>
              <a:t>&gt; --image </a:t>
            </a:r>
            <a:r>
              <a:rPr lang="en-US" dirty="0" err="1">
                <a:solidFill>
                  <a:srgbClr val="FF0000"/>
                </a:solidFill>
              </a:rPr>
              <a:t>nginx:alpine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2419-2341-994C-A091-4F1F0A30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0834-A1EA-8E46-BB85-0CB8C7A1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6752-C0FE-1A49-B852-930E6105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38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D445F-EA79-D949-8D6E-1C30D46E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6667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C335-FD4D-EB49-8E35-3B70A395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ลบ </a:t>
            </a:r>
            <a:r>
              <a:rPr lang="en-US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D505-B57D-4449-BD49-3B7D9748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th-TH" dirty="0"/>
              <a:t>คำสั่ง ใน </a:t>
            </a:r>
            <a:r>
              <a:rPr lang="en-US" dirty="0"/>
              <a:t>terminal </a:t>
            </a:r>
            <a:r>
              <a:rPr lang="th-TH" dirty="0"/>
              <a:t>ดังนี้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service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service_name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4D81-44E2-5845-AC6C-99E4FDB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0369-1528-4541-9A8C-0C869016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0493-60F6-8B49-9C3E-9FE9B975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39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DB75F-B1E4-2F49-A669-D583EB25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5" y="2667000"/>
            <a:ext cx="5080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5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Containers and Virtual Machines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2775"/>
            <a:ext cx="4038600" cy="3620813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48423"/>
            <a:ext cx="4038600" cy="36295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EFE-BE59-4B1B-B475-A522BC099BD6}" type="slidenum">
              <a:rPr lang="en-US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37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2"/>
            <a:ext cx="8229600" cy="960438"/>
          </a:xfrm>
        </p:spPr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questions?</a:t>
            </a:r>
            <a:endParaRPr lang="th-TH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608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93828" y="2362200"/>
            <a:ext cx="3178372" cy="2540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883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Virtual Machines Together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9883"/>
            <a:ext cx="8229600" cy="396659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©2003 PnP Solution Co., Ltd.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05CE-972E-4880-AFF5-B29109B2DD49}" type="slidenum">
              <a:rPr lang="en-US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262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C168-F22E-AA4A-8F44-B7C927F0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1333D3-9DF5-D047-9988-39037168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543728"/>
            <a:ext cx="5943600" cy="46389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EFA7-3196-5E41-8AD1-DF64AE9A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7C81-EEBF-8048-B036-5AF6DE0C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00A7E-35C8-5A4D-A158-2FFD8CA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886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578C-9382-0947-8E14-CE4E95C8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120494-EA0D-9E4C-AED0-B75729182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3" y="1600200"/>
            <a:ext cx="7399394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E323-59CF-214C-AF6D-09DD359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AAE2-43D2-614E-B527-AE6ADD24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7FE7-3FE7-A249-B13A-DB4829FD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65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E536-DDE7-674D-A6D7-DF7EDCC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Architecture#2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C71B8C-4DC8-704A-8F23-1A40E05C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286"/>
            <a:ext cx="8229600" cy="43537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9205-9470-C542-AA05-B73B7D9E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B65A-57DA-F947-BCFB-2E051956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5ECF-9A04-7D40-B16C-214BCEB8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207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C3CA-117D-BA48-A9A0-96AAB872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Architecture#3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8F4273-DDF5-2042-A555-FDBA57040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3" y="1600200"/>
            <a:ext cx="562431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1E47-58FB-2D49-BFD1-D68B33EE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5812D-15CE-0E44-AB94-106C5CA2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©2003 PnP Solution Co., Ltd.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734F-6DD1-7A4B-8E8A-0616A31C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DEFE-BE59-4B1B-B475-A522BC099BD6}" type="slidenum">
              <a:rPr lang="en-US" smtClean="0"/>
              <a:pPr>
                <a:defRPr/>
              </a:pPr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4361140"/>
      </p:ext>
    </p:extLst>
  </p:cSld>
  <p:clrMapOvr>
    <a:masterClrMapping/>
  </p:clrMapOvr>
</p:sld>
</file>

<file path=ppt/theme/theme1.xml><?xml version="1.0" encoding="utf-8"?>
<a:theme xmlns:a="http://schemas.openxmlformats.org/drawingml/2006/main" name="pnpSlide">
  <a:themeElements>
    <a:clrScheme name="pnp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npSlide">
      <a:majorFont>
        <a:latin typeface="Courier New"/>
        <a:ea typeface=""/>
        <a:cs typeface="Angsana New"/>
      </a:majorFont>
      <a:minorFont>
        <a:latin typeface="Courier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ngsana New" pitchFamily="18" charset="-34"/>
          </a:defRPr>
        </a:defPPr>
      </a:lstStyle>
    </a:lnDef>
  </a:objectDefaults>
  <a:extraClrSchemeLst>
    <a:extraClrScheme>
      <a:clrScheme name="pnp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p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p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27690</TotalTime>
  <Words>1404</Words>
  <Application>Microsoft Macintosh PowerPoint</Application>
  <PresentationFormat>On-screen Show (4:3)</PresentationFormat>
  <Paragraphs>327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Angsana New</vt:lpstr>
      <vt:lpstr>Arial</vt:lpstr>
      <vt:lpstr>Courier New</vt:lpstr>
      <vt:lpstr>Sukhumvit Set Text</vt:lpstr>
      <vt:lpstr>Tahoma</vt:lpstr>
      <vt:lpstr>Times New Roman</vt:lpstr>
      <vt:lpstr>pnpSlide</vt:lpstr>
      <vt:lpstr>DevOps</vt:lpstr>
      <vt:lpstr>docker</vt:lpstr>
      <vt:lpstr>About Container</vt:lpstr>
      <vt:lpstr>Comparing Containers and Virtual Machines</vt:lpstr>
      <vt:lpstr>Containers and Virtual Machines Together</vt:lpstr>
      <vt:lpstr>Docker engine</vt:lpstr>
      <vt:lpstr>Docker Architecture</vt:lpstr>
      <vt:lpstr>Docker Architecture#2</vt:lpstr>
      <vt:lpstr>Docker Architecture#3</vt:lpstr>
      <vt:lpstr>Hello World Docker</vt:lpstr>
      <vt:lpstr>สร้าง file index.html</vt:lpstr>
      <vt:lpstr>เข้า url http://localhost</vt:lpstr>
      <vt:lpstr>Docker Command</vt:lpstr>
      <vt:lpstr>Docker Command</vt:lpstr>
      <vt:lpstr>Docker Command</vt:lpstr>
      <vt:lpstr>Docker Command</vt:lpstr>
      <vt:lpstr>Docker Command</vt:lpstr>
      <vt:lpstr>Docker Command</vt:lpstr>
      <vt:lpstr>Docker Command</vt:lpstr>
      <vt:lpstr>Docker Network</vt:lpstr>
      <vt:lpstr>Docker parameter </vt:lpstr>
      <vt:lpstr>Docker parameter </vt:lpstr>
      <vt:lpstr>Dockerfile</vt:lpstr>
      <vt:lpstr>Dockerfile</vt:lpstr>
      <vt:lpstr>Dockerfile</vt:lpstr>
      <vt:lpstr>Compose file</vt:lpstr>
      <vt:lpstr>Docker Compose </vt:lpstr>
      <vt:lpstr>Docker swarm</vt:lpstr>
      <vt:lpstr>Jenkins With docker swarm</vt:lpstr>
      <vt:lpstr>Docker Swarm command</vt:lpstr>
      <vt:lpstr>เริ่มสร้าง docker swarm (manager)</vt:lpstr>
      <vt:lpstr>Join เข้ากลุ่ม swarm</vt:lpstr>
      <vt:lpstr>ตรวจสอบจำนวน node ทั้งหมด</vt:lpstr>
      <vt:lpstr>สร้าง service บนเครื่อง manager</vt:lpstr>
      <vt:lpstr>ดู service ทั้งหมด</vt:lpstr>
      <vt:lpstr>เพิ่มลดจำนวน node</vt:lpstr>
      <vt:lpstr>ตรวจสอบ service</vt:lpstr>
      <vt:lpstr>update service</vt:lpstr>
      <vt:lpstr>ลบ service</vt:lpstr>
      <vt:lpstr>Any questions?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administrator</dc:creator>
  <cp:lastModifiedBy>Sommai Krangpanich</cp:lastModifiedBy>
  <cp:revision>622</cp:revision>
  <cp:lastPrinted>2017-11-27T01:43:37Z</cp:lastPrinted>
  <dcterms:created xsi:type="dcterms:W3CDTF">2007-02-19T11:49:55Z</dcterms:created>
  <dcterms:modified xsi:type="dcterms:W3CDTF">2018-07-11T08:56:26Z</dcterms:modified>
</cp:coreProperties>
</file>