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9"/>
  </p:notesMasterIdLst>
  <p:sldIdLst>
    <p:sldId id="256" r:id="rId2"/>
    <p:sldId id="267" r:id="rId3"/>
    <p:sldId id="268" r:id="rId4"/>
    <p:sldId id="349" r:id="rId5"/>
    <p:sldId id="296" r:id="rId6"/>
    <p:sldId id="308" r:id="rId7"/>
    <p:sldId id="309" r:id="rId8"/>
    <p:sldId id="351" r:id="rId9"/>
    <p:sldId id="273" r:id="rId10"/>
    <p:sldId id="350" r:id="rId11"/>
    <p:sldId id="344" r:id="rId12"/>
    <p:sldId id="359" r:id="rId13"/>
    <p:sldId id="275" r:id="rId14"/>
    <p:sldId id="352" r:id="rId15"/>
    <p:sldId id="356" r:id="rId16"/>
    <p:sldId id="357" r:id="rId17"/>
    <p:sldId id="361" r:id="rId18"/>
    <p:sldId id="365" r:id="rId19"/>
    <p:sldId id="362" r:id="rId20"/>
    <p:sldId id="367" r:id="rId21"/>
    <p:sldId id="354" r:id="rId22"/>
    <p:sldId id="290" r:id="rId23"/>
    <p:sldId id="291" r:id="rId24"/>
    <p:sldId id="340" r:id="rId25"/>
    <p:sldId id="292" r:id="rId26"/>
    <p:sldId id="366" r:id="rId27"/>
    <p:sldId id="262" r:id="rId2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FCFAA4"/>
    <a:srgbClr val="1919FF"/>
    <a:srgbClr val="79C6C6"/>
    <a:srgbClr val="267878"/>
    <a:srgbClr val="A0BABC"/>
    <a:srgbClr val="B4D4D6"/>
    <a:srgbClr val="BDDCE0"/>
    <a:srgbClr val="889C9E"/>
    <a:srgbClr val="92AA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143" autoAdjust="0"/>
    <p:restoredTop sz="90126" autoAdjust="0"/>
  </p:normalViewPr>
  <p:slideViewPr>
    <p:cSldViewPr>
      <p:cViewPr varScale="1">
        <p:scale>
          <a:sx n="67" d="100"/>
          <a:sy n="67" d="100"/>
        </p:scale>
        <p:origin x="840" y="6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2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A972DB-F795-481F-9DDB-E98EB1FB6476}" type="datetimeFigureOut">
              <a:rPr lang="en-US" smtClean="0"/>
              <a:t>12/13/2018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5E797F-F015-4070-9F9C-4517C09B7E92}" type="slidenum">
              <a:rPr lang="en-US" smtClean="0"/>
              <a:t>‹#›</a:t>
            </a:fld>
            <a:endParaRPr lang="en-US"/>
          </a:p>
        </p:txBody>
      </p:sp>
    </p:spTree>
    <p:extLst>
      <p:ext uri="{BB962C8B-B14F-4D97-AF65-F5344CB8AC3E}">
        <p14:creationId xmlns:p14="http://schemas.microsoft.com/office/powerpoint/2010/main" val="751540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vi.wikipedia.org/wiki/H%E1%BB%87_qu%E1%BA%A3n_tr%E1%BB%8B_c%C6%A1_s%E1%BB%9F_d%E1%BB%AF_li%E1%BB%87u"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Kính</a:t>
            </a:r>
            <a:r>
              <a:rPr lang="en-US" baseline="0" dirty="0" smtClean="0"/>
              <a:t> </a:t>
            </a:r>
            <a:r>
              <a:rPr lang="en-US" baseline="0" dirty="0" err="1" smtClean="0"/>
              <a:t>chào</a:t>
            </a:r>
            <a:r>
              <a:rPr lang="en-US" baseline="0" dirty="0" smtClean="0"/>
              <a:t> </a:t>
            </a:r>
            <a:r>
              <a:rPr lang="en-US" baseline="0" dirty="0" err="1" smtClean="0"/>
              <a:t>quý</a:t>
            </a:r>
            <a:r>
              <a:rPr lang="en-US" baseline="0" dirty="0" smtClean="0"/>
              <a:t> </a:t>
            </a:r>
            <a:r>
              <a:rPr lang="en-US" baseline="0" dirty="0" err="1" smtClean="0"/>
              <a:t>hội</a:t>
            </a:r>
            <a:r>
              <a:rPr lang="en-US" baseline="0" dirty="0" smtClean="0"/>
              <a:t> </a:t>
            </a:r>
            <a:r>
              <a:rPr lang="en-US" baseline="0" dirty="0" err="1" smtClean="0"/>
              <a:t>đồng</a:t>
            </a:r>
            <a:r>
              <a:rPr lang="en-US" baseline="0" dirty="0" smtClean="0"/>
              <a:t>, </a:t>
            </a:r>
            <a:r>
              <a:rPr lang="en-US" baseline="0" dirty="0" err="1" smtClean="0"/>
              <a:t>quý</a:t>
            </a:r>
            <a:r>
              <a:rPr lang="en-US" baseline="0" dirty="0" smtClean="0"/>
              <a:t> </a:t>
            </a:r>
            <a:r>
              <a:rPr lang="en-US" baseline="0" dirty="0" err="1" smtClean="0"/>
              <a:t>thầy</a:t>
            </a:r>
            <a:r>
              <a:rPr lang="en-US" baseline="0" dirty="0" smtClean="0"/>
              <a:t> </a:t>
            </a:r>
            <a:r>
              <a:rPr lang="en-US" baseline="0" dirty="0" err="1" smtClean="0"/>
              <a:t>cô</a:t>
            </a:r>
            <a:r>
              <a:rPr lang="en-US" baseline="0" dirty="0" smtClean="0"/>
              <a:t> </a:t>
            </a:r>
            <a:r>
              <a:rPr lang="en-US" baseline="0" dirty="0" err="1" smtClean="0"/>
              <a:t>và</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em</a:t>
            </a:r>
            <a:r>
              <a:rPr lang="en-US" baseline="0" dirty="0" smtClean="0"/>
              <a:t> </a:t>
            </a:r>
            <a:r>
              <a:rPr lang="en-US" baseline="0" dirty="0" err="1" smtClean="0"/>
              <a:t>tên</a:t>
            </a:r>
            <a:r>
              <a:rPr lang="en-US" baseline="0" dirty="0" smtClean="0"/>
              <a:t> PNQP </a:t>
            </a:r>
            <a:r>
              <a:rPr lang="en-US" baseline="0" dirty="0" err="1" smtClean="0"/>
              <a:t>học</a:t>
            </a:r>
            <a:r>
              <a:rPr lang="en-US" baseline="0" dirty="0" smtClean="0"/>
              <a:t> </a:t>
            </a:r>
            <a:r>
              <a:rPr lang="en-US" baseline="0" dirty="0" err="1" smtClean="0"/>
              <a:t>lớp</a:t>
            </a:r>
            <a:r>
              <a:rPr lang="en-US" baseline="0" dirty="0" smtClean="0"/>
              <a:t> CNTT </a:t>
            </a:r>
            <a:r>
              <a:rPr lang="en-US" baseline="0" dirty="0" err="1" smtClean="0"/>
              <a:t>khóa</a:t>
            </a:r>
            <a:r>
              <a:rPr lang="en-US" baseline="0" dirty="0" smtClean="0"/>
              <a:t> 39. </a:t>
            </a:r>
            <a:r>
              <a:rPr lang="en-US" baseline="0" dirty="0" err="1" smtClean="0"/>
              <a:t>hôm</a:t>
            </a:r>
            <a:r>
              <a:rPr lang="en-US" baseline="0" dirty="0" smtClean="0"/>
              <a:t> nay </a:t>
            </a:r>
            <a:r>
              <a:rPr lang="en-US" baseline="0" dirty="0" err="1" smtClean="0"/>
              <a:t>em</a:t>
            </a:r>
            <a:r>
              <a:rPr lang="en-US" baseline="0" dirty="0" smtClean="0"/>
              <a:t> </a:t>
            </a:r>
            <a:r>
              <a:rPr lang="en-US" baseline="0" dirty="0" err="1" smtClean="0"/>
              <a:t>xin</a:t>
            </a:r>
            <a:r>
              <a:rPr lang="en-US" baseline="0" dirty="0" smtClean="0"/>
              <a:t> </a:t>
            </a:r>
            <a:r>
              <a:rPr lang="en-US" baseline="0" dirty="0" err="1" smtClean="0"/>
              <a:t>trình</a:t>
            </a:r>
            <a:r>
              <a:rPr lang="en-US" baseline="0" dirty="0" smtClean="0"/>
              <a:t> </a:t>
            </a:r>
            <a:r>
              <a:rPr lang="en-US" baseline="0" dirty="0" err="1" smtClean="0"/>
              <a:t>bày</a:t>
            </a:r>
            <a:r>
              <a:rPr lang="en-US" baseline="0" dirty="0" smtClean="0"/>
              <a:t> </a:t>
            </a:r>
            <a:r>
              <a:rPr lang="en-US" baseline="0" dirty="0" err="1" smtClean="0"/>
              <a:t>báo</a:t>
            </a:r>
            <a:r>
              <a:rPr lang="en-US" baseline="0" dirty="0" smtClean="0"/>
              <a:t> </a:t>
            </a:r>
            <a:r>
              <a:rPr lang="en-US" baseline="0" dirty="0" err="1" smtClean="0"/>
              <a:t>cáo</a:t>
            </a:r>
            <a:r>
              <a:rPr lang="en-US" baseline="0" dirty="0" smtClean="0"/>
              <a:t> </a:t>
            </a:r>
          </a:p>
          <a:p>
            <a:r>
              <a:rPr lang="en-US" baseline="0" dirty="0" err="1" smtClean="0"/>
              <a:t>Đề</a:t>
            </a:r>
            <a:r>
              <a:rPr lang="en-US" baseline="0" dirty="0" smtClean="0"/>
              <a:t> </a:t>
            </a:r>
            <a:r>
              <a:rPr lang="en-US" baseline="0" dirty="0" err="1" smtClean="0"/>
              <a:t>tài</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AB5E797F-F015-4070-9F9C-4517C09B7E92}" type="slidenum">
              <a:rPr lang="en-US" smtClean="0"/>
              <a:t>1</a:t>
            </a:fld>
            <a:endParaRPr lang="en-US"/>
          </a:p>
        </p:txBody>
      </p:sp>
    </p:spTree>
    <p:extLst>
      <p:ext uri="{BB962C8B-B14F-4D97-AF65-F5344CB8AC3E}">
        <p14:creationId xmlns:p14="http://schemas.microsoft.com/office/powerpoint/2010/main" val="10539207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panose="05000000000000000000" pitchFamily="2" charset="2"/>
              <a:buNone/>
            </a:pPr>
            <a:r>
              <a:rPr lang="en-US" sz="1200" b="0" smtClean="0"/>
              <a:t>Đầu</a:t>
            </a:r>
            <a:r>
              <a:rPr lang="en-US" sz="1200" b="0" baseline="0" smtClean="0"/>
              <a:t> tiên là phần mô tả hệ thống</a:t>
            </a:r>
            <a:endParaRPr lang="en-US" sz="1200" b="0" smtClean="0"/>
          </a:p>
          <a:p>
            <a:pPr>
              <a:buFont typeface="Wingdings" panose="05000000000000000000" pitchFamily="2" charset="2"/>
              <a:buChar char="v"/>
            </a:pPr>
            <a:r>
              <a:rPr lang="en-US" sz="1200" b="0" smtClean="0"/>
              <a:t>Hệ thống gồm các chức năng dành cho 2 nhóm người dùng chính:</a:t>
            </a:r>
          </a:p>
          <a:p>
            <a:pPr>
              <a:buFont typeface="Arial" panose="020B0604020202020204" pitchFamily="34" charset="0"/>
              <a:buChar char="•"/>
            </a:pPr>
            <a:r>
              <a:rPr lang="en-US" sz="1200" b="0" smtClean="0"/>
              <a:t>Giảng viên: đăng ký lịch, xem lịch dạy và xóa lịch đã đăng ký</a:t>
            </a:r>
          </a:p>
          <a:p>
            <a:pPr>
              <a:buFont typeface="Arial" panose="020B0604020202020204" pitchFamily="34" charset="0"/>
              <a:buChar char="•"/>
            </a:pPr>
            <a:r>
              <a:rPr lang="en-US" sz="1200" b="0" smtClean="0"/>
              <a:t>Người quản lý: Điều chỉnh lịch, duyệt yêu cầu xếp lịch, xử lý vấn đề, thống kê</a:t>
            </a:r>
          </a:p>
          <a:p>
            <a:pPr>
              <a:buFont typeface="Arial" panose="020B0604020202020204" pitchFamily="34" charset="0"/>
              <a:buNone/>
            </a:pPr>
            <a:r>
              <a:rPr lang="en-US" sz="1200" b="0" smtClean="0"/>
              <a:t>Bên</a:t>
            </a:r>
            <a:r>
              <a:rPr lang="en-US" sz="1200" b="0" baseline="0" smtClean="0"/>
              <a:t> cạnh có hệ thống còn cung cấp chức năng quản lý cho người dùng có vai trò là admin</a:t>
            </a:r>
            <a:endParaRPr lang="en-US" sz="1200" b="0" smtClean="0"/>
          </a:p>
          <a:p>
            <a:pPr>
              <a:buFont typeface="Arial" panose="020B0604020202020204" pitchFamily="34" charset="0"/>
              <a:buChar char="•"/>
            </a:pPr>
            <a:r>
              <a:rPr lang="en-US" sz="1200" b="0" smtClean="0"/>
              <a:t>Admin: thực</a:t>
            </a:r>
            <a:r>
              <a:rPr lang="en-US" sz="1200" b="0" baseline="0" smtClean="0"/>
              <a:t> hiện các chức năng quản lý của hệ thống</a:t>
            </a:r>
            <a:endParaRPr lang="en-US" sz="1200" b="0" smtClean="0"/>
          </a:p>
          <a:p>
            <a:endParaRPr lang="en-US"/>
          </a:p>
        </p:txBody>
      </p:sp>
      <p:sp>
        <p:nvSpPr>
          <p:cNvPr id="4" name="Slide Number Placeholder 3"/>
          <p:cNvSpPr>
            <a:spLocks noGrp="1"/>
          </p:cNvSpPr>
          <p:nvPr>
            <p:ph type="sldNum" sz="quarter" idx="10"/>
          </p:nvPr>
        </p:nvSpPr>
        <p:spPr/>
        <p:txBody>
          <a:bodyPr/>
          <a:lstStyle/>
          <a:p>
            <a:fld id="{AB5E797F-F015-4070-9F9C-4517C09B7E92}" type="slidenum">
              <a:rPr lang="en-US" smtClean="0"/>
              <a:t>10</a:t>
            </a:fld>
            <a:endParaRPr lang="en-US"/>
          </a:p>
        </p:txBody>
      </p:sp>
    </p:spTree>
    <p:extLst>
      <p:ext uri="{BB962C8B-B14F-4D97-AF65-F5344CB8AC3E}">
        <p14:creationId xmlns:p14="http://schemas.microsoft.com/office/powerpoint/2010/main" val="31901563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smtClean="0"/>
              <a:t>Người</a:t>
            </a:r>
            <a:r>
              <a:rPr lang="en-US" b="1" baseline="0" smtClean="0"/>
              <a:t> quản lý gồm có các chức năng như sau”</a:t>
            </a:r>
          </a:p>
          <a:p>
            <a:pPr marL="171450" indent="-171450">
              <a:buFontTx/>
              <a:buChar char="-"/>
            </a:pPr>
            <a:r>
              <a:rPr lang="en-US" baseline="0" smtClean="0"/>
              <a:t>Xử lý các yêu cầu chờ duyệt</a:t>
            </a:r>
          </a:p>
          <a:p>
            <a:pPr marL="171450" indent="-171450">
              <a:buFontTx/>
              <a:buChar char="-"/>
            </a:pPr>
            <a:r>
              <a:rPr lang="en-US" baseline="0" smtClean="0"/>
              <a:t>Xử lý các vấn đề phát sinh</a:t>
            </a:r>
          </a:p>
          <a:p>
            <a:pPr marL="171450" indent="-171450">
              <a:buFontTx/>
              <a:buChar char="-"/>
            </a:pPr>
            <a:r>
              <a:rPr lang="en-US" baseline="0" smtClean="0"/>
              <a:t>Điều chỉnh lịch</a:t>
            </a:r>
          </a:p>
          <a:p>
            <a:pPr marL="171450" indent="-171450">
              <a:buFontTx/>
              <a:buChar char="-"/>
            </a:pPr>
            <a:r>
              <a:rPr lang="en-US" baseline="0" smtClean="0"/>
              <a:t>Thống kê tình trạng sử dụng phòng</a:t>
            </a:r>
          </a:p>
          <a:p>
            <a:pPr marL="171450" indent="-171450">
              <a:buFontTx/>
              <a:buChar char="-"/>
            </a:pPr>
            <a:r>
              <a:rPr lang="en-US" baseline="0" smtClean="0"/>
              <a:t>Thêm danh sách từ file excel</a:t>
            </a:r>
          </a:p>
          <a:p>
            <a:pPr marL="171450" indent="-171450">
              <a:buFontTx/>
              <a:buChar char="-"/>
            </a:pPr>
            <a:r>
              <a:rPr lang="en-US" baseline="0" smtClean="0"/>
              <a:t>Và các chức năng quản lý như: qản lý phòng, người dùng, môn học, lớp học phần, phần mềm,…</a:t>
            </a:r>
          </a:p>
          <a:p>
            <a:pPr marL="0" indent="0">
              <a:buFontTx/>
              <a:buNone/>
            </a:pPr>
            <a:endParaRPr lang="en-US" baseline="0" smtClean="0"/>
          </a:p>
          <a:p>
            <a:r>
              <a:rPr lang="en-US" b="1" baseline="0" smtClean="0"/>
              <a:t>Giảng viên gồm có các chức năng: …..</a:t>
            </a:r>
          </a:p>
          <a:p>
            <a:pPr marL="171450" indent="-171450">
              <a:buFontTx/>
              <a:buChar char="-"/>
            </a:pPr>
            <a:r>
              <a:rPr lang="en-US" b="0" baseline="0" smtClean="0"/>
              <a:t>Xem lịch dạy cá nhân</a:t>
            </a:r>
          </a:p>
          <a:p>
            <a:pPr marL="171450" indent="-171450">
              <a:buFontTx/>
              <a:buChar char="-"/>
            </a:pPr>
            <a:r>
              <a:rPr lang="en-US" b="0" baseline="0" smtClean="0"/>
              <a:t>Đăng ký phòng</a:t>
            </a:r>
          </a:p>
          <a:p>
            <a:pPr marL="171450" indent="-171450">
              <a:buFontTx/>
              <a:buChar char="-"/>
            </a:pPr>
            <a:r>
              <a:rPr lang="en-US" b="0" baseline="0" smtClean="0"/>
              <a:t>Xem thong tin tai khoản</a:t>
            </a:r>
          </a:p>
          <a:p>
            <a:pPr marL="171450" indent="-171450">
              <a:buFontTx/>
              <a:buChar char="-"/>
            </a:pPr>
            <a:r>
              <a:rPr lang="en-US" b="0" baseline="0" smtClean="0"/>
              <a:t>Xóa lịch đã đăng ký</a:t>
            </a:r>
          </a:p>
          <a:p>
            <a:pPr marL="171450" indent="-171450">
              <a:buFontTx/>
              <a:buChar char="-"/>
            </a:pPr>
            <a:r>
              <a:rPr lang="en-US" b="0" baseline="0" smtClean="0"/>
              <a:t>Gửi vấn đề</a:t>
            </a:r>
          </a:p>
          <a:p>
            <a:pPr marL="0" indent="0">
              <a:buFontTx/>
              <a:buNone/>
            </a:pPr>
            <a:endParaRPr lang="en-US" b="1" baseline="0" smtClean="0"/>
          </a:p>
          <a:p>
            <a:r>
              <a:rPr lang="en-US" baseline="0" smtClean="0"/>
              <a:t>Ngoài ra người dùng không có tài khoản vẫn có thể xem lịch thực hành của khoa ở trang chủ</a:t>
            </a:r>
          </a:p>
          <a:p>
            <a:endParaRPr lang="en-US" baseline="0" smtClean="0"/>
          </a:p>
          <a:p>
            <a:endParaRPr lang="en-US"/>
          </a:p>
        </p:txBody>
      </p:sp>
      <p:sp>
        <p:nvSpPr>
          <p:cNvPr id="4" name="Slide Number Placeholder 3"/>
          <p:cNvSpPr>
            <a:spLocks noGrp="1"/>
          </p:cNvSpPr>
          <p:nvPr>
            <p:ph type="sldNum" sz="quarter" idx="10"/>
          </p:nvPr>
        </p:nvSpPr>
        <p:spPr/>
        <p:txBody>
          <a:bodyPr/>
          <a:lstStyle/>
          <a:p>
            <a:fld id="{AB5E797F-F015-4070-9F9C-4517C09B7E92}" type="slidenum">
              <a:rPr lang="en-US" smtClean="0"/>
              <a:t>11</a:t>
            </a:fld>
            <a:endParaRPr lang="en-US"/>
          </a:p>
        </p:txBody>
      </p:sp>
    </p:spTree>
    <p:extLst>
      <p:ext uri="{BB962C8B-B14F-4D97-AF65-F5344CB8AC3E}">
        <p14:creationId xmlns:p14="http://schemas.microsoft.com/office/powerpoint/2010/main" val="5616523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Sau đây</a:t>
            </a:r>
            <a:r>
              <a:rPr lang="en-US" baseline="0" smtClean="0"/>
              <a:t> em xin trình bày sơ đồ xử lý của một sô chức năng trong hệ thống</a:t>
            </a:r>
          </a:p>
          <a:p>
            <a:r>
              <a:rPr lang="en-US" baseline="0" smtClean="0"/>
              <a:t>Như thầy cô theo dõi thì trên màn hình là sơ đồ xử lí của chức năng ký lịch</a:t>
            </a:r>
          </a:p>
          <a:p>
            <a:r>
              <a:rPr lang="en-US" baseline="0" smtClean="0"/>
              <a:t>Ban đầu người dùng chọn chức nagw đăng ký lịch và nhập các thông tin cần thiêt cho đăng ký phòng.</a:t>
            </a:r>
          </a:p>
          <a:p>
            <a:r>
              <a:rPr lang="en-US" baseline="0" smtClean="0"/>
              <a:t>Hệ thống sẽ kiểm tra thông tin và xử lý đăng ký lịch theo như sơ đồ.</a:t>
            </a:r>
          </a:p>
          <a:p>
            <a:r>
              <a:rPr lang="en-US" baseline="0" smtClean="0"/>
              <a:t>Khi tìm được phòng phù hợp hệ thống sẽ đăng ký phòng</a:t>
            </a:r>
          </a:p>
          <a:p>
            <a:r>
              <a:rPr lang="en-US" baseline="0" smtClean="0"/>
              <a:t>Khi không tìm được sẽ đưa yêu cầu vào lịch chờ duyệt</a:t>
            </a:r>
            <a:endParaRPr lang="en-US"/>
          </a:p>
        </p:txBody>
      </p:sp>
      <p:sp>
        <p:nvSpPr>
          <p:cNvPr id="4" name="Slide Number Placeholder 3"/>
          <p:cNvSpPr>
            <a:spLocks noGrp="1"/>
          </p:cNvSpPr>
          <p:nvPr>
            <p:ph type="sldNum" sz="quarter" idx="10"/>
          </p:nvPr>
        </p:nvSpPr>
        <p:spPr/>
        <p:txBody>
          <a:bodyPr/>
          <a:lstStyle/>
          <a:p>
            <a:fld id="{AB5E797F-F015-4070-9F9C-4517C09B7E92}" type="slidenum">
              <a:rPr lang="en-US" smtClean="0"/>
              <a:t>12</a:t>
            </a:fld>
            <a:endParaRPr lang="en-US"/>
          </a:p>
        </p:txBody>
      </p:sp>
    </p:spTree>
    <p:extLst>
      <p:ext uri="{BB962C8B-B14F-4D97-AF65-F5344CB8AC3E}">
        <p14:creationId xmlns:p14="http://schemas.microsoft.com/office/powerpoint/2010/main" val="16438955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Đây</a:t>
            </a:r>
            <a:r>
              <a:rPr lang="en-US" baseline="0" smtClean="0"/>
              <a:t> là mô hình mức quan niệm của toàn bộ hệ thống:</a:t>
            </a:r>
          </a:p>
          <a:p>
            <a:r>
              <a:rPr lang="en-US" baseline="0" smtClean="0"/>
              <a:t>Sau đây em sẽ nói về một số quan hệ chính trong mô hình này:</a:t>
            </a:r>
          </a:p>
          <a:p>
            <a:pPr marL="171450" indent="-171450">
              <a:buFontTx/>
              <a:buChar char="-"/>
            </a:pPr>
            <a:r>
              <a:rPr lang="en-US" baseline="0" smtClean="0"/>
              <a:t>Quan hệ người dùng Role: là quan hệ n- n, một người dùng có thể có nhiều role, 1 role có thể có nhiều người dùng</a:t>
            </a:r>
          </a:p>
          <a:p>
            <a:pPr marL="171450" indent="-171450">
              <a:buFontTx/>
              <a:buChar char="-"/>
            </a:pPr>
            <a:r>
              <a:rPr lang="en-US" baseline="0" smtClean="0"/>
              <a:t>Quan hệ người dùng-lịch: là quan hệ 1- n, một người dùng sẽ có nhiều lịch, 1 lịch sẽ thuộc về 1 người dùng</a:t>
            </a:r>
          </a:p>
          <a:p>
            <a:pPr marL="171450" indent="-171450">
              <a:buFontTx/>
              <a:buChar char="-"/>
            </a:pPr>
            <a:r>
              <a:rPr lang="en-US" baseline="0" smtClean="0"/>
              <a:t>Quan hệ người dùng-lịch chờ duyệt: tương tự như quan hệ người dùng lịch</a:t>
            </a:r>
          </a:p>
          <a:p>
            <a:pPr marL="171450" indent="-171450">
              <a:buFontTx/>
              <a:buChar char="-"/>
            </a:pPr>
            <a:r>
              <a:rPr lang="en-US" baseline="0" smtClean="0"/>
              <a:t>Quan hệ bộ môn –phong: là quan hệ 1-n,  một bộ môn có nhiều phòng, 1 phòng chỉ có ở 1 bộ môn</a:t>
            </a:r>
          </a:p>
          <a:p>
            <a:pPr marL="171450" indent="-171450">
              <a:buFontTx/>
              <a:buChar char="-"/>
            </a:pPr>
            <a:r>
              <a:rPr lang="en-US" baseline="0" smtClean="0"/>
              <a:t>Quan hệ phòng-phần mềm: là quan hệ n-n, một phòng có nhiều phần mềm, một phần mềm thì có ở nhiều phòng</a:t>
            </a:r>
          </a:p>
          <a:p>
            <a:pPr marL="171450" indent="-171450">
              <a:buFontTx/>
              <a:buChar char="-"/>
            </a:pPr>
            <a:r>
              <a:rPr lang="en-US" baseline="0" smtClean="0"/>
              <a:t>Quan hệ phần mềm-môn học: là quan hệ n-n, một phần mềm được sử dụng ở nhiều môn học, một môn học  sử dụng nhiều phần mềm</a:t>
            </a:r>
          </a:p>
        </p:txBody>
      </p:sp>
      <p:sp>
        <p:nvSpPr>
          <p:cNvPr id="4" name="Slide Number Placeholder 3"/>
          <p:cNvSpPr>
            <a:spLocks noGrp="1"/>
          </p:cNvSpPr>
          <p:nvPr>
            <p:ph type="sldNum" sz="quarter" idx="10"/>
          </p:nvPr>
        </p:nvSpPr>
        <p:spPr/>
        <p:txBody>
          <a:bodyPr/>
          <a:lstStyle/>
          <a:p>
            <a:fld id="{AB5E797F-F015-4070-9F9C-4517C09B7E92}" type="slidenum">
              <a:rPr lang="en-US" smtClean="0"/>
              <a:t>13</a:t>
            </a:fld>
            <a:endParaRPr lang="en-US"/>
          </a:p>
        </p:txBody>
      </p:sp>
    </p:spTree>
    <p:extLst>
      <p:ext uri="{BB962C8B-B14F-4D97-AF65-F5344CB8AC3E}">
        <p14:creationId xmlns:p14="http://schemas.microsoft.com/office/powerpoint/2010/main" val="25355375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Sau đây</a:t>
            </a:r>
            <a:r>
              <a:rPr lang="en-US" baseline="0" smtClean="0"/>
              <a:t> em xin giới thiệu sơ lược các giao diện của ứng dụng nhóm em thực hiện</a:t>
            </a:r>
            <a:endParaRPr lang="en-US" smtClean="0"/>
          </a:p>
          <a:p>
            <a:r>
              <a:rPr lang="en-US" smtClean="0"/>
              <a:t>Đây</a:t>
            </a:r>
            <a:r>
              <a:rPr lang="en-US" baseline="0" smtClean="0"/>
              <a:t> là giao diện trang chủ của hệ thống</a:t>
            </a:r>
          </a:p>
          <a:p>
            <a:pPr marL="171450" indent="-171450">
              <a:buFontTx/>
              <a:buChar char="-"/>
            </a:pPr>
            <a:r>
              <a:rPr lang="en-US" baseline="0" smtClean="0"/>
              <a:t>Người dùng có thể chọn học kỳ để xem lịch, mặc định lịch sẽ hiển thị ở học kỳ hiện tại</a:t>
            </a:r>
          </a:p>
          <a:p>
            <a:pPr marL="171450" indent="-171450">
              <a:buFontTx/>
              <a:buChar char="-"/>
            </a:pPr>
            <a:r>
              <a:rPr lang="en-US" baseline="0" smtClean="0"/>
              <a:t>Đây là các tuần trong học kỳ, người dùng có thể chọn và xem lịch của từng tuần</a:t>
            </a:r>
          </a:p>
          <a:p>
            <a:pPr marL="171450" indent="-171450">
              <a:buFontTx/>
              <a:buChar char="-"/>
            </a:pPr>
            <a:r>
              <a:rPr lang="en-US" baseline="0" smtClean="0"/>
              <a:t>ô có màu vàng là có buổi đã được hệ thống xếp lịch, các ô màu xanh là do người quản ly xếp</a:t>
            </a:r>
          </a:p>
          <a:p>
            <a:pPr marL="171450" indent="-171450">
              <a:buFontTx/>
              <a:buChar char="-"/>
            </a:pPr>
            <a:endParaRPr lang="en-US"/>
          </a:p>
        </p:txBody>
      </p:sp>
      <p:sp>
        <p:nvSpPr>
          <p:cNvPr id="4" name="Slide Number Placeholder 3"/>
          <p:cNvSpPr>
            <a:spLocks noGrp="1"/>
          </p:cNvSpPr>
          <p:nvPr>
            <p:ph type="sldNum" sz="quarter" idx="10"/>
          </p:nvPr>
        </p:nvSpPr>
        <p:spPr/>
        <p:txBody>
          <a:bodyPr/>
          <a:lstStyle/>
          <a:p>
            <a:fld id="{AB5E797F-F015-4070-9F9C-4517C09B7E92}" type="slidenum">
              <a:rPr lang="en-US" smtClean="0"/>
              <a:t>14</a:t>
            </a:fld>
            <a:endParaRPr lang="en-US"/>
          </a:p>
        </p:txBody>
      </p:sp>
    </p:spTree>
    <p:extLst>
      <p:ext uri="{BB962C8B-B14F-4D97-AF65-F5344CB8AC3E}">
        <p14:creationId xmlns:p14="http://schemas.microsoft.com/office/powerpoint/2010/main" val="22579451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Đây</a:t>
            </a:r>
            <a:r>
              <a:rPr lang="en-US" baseline="0" smtClean="0"/>
              <a:t> là giao diện trang đăng ký lịch của giảng viên</a:t>
            </a:r>
          </a:p>
          <a:p>
            <a:r>
              <a:rPr lang="en-US" baseline="0" smtClean="0"/>
              <a:t>- giảng viên có thể dăng ký lịch cho các môn có trong thời khóa biểu và các môn ngoài thời khóa biểu</a:t>
            </a:r>
          </a:p>
          <a:p>
            <a:pPr marL="171450" indent="-171450">
              <a:buFontTx/>
              <a:buChar char="-"/>
            </a:pPr>
            <a:r>
              <a:rPr lang="en-US" baseline="0" smtClean="0"/>
              <a:t>Người dùng sẽ thực hiện chọn môn học cần đăng ký thực hành, nhập vào nhóm thực hành (có thể nhập số hoặc chữ)</a:t>
            </a:r>
          </a:p>
          <a:p>
            <a:pPr marL="171450" indent="-171450">
              <a:buFontTx/>
              <a:buChar char="-"/>
            </a:pPr>
            <a:r>
              <a:rPr lang="en-US" baseline="0" smtClean="0"/>
              <a:t>Người dùng chọn thời gian thực hành</a:t>
            </a:r>
          </a:p>
          <a:p>
            <a:pPr marL="171450" indent="-171450">
              <a:buFontTx/>
              <a:buChar char="-"/>
            </a:pPr>
            <a:r>
              <a:rPr lang="en-US" baseline="0" smtClean="0"/>
              <a:t>Sau đó nhấn vào nút đăng ký để gửi yêu cầu đăng ký đến hệ thống</a:t>
            </a:r>
          </a:p>
          <a:p>
            <a:pPr marL="0" indent="0">
              <a:buFontTx/>
              <a:buNone/>
            </a:pPr>
            <a:endParaRPr lang="en-US"/>
          </a:p>
        </p:txBody>
      </p:sp>
      <p:sp>
        <p:nvSpPr>
          <p:cNvPr id="4" name="Slide Number Placeholder 3"/>
          <p:cNvSpPr>
            <a:spLocks noGrp="1"/>
          </p:cNvSpPr>
          <p:nvPr>
            <p:ph type="sldNum" sz="quarter" idx="10"/>
          </p:nvPr>
        </p:nvSpPr>
        <p:spPr/>
        <p:txBody>
          <a:bodyPr/>
          <a:lstStyle/>
          <a:p>
            <a:fld id="{AB5E797F-F015-4070-9F9C-4517C09B7E92}" type="slidenum">
              <a:rPr lang="en-US" smtClean="0"/>
              <a:t>15</a:t>
            </a:fld>
            <a:endParaRPr lang="en-US"/>
          </a:p>
        </p:txBody>
      </p:sp>
    </p:spTree>
    <p:extLst>
      <p:ext uri="{BB962C8B-B14F-4D97-AF65-F5344CB8AC3E}">
        <p14:creationId xmlns:p14="http://schemas.microsoft.com/office/powerpoint/2010/main" val="31473762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Sau đây</a:t>
            </a:r>
            <a:r>
              <a:rPr lang="en-US" baseline="0" smtClean="0"/>
              <a:t> là giao diện trang quản trị</a:t>
            </a:r>
          </a:p>
          <a:p>
            <a:r>
              <a:rPr lang="en-US" baseline="0" smtClean="0"/>
              <a:t>Gồm danh mục quản lý nằm ở phía trái, và các biểu tượng chức năng nằm ở phía bên phải</a:t>
            </a:r>
          </a:p>
          <a:p>
            <a:r>
              <a:rPr lang="en-US" baseline="0" smtClean="0"/>
              <a:t>Người dùng có vai trò là admin mới có thể truy cập vào trang này</a:t>
            </a:r>
          </a:p>
          <a:p>
            <a:endParaRPr lang="en-US"/>
          </a:p>
        </p:txBody>
      </p:sp>
      <p:sp>
        <p:nvSpPr>
          <p:cNvPr id="4" name="Slide Number Placeholder 3"/>
          <p:cNvSpPr>
            <a:spLocks noGrp="1"/>
          </p:cNvSpPr>
          <p:nvPr>
            <p:ph type="sldNum" sz="quarter" idx="10"/>
          </p:nvPr>
        </p:nvSpPr>
        <p:spPr/>
        <p:txBody>
          <a:bodyPr/>
          <a:lstStyle/>
          <a:p>
            <a:fld id="{AB5E797F-F015-4070-9F9C-4517C09B7E92}" type="slidenum">
              <a:rPr lang="en-US" smtClean="0"/>
              <a:t>16</a:t>
            </a:fld>
            <a:endParaRPr lang="en-US"/>
          </a:p>
        </p:txBody>
      </p:sp>
    </p:spTree>
    <p:extLst>
      <p:ext uri="{BB962C8B-B14F-4D97-AF65-F5344CB8AC3E}">
        <p14:creationId xmlns:p14="http://schemas.microsoft.com/office/powerpoint/2010/main" val="35906552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Đây</a:t>
            </a:r>
            <a:r>
              <a:rPr lang="en-US" baseline="0" smtClean="0"/>
              <a:t> là trang giao diện duyệt lịch</a:t>
            </a:r>
          </a:p>
          <a:p>
            <a:pPr marL="171450" indent="-171450">
              <a:buFontTx/>
              <a:buChar char="-"/>
            </a:pPr>
            <a:r>
              <a:rPr lang="en-US" baseline="0" smtClean="0"/>
              <a:t>Trang này sẽ hiển thị danh sách các yêu cầu chưa được xếp phòng của bộ môn và của ngoài bộ môn</a:t>
            </a:r>
          </a:p>
          <a:p>
            <a:pPr marL="171450" indent="-171450">
              <a:buFontTx/>
              <a:buChar char="-"/>
            </a:pPr>
            <a:r>
              <a:rPr lang="en-US" baseline="0" smtClean="0"/>
              <a:t>Đối với các yêu cầu trong bộ môn </a:t>
            </a:r>
          </a:p>
          <a:p>
            <a:pPr marL="0" indent="0">
              <a:buFontTx/>
              <a:buNone/>
            </a:pPr>
            <a:r>
              <a:rPr lang="en-US" baseline="0" smtClean="0"/>
              <a:t>	+ xem lịch sử</a:t>
            </a:r>
          </a:p>
          <a:p>
            <a:pPr marL="0" indent="0">
              <a:buFontTx/>
              <a:buNone/>
            </a:pPr>
            <a:r>
              <a:rPr lang="en-US" baseline="0" smtClean="0"/>
              <a:t>	+ xếp phòng</a:t>
            </a:r>
          </a:p>
          <a:p>
            <a:pPr marL="0" indent="0">
              <a:buFontTx/>
              <a:buNone/>
            </a:pPr>
            <a:r>
              <a:rPr lang="en-US" baseline="0" smtClean="0"/>
              <a:t>	+ từ chối</a:t>
            </a:r>
          </a:p>
          <a:p>
            <a:pPr marL="171450" indent="-171450">
              <a:buFontTx/>
              <a:buChar char="-"/>
            </a:pPr>
            <a:r>
              <a:rPr lang="en-US" baseline="0" smtClean="0"/>
              <a:t>đối với các yêu cầu từ bộ môn khác thì quản lý có thể </a:t>
            </a:r>
          </a:p>
          <a:p>
            <a:pPr marL="0" indent="0">
              <a:buFontTx/>
              <a:buNone/>
            </a:pPr>
            <a:r>
              <a:rPr lang="en-US" baseline="0" smtClean="0"/>
              <a:t>	+ xếp phòng</a:t>
            </a:r>
          </a:p>
          <a:p>
            <a:pPr marL="0" indent="0">
              <a:buFontTx/>
              <a:buNone/>
            </a:pPr>
            <a:r>
              <a:rPr lang="en-US" baseline="0" smtClean="0"/>
              <a:t>	+ trả về bộ môn</a:t>
            </a:r>
            <a:endParaRPr lang="en-US"/>
          </a:p>
        </p:txBody>
      </p:sp>
      <p:sp>
        <p:nvSpPr>
          <p:cNvPr id="4" name="Slide Number Placeholder 3"/>
          <p:cNvSpPr>
            <a:spLocks noGrp="1"/>
          </p:cNvSpPr>
          <p:nvPr>
            <p:ph type="sldNum" sz="quarter" idx="10"/>
          </p:nvPr>
        </p:nvSpPr>
        <p:spPr/>
        <p:txBody>
          <a:bodyPr/>
          <a:lstStyle/>
          <a:p>
            <a:fld id="{AB5E797F-F015-4070-9F9C-4517C09B7E92}" type="slidenum">
              <a:rPr lang="en-US" smtClean="0"/>
              <a:t>17</a:t>
            </a:fld>
            <a:endParaRPr lang="en-US"/>
          </a:p>
        </p:txBody>
      </p:sp>
    </p:spTree>
    <p:extLst>
      <p:ext uri="{BB962C8B-B14F-4D97-AF65-F5344CB8AC3E}">
        <p14:creationId xmlns:p14="http://schemas.microsoft.com/office/powerpoint/2010/main" val="34741160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Em</a:t>
            </a:r>
            <a:r>
              <a:rPr lang="en-US" baseline="0" smtClean="0"/>
              <a:t> thực hiện thống kê theo dựa theo dữ liệu lịch đã đăng ký phòng,</a:t>
            </a:r>
          </a:p>
          <a:p>
            <a:r>
              <a:rPr lang="en-US" baseline="0" smtClean="0"/>
              <a:t> em sẽ thực hiện đếm số lần sử dụng theo từng phòng, bộ môn, học kỳ với các tùy chọn thời gian khác nhau</a:t>
            </a:r>
          </a:p>
          <a:p>
            <a:r>
              <a:rPr lang="en-US" baseline="0" smtClean="0"/>
              <a:t>Để vẽ biểu đồ em sử dụng thư viện chart của google, ….</a:t>
            </a:r>
            <a:endParaRPr lang="en-US"/>
          </a:p>
        </p:txBody>
      </p:sp>
      <p:sp>
        <p:nvSpPr>
          <p:cNvPr id="4" name="Slide Number Placeholder 3"/>
          <p:cNvSpPr>
            <a:spLocks noGrp="1"/>
          </p:cNvSpPr>
          <p:nvPr>
            <p:ph type="sldNum" sz="quarter" idx="10"/>
          </p:nvPr>
        </p:nvSpPr>
        <p:spPr/>
        <p:txBody>
          <a:bodyPr/>
          <a:lstStyle/>
          <a:p>
            <a:fld id="{AB5E797F-F015-4070-9F9C-4517C09B7E92}" type="slidenum">
              <a:rPr lang="en-US" smtClean="0"/>
              <a:t>19</a:t>
            </a:fld>
            <a:endParaRPr lang="en-US"/>
          </a:p>
        </p:txBody>
      </p:sp>
    </p:spTree>
    <p:extLst>
      <p:ext uri="{BB962C8B-B14F-4D97-AF65-F5344CB8AC3E}">
        <p14:creationId xmlns:p14="http://schemas.microsoft.com/office/powerpoint/2010/main" val="28264997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Em</a:t>
            </a:r>
            <a:r>
              <a:rPr lang="en-US" baseline="0" smtClean="0"/>
              <a:t> thực hiện thống kê theo dựa theo dữ liệu lịch đã đăng ký phòng,</a:t>
            </a:r>
          </a:p>
          <a:p>
            <a:r>
              <a:rPr lang="en-US" baseline="0" smtClean="0"/>
              <a:t> em sẽ thực hiện đếm số lần sử dụng theo từng phòng, bộ môn, học kỳ với các tùy chọn thời gian khác nhau</a:t>
            </a:r>
          </a:p>
          <a:p>
            <a:r>
              <a:rPr lang="en-US" baseline="0" smtClean="0"/>
              <a:t>Để vẽ biểu đồ em sử dụng thư viện chart của google, ….</a:t>
            </a:r>
            <a:endParaRPr lang="en-US"/>
          </a:p>
        </p:txBody>
      </p:sp>
      <p:sp>
        <p:nvSpPr>
          <p:cNvPr id="4" name="Slide Number Placeholder 3"/>
          <p:cNvSpPr>
            <a:spLocks noGrp="1"/>
          </p:cNvSpPr>
          <p:nvPr>
            <p:ph type="sldNum" sz="quarter" idx="10"/>
          </p:nvPr>
        </p:nvSpPr>
        <p:spPr/>
        <p:txBody>
          <a:bodyPr/>
          <a:lstStyle/>
          <a:p>
            <a:fld id="{AB5E797F-F015-4070-9F9C-4517C09B7E92}" type="slidenum">
              <a:rPr lang="en-US" smtClean="0"/>
              <a:t>20</a:t>
            </a:fld>
            <a:endParaRPr lang="en-US"/>
          </a:p>
        </p:txBody>
      </p:sp>
    </p:spTree>
    <p:extLst>
      <p:ext uri="{BB962C8B-B14F-4D97-AF65-F5344CB8AC3E}">
        <p14:creationId xmlns:p14="http://schemas.microsoft.com/office/powerpoint/2010/main" val="8926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Nội</a:t>
            </a:r>
            <a:r>
              <a:rPr lang="en-US" baseline="0" dirty="0" smtClean="0"/>
              <a:t> </a:t>
            </a:r>
            <a:r>
              <a:rPr lang="en-US" baseline="0" dirty="0" err="1" smtClean="0"/>
              <a:t>bài</a:t>
            </a:r>
            <a:r>
              <a:rPr lang="en-US" baseline="0" dirty="0" smtClean="0"/>
              <a:t> </a:t>
            </a:r>
            <a:r>
              <a:rPr lang="en-US" baseline="0" dirty="0" err="1" smtClean="0"/>
              <a:t>báo</a:t>
            </a:r>
            <a:r>
              <a:rPr lang="en-US" baseline="0" dirty="0" smtClean="0"/>
              <a:t> </a:t>
            </a:r>
            <a:r>
              <a:rPr lang="en-US" baseline="0" dirty="0" err="1" smtClean="0"/>
              <a:t>cáo</a:t>
            </a:r>
            <a:r>
              <a:rPr lang="en-US" baseline="0" dirty="0" smtClean="0"/>
              <a:t> </a:t>
            </a:r>
            <a:r>
              <a:rPr lang="en-US" baseline="0" dirty="0" err="1" smtClean="0"/>
              <a:t>của</a:t>
            </a:r>
            <a:r>
              <a:rPr lang="en-US" baseline="0" dirty="0" smtClean="0"/>
              <a:t> </a:t>
            </a:r>
            <a:r>
              <a:rPr lang="en-US" baseline="0" dirty="0" err="1" smtClean="0"/>
              <a:t>em</a:t>
            </a:r>
            <a:r>
              <a:rPr lang="en-US" baseline="0" dirty="0" smtClean="0"/>
              <a:t> </a:t>
            </a:r>
            <a:r>
              <a:rPr lang="en-US" baseline="0" dirty="0" err="1" smtClean="0"/>
              <a:t>gồm</a:t>
            </a:r>
            <a:r>
              <a:rPr lang="en-US" baseline="0" dirty="0" smtClean="0"/>
              <a:t> </a:t>
            </a:r>
            <a:r>
              <a:rPr lang="en-US" baseline="0" dirty="0" err="1" smtClean="0"/>
              <a:t>các</a:t>
            </a:r>
            <a:r>
              <a:rPr lang="en-US" baseline="0" dirty="0" smtClean="0"/>
              <a:t> </a:t>
            </a:r>
            <a:r>
              <a:rPr lang="en-US" baseline="0" dirty="0" err="1" smtClean="0"/>
              <a:t>phần</a:t>
            </a:r>
            <a:r>
              <a:rPr lang="en-US" baseline="0" dirty="0" smtClean="0"/>
              <a:t> </a:t>
            </a:r>
            <a:r>
              <a:rPr lang="en-US" baseline="0" dirty="0" err="1" smtClean="0"/>
              <a:t>sau</a:t>
            </a:r>
            <a:r>
              <a:rPr lang="en-US" baseline="0" dirty="0" smtClean="0"/>
              <a:t>:</a:t>
            </a:r>
          </a:p>
          <a:p>
            <a:r>
              <a:rPr lang="en-US" baseline="0" dirty="0" err="1" smtClean="0"/>
              <a:t>Đặt</a:t>
            </a:r>
            <a:r>
              <a:rPr lang="en-US" baseline="0" dirty="0" smtClean="0"/>
              <a:t> </a:t>
            </a:r>
            <a:r>
              <a:rPr lang="en-US" baseline="0" dirty="0" err="1" smtClean="0"/>
              <a:t>vấn</a:t>
            </a:r>
            <a:r>
              <a:rPr lang="en-US" baseline="0" dirty="0" smtClean="0"/>
              <a:t> </a:t>
            </a:r>
            <a:r>
              <a:rPr lang="en-US" baseline="0" dirty="0" err="1" smtClean="0"/>
              <a:t>đề</a:t>
            </a:r>
            <a:endParaRPr lang="en-US" baseline="0" dirty="0" smtClean="0"/>
          </a:p>
          <a:p>
            <a:r>
              <a:rPr lang="en-US" baseline="0" dirty="0" err="1" smtClean="0"/>
              <a:t>Tiếp</a:t>
            </a:r>
            <a:r>
              <a:rPr lang="en-US" baseline="0" dirty="0" smtClean="0"/>
              <a:t> </a:t>
            </a:r>
            <a:r>
              <a:rPr lang="en-US" baseline="0" dirty="0" err="1" smtClean="0"/>
              <a:t>theo</a:t>
            </a:r>
            <a:r>
              <a:rPr lang="en-US" baseline="0" dirty="0" smtClean="0"/>
              <a:t> </a:t>
            </a:r>
            <a:r>
              <a:rPr lang="en-US" baseline="0" dirty="0" err="1" smtClean="0"/>
              <a:t>là</a:t>
            </a:r>
            <a:r>
              <a:rPr lang="en-US" baseline="0" dirty="0" smtClean="0"/>
              <a:t> </a:t>
            </a:r>
            <a:r>
              <a:rPr lang="en-US" baseline="0" dirty="0" err="1" smtClean="0"/>
              <a:t>phương</a:t>
            </a:r>
            <a:r>
              <a:rPr lang="en-US" baseline="0" dirty="0" smtClean="0"/>
              <a:t> </a:t>
            </a:r>
            <a:r>
              <a:rPr lang="en-US" baseline="0" dirty="0" err="1" smtClean="0"/>
              <a:t>pháp</a:t>
            </a:r>
            <a:r>
              <a:rPr lang="en-US" baseline="0" dirty="0" smtClean="0"/>
              <a:t> </a:t>
            </a:r>
            <a:r>
              <a:rPr lang="en-US" baseline="0" dirty="0" err="1" smtClean="0"/>
              <a:t>nghiên</a:t>
            </a:r>
            <a:r>
              <a:rPr lang="en-US" baseline="0" dirty="0" smtClean="0"/>
              <a:t> </a:t>
            </a:r>
            <a:r>
              <a:rPr lang="en-US" baseline="0" dirty="0" err="1" smtClean="0"/>
              <a:t>cứu</a:t>
            </a:r>
            <a:endParaRPr lang="en-US" baseline="0" dirty="0" smtClean="0"/>
          </a:p>
          <a:p>
            <a:r>
              <a:rPr lang="en-US" baseline="0" dirty="0" err="1" smtClean="0"/>
              <a:t>Kế</a:t>
            </a:r>
            <a:r>
              <a:rPr lang="en-US" baseline="0" dirty="0" smtClean="0"/>
              <a:t> </a:t>
            </a:r>
            <a:r>
              <a:rPr lang="en-US" baseline="0" dirty="0" err="1" smtClean="0"/>
              <a:t>đến</a:t>
            </a:r>
            <a:r>
              <a:rPr lang="en-US" baseline="0" dirty="0" smtClean="0"/>
              <a:t> </a:t>
            </a:r>
            <a:r>
              <a:rPr lang="en-US" baseline="0" dirty="0" err="1" smtClean="0"/>
              <a:t>là</a:t>
            </a:r>
            <a:r>
              <a:rPr lang="en-US" baseline="0" dirty="0" smtClean="0"/>
              <a:t> </a:t>
            </a:r>
            <a:r>
              <a:rPr lang="en-US" baseline="0" dirty="0" err="1" smtClean="0"/>
              <a:t>phần</a:t>
            </a:r>
            <a:r>
              <a:rPr lang="en-US" baseline="0" dirty="0" smtClean="0"/>
              <a:t> </a:t>
            </a:r>
            <a:r>
              <a:rPr lang="en-US" baseline="0" dirty="0" err="1" smtClean="0"/>
              <a:t>nội</a:t>
            </a:r>
            <a:r>
              <a:rPr lang="en-US" baseline="0" dirty="0" smtClean="0"/>
              <a:t> dung </a:t>
            </a:r>
            <a:r>
              <a:rPr lang="en-US" baseline="0" dirty="0" err="1" smtClean="0"/>
              <a:t>nghiên</a:t>
            </a:r>
            <a:r>
              <a:rPr lang="en-US" baseline="0" dirty="0" smtClean="0"/>
              <a:t> </a:t>
            </a:r>
            <a:r>
              <a:rPr lang="en-US" baseline="0" dirty="0" err="1" smtClean="0"/>
              <a:t>cứu</a:t>
            </a:r>
            <a:endParaRPr lang="en-US" baseline="0" dirty="0" smtClean="0"/>
          </a:p>
          <a:p>
            <a:r>
              <a:rPr lang="en-US" baseline="0" dirty="0" err="1" smtClean="0"/>
              <a:t>Cuối</a:t>
            </a:r>
            <a:r>
              <a:rPr lang="en-US" baseline="0" dirty="0" smtClean="0"/>
              <a:t> </a:t>
            </a:r>
            <a:r>
              <a:rPr lang="en-US" baseline="0" dirty="0" err="1" smtClean="0"/>
              <a:t>cùng</a:t>
            </a:r>
            <a:r>
              <a:rPr lang="en-US" baseline="0" dirty="0" smtClean="0"/>
              <a:t> </a:t>
            </a:r>
            <a:r>
              <a:rPr lang="en-US" baseline="0" dirty="0" err="1" smtClean="0"/>
              <a:t>là</a:t>
            </a:r>
            <a:r>
              <a:rPr lang="en-US" baseline="0" dirty="0" smtClean="0"/>
              <a:t> </a:t>
            </a:r>
            <a:r>
              <a:rPr lang="en-US" baseline="0" dirty="0" err="1" smtClean="0"/>
              <a:t>phần</a:t>
            </a:r>
            <a:r>
              <a:rPr lang="en-US" baseline="0" dirty="0" smtClean="0"/>
              <a:t> </a:t>
            </a:r>
            <a:r>
              <a:rPr lang="en-US" baseline="0" dirty="0" err="1" smtClean="0"/>
              <a:t>kết</a:t>
            </a:r>
            <a:r>
              <a:rPr lang="en-US" baseline="0" dirty="0" smtClean="0"/>
              <a:t> </a:t>
            </a:r>
            <a:r>
              <a:rPr lang="en-US" baseline="0" dirty="0" err="1" smtClean="0"/>
              <a:t>luận</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AB5E797F-F015-4070-9F9C-4517C09B7E92}" type="slidenum">
              <a:rPr lang="en-US" smtClean="0"/>
              <a:t>2</a:t>
            </a:fld>
            <a:endParaRPr lang="en-US"/>
          </a:p>
        </p:txBody>
      </p:sp>
    </p:spTree>
    <p:extLst>
      <p:ext uri="{BB962C8B-B14F-4D97-AF65-F5344CB8AC3E}">
        <p14:creationId xmlns:p14="http://schemas.microsoft.com/office/powerpoint/2010/main" val="276399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Qua</a:t>
            </a:r>
            <a:r>
              <a:rPr lang="en-US" baseline="0" smtClean="0"/>
              <a:t> kiểm định thì nhóm chúng em thấy </a:t>
            </a:r>
            <a:endParaRPr lang="en-US"/>
          </a:p>
        </p:txBody>
      </p:sp>
      <p:sp>
        <p:nvSpPr>
          <p:cNvPr id="4" name="Slide Number Placeholder 3"/>
          <p:cNvSpPr>
            <a:spLocks noGrp="1"/>
          </p:cNvSpPr>
          <p:nvPr>
            <p:ph type="sldNum" sz="quarter" idx="10"/>
          </p:nvPr>
        </p:nvSpPr>
        <p:spPr/>
        <p:txBody>
          <a:bodyPr/>
          <a:lstStyle/>
          <a:p>
            <a:fld id="{AB5E797F-F015-4070-9F9C-4517C09B7E92}" type="slidenum">
              <a:rPr lang="en-US" smtClean="0"/>
              <a:t>21</a:t>
            </a:fld>
            <a:endParaRPr lang="en-US"/>
          </a:p>
        </p:txBody>
      </p:sp>
    </p:spTree>
    <p:extLst>
      <p:ext uri="{BB962C8B-B14F-4D97-AF65-F5344CB8AC3E}">
        <p14:creationId xmlns:p14="http://schemas.microsoft.com/office/powerpoint/2010/main" val="38542109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5E797F-F015-4070-9F9C-4517C09B7E92}" type="slidenum">
              <a:rPr lang="en-US" smtClean="0"/>
              <a:t>27</a:t>
            </a:fld>
            <a:endParaRPr lang="en-US"/>
          </a:p>
        </p:txBody>
      </p:sp>
    </p:spTree>
    <p:extLst>
      <p:ext uri="{BB962C8B-B14F-4D97-AF65-F5344CB8AC3E}">
        <p14:creationId xmlns:p14="http://schemas.microsoft.com/office/powerpoint/2010/main" val="1372082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5E797F-F015-4070-9F9C-4517C09B7E92}" type="slidenum">
              <a:rPr lang="en-US" smtClean="0"/>
              <a:t>3</a:t>
            </a:fld>
            <a:endParaRPr lang="en-US"/>
          </a:p>
        </p:txBody>
      </p:sp>
    </p:spTree>
    <p:extLst>
      <p:ext uri="{BB962C8B-B14F-4D97-AF65-F5344CB8AC3E}">
        <p14:creationId xmlns:p14="http://schemas.microsoft.com/office/powerpoint/2010/main" val="26813471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Trong năm vừa qua, Khoa CNTT&amp;TT đã chuyển đổi mô hình quản lý phòng thực hành từ mô hình quản lý tập trung sang mô hình quản lý phân tán về các bộ môn để phù hợp với các quy định của nhà Trường. </a:t>
            </a:r>
          </a:p>
          <a:p>
            <a:r>
              <a:rPr lang="en-US" sz="1200" kern="1200" smtClean="0">
                <a:solidFill>
                  <a:schemeClr val="tx1"/>
                </a:solidFill>
                <a:effectLst/>
                <a:latin typeface="+mn-lt"/>
                <a:ea typeface="+mn-ea"/>
                <a:cs typeface="+mn-cs"/>
              </a:rPr>
              <a:t>Mô hình quản lý này đòi hỏi các cán bộ quản lý phòng thực hành của các bộ môn phải phối hợp tốt với nhau để xếp lịch thực hành cho giảng viên. </a:t>
            </a:r>
          </a:p>
          <a:p>
            <a:r>
              <a:rPr lang="en-US" sz="1200" kern="1200" smtClean="0">
                <a:solidFill>
                  <a:schemeClr val="tx1"/>
                </a:solidFill>
                <a:effectLst/>
                <a:latin typeface="+mn-lt"/>
                <a:ea typeface="+mn-ea"/>
                <a:cs typeface="+mn-cs"/>
              </a:rPr>
              <a:t>Hiện nay, công việc đăng ký và xếp phòng đang thực hiện một cách thủ công và sử dụng trang tính Google để chia sẻ lịch giữa các quản lý phòng thí nghiệm. Và</a:t>
            </a:r>
            <a:r>
              <a:rPr lang="en-US" sz="1200" kern="1200" baseline="0" smtClean="0">
                <a:solidFill>
                  <a:schemeClr val="tx1"/>
                </a:solidFill>
                <a:effectLst/>
                <a:latin typeface="+mn-lt"/>
                <a:ea typeface="+mn-ea"/>
                <a:cs typeface="+mn-cs"/>
              </a:rPr>
              <a:t> giảng viên có thể dễ dàng xem lịch qua trang tính</a:t>
            </a:r>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Mặc dù việc ứng dụng trang tính</a:t>
            </a:r>
            <a:r>
              <a:rPr lang="en-US" sz="1200" kern="1200" baseline="0" smtClean="0">
                <a:solidFill>
                  <a:schemeClr val="tx1"/>
                </a:solidFill>
                <a:effectLst/>
                <a:latin typeface="+mn-lt"/>
                <a:ea typeface="+mn-ea"/>
                <a:cs typeface="+mn-cs"/>
              </a:rPr>
              <a:t> của </a:t>
            </a:r>
            <a:r>
              <a:rPr lang="en-US" sz="1200" kern="1200" smtClean="0">
                <a:solidFill>
                  <a:schemeClr val="tx1"/>
                </a:solidFill>
                <a:effectLst/>
                <a:latin typeface="+mn-lt"/>
                <a:ea typeface="+mn-ea"/>
                <a:cs typeface="+mn-cs"/>
              </a:rPr>
              <a:t>Google sẽ</a:t>
            </a:r>
            <a:r>
              <a:rPr lang="en-US" sz="1200" kern="1200" baseline="0" smtClean="0">
                <a:solidFill>
                  <a:schemeClr val="tx1"/>
                </a:solidFill>
                <a:effectLst/>
                <a:latin typeface="+mn-lt"/>
                <a:ea typeface="+mn-ea"/>
                <a:cs typeface="+mn-cs"/>
              </a:rPr>
              <a:t> </a:t>
            </a:r>
            <a:r>
              <a:rPr lang="en-US" sz="1200" kern="1200" smtClean="0">
                <a:solidFill>
                  <a:schemeClr val="tx1"/>
                </a:solidFill>
                <a:effectLst/>
                <a:latin typeface="+mn-lt"/>
                <a:ea typeface="+mn-ea"/>
                <a:cs typeface="+mn-cs"/>
              </a:rPr>
              <a:t>dễ dàng</a:t>
            </a:r>
            <a:r>
              <a:rPr lang="en-US" sz="1200" kern="1200" baseline="0" smtClean="0">
                <a:solidFill>
                  <a:schemeClr val="tx1"/>
                </a:solidFill>
                <a:effectLst/>
                <a:latin typeface="+mn-lt"/>
                <a:ea typeface="+mn-ea"/>
                <a:cs typeface="+mn-cs"/>
              </a:rPr>
              <a:t> chia sẻ thông tin lịch thực hành,</a:t>
            </a:r>
            <a:r>
              <a:rPr lang="en-US" sz="1200" kern="1200" smtClean="0">
                <a:solidFill>
                  <a:schemeClr val="tx1"/>
                </a:solidFill>
                <a:effectLst/>
                <a:latin typeface="+mn-lt"/>
                <a:ea typeface="+mn-ea"/>
                <a:cs typeface="+mn-cs"/>
              </a:rPr>
              <a:t> nhưng việc quản lý </a:t>
            </a:r>
            <a:r>
              <a:rPr lang="en-US" sz="1200" kern="1200" baseline="0" smtClean="0">
                <a:solidFill>
                  <a:schemeClr val="tx1"/>
                </a:solidFill>
                <a:effectLst/>
                <a:latin typeface="+mn-lt"/>
                <a:ea typeface="+mn-ea"/>
                <a:cs typeface="+mn-cs"/>
              </a:rPr>
              <a:t>phòng</a:t>
            </a:r>
            <a:r>
              <a:rPr lang="en-US" sz="1200" kern="1200" smtClean="0">
                <a:solidFill>
                  <a:schemeClr val="tx1"/>
                </a:solidFill>
                <a:effectLst/>
                <a:latin typeface="+mn-lt"/>
                <a:ea typeface="+mn-ea"/>
                <a:cs typeface="+mn-cs"/>
              </a:rPr>
              <a:t> của cán bộ vẫn còn gặp nhiều khó khăn. </a:t>
            </a:r>
          </a:p>
          <a:p>
            <a:r>
              <a:rPr lang="en-US" sz="1200" kern="1200" baseline="0" smtClean="0">
                <a:solidFill>
                  <a:schemeClr val="tx1"/>
                </a:solidFill>
                <a:effectLst/>
                <a:latin typeface="+mn-lt"/>
                <a:ea typeface="+mn-ea"/>
                <a:cs typeface="+mn-cs"/>
              </a:rPr>
              <a:t>     + </a:t>
            </a:r>
            <a:r>
              <a:rPr lang="en-US" sz="1200" smtClean="0"/>
              <a:t>việ</a:t>
            </a:r>
            <a:r>
              <a:rPr lang="en-US" sz="1200" baseline="0" smtClean="0"/>
              <a:t>c sử dụng trang tính của Google để xếp lịch giảng dạy cho giảng viên khá phức tạp và rất mất thời gian.</a:t>
            </a:r>
            <a:r>
              <a:rPr lang="en-US" sz="1200" smtClean="0"/>
              <a:t> </a:t>
            </a:r>
          </a:p>
          <a:p>
            <a:r>
              <a:rPr lang="en-US" sz="1200" baseline="0" smtClean="0"/>
              <a:t>     + Giảng viên khi có nhu cầu đăng ký lịch thì cần phải liên hệ với cán bộ quản lý, để được xếp lịch sao cho hợp lý</a:t>
            </a:r>
            <a:endParaRPr lang="en-US" sz="1200" smtClean="0"/>
          </a:p>
          <a:p>
            <a:r>
              <a:rPr lang="en-US" sz="1200" smtClean="0"/>
              <a:t>     + cán</a:t>
            </a:r>
            <a:r>
              <a:rPr lang="en-US" sz="1200" baseline="0" smtClean="0"/>
              <a:t> bộ quản lý cần phải tìm phòng trống theo các tuần, các buổi để tiến hành xếp lịch</a:t>
            </a:r>
            <a:r>
              <a:rPr lang="en-US" sz="1200" smtClean="0"/>
              <a:t>. Trong quá</a:t>
            </a:r>
            <a:r>
              <a:rPr lang="en-US" sz="1200" baseline="0" smtClean="0"/>
              <a:t> trình thực hiện, có thể xảy ra nhiều sai sót khó tránh khỏi.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smtClean="0"/>
              <a:t>=&gt;Từ</a:t>
            </a:r>
            <a:r>
              <a:rPr lang="en-US" sz="1200" baseline="0" smtClean="0"/>
              <a:t> những hạn chế đó</a:t>
            </a:r>
            <a:r>
              <a:rPr lang="en-US" sz="1200" smtClean="0"/>
              <a:t>, nhóm chúng em thực hiện đề tài “Xây dựng ứng dụng quản lý phòng thực hành” cho khoa CNTT&amp;TT,</a:t>
            </a:r>
            <a:r>
              <a:rPr lang="en-US" sz="2400" baseline="0" smtClean="0"/>
              <a:t> </a:t>
            </a:r>
            <a:r>
              <a:rPr lang="en-US" sz="1200" smtClean="0"/>
              <a:t>để hỗ</a:t>
            </a:r>
            <a:r>
              <a:rPr lang="en-US" sz="1200" baseline="0" smtClean="0"/>
              <a:t> trợ cán bộ quản lý xử lý các yêu cầu và </a:t>
            </a:r>
            <a:r>
              <a:rPr lang="en-US" sz="1200" smtClean="0"/>
              <a:t>đơn giản hóa các bước</a:t>
            </a:r>
            <a:r>
              <a:rPr lang="en-US" sz="1200" baseline="0" smtClean="0"/>
              <a:t> đăng ký phòng thực hành của giảng viên</a:t>
            </a:r>
            <a:r>
              <a:rPr lang="en-US" sz="1200" smtClean="0"/>
              <a:t>, nhằm</a:t>
            </a:r>
            <a:r>
              <a:rPr lang="en-US" sz="1200" baseline="0" smtClean="0"/>
              <a:t> </a:t>
            </a:r>
            <a:r>
              <a:rPr lang="en-US" sz="1200" smtClean="0"/>
              <a:t>tiết</a:t>
            </a:r>
            <a:r>
              <a:rPr lang="en-US" sz="1200" baseline="0" smtClean="0"/>
              <a:t> kiệm được thời gian, chi phí cho cán bộ trong khoa</a:t>
            </a:r>
            <a:endParaRPr lang="en-US" sz="1200" smtClean="0"/>
          </a:p>
        </p:txBody>
      </p:sp>
      <p:sp>
        <p:nvSpPr>
          <p:cNvPr id="4" name="Slide Number Placeholder 3"/>
          <p:cNvSpPr>
            <a:spLocks noGrp="1"/>
          </p:cNvSpPr>
          <p:nvPr>
            <p:ph type="sldNum" sz="quarter" idx="10"/>
          </p:nvPr>
        </p:nvSpPr>
        <p:spPr/>
        <p:txBody>
          <a:bodyPr/>
          <a:lstStyle/>
          <a:p>
            <a:fld id="{AB5E797F-F015-4070-9F9C-4517C09B7E92}" type="slidenum">
              <a:rPr lang="en-US" smtClean="0"/>
              <a:t>4</a:t>
            </a:fld>
            <a:endParaRPr lang="en-US"/>
          </a:p>
        </p:txBody>
      </p:sp>
    </p:spTree>
    <p:extLst>
      <p:ext uri="{BB962C8B-B14F-4D97-AF65-F5344CB8AC3E}">
        <p14:creationId xmlns:p14="http://schemas.microsoft.com/office/powerpoint/2010/main" val="1167228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smtClean="0"/>
              <a:t>Mục </a:t>
            </a:r>
            <a:r>
              <a:rPr lang="en-US" sz="1200" err="1" smtClean="0"/>
              <a:t>tiêu</a:t>
            </a:r>
            <a:r>
              <a:rPr lang="en-US" sz="1200" smtClean="0"/>
              <a:t> </a:t>
            </a:r>
            <a:r>
              <a:rPr lang="en-US" sz="1200" err="1" smtClean="0"/>
              <a:t>chính</a:t>
            </a:r>
            <a:r>
              <a:rPr lang="en-US" sz="1200" smtClean="0"/>
              <a:t> </a:t>
            </a:r>
            <a:r>
              <a:rPr lang="en-US" sz="1200" err="1" smtClean="0"/>
              <a:t>của</a:t>
            </a:r>
            <a:r>
              <a:rPr lang="en-US" sz="1200" smtClean="0"/>
              <a:t> </a:t>
            </a:r>
            <a:r>
              <a:rPr lang="en-US" sz="1200" err="1" smtClean="0"/>
              <a:t>đề</a:t>
            </a:r>
            <a:r>
              <a:rPr lang="en-US" sz="1200" smtClean="0"/>
              <a:t> </a:t>
            </a:r>
            <a:r>
              <a:rPr lang="en-US" sz="1200" err="1" smtClean="0"/>
              <a:t>tài</a:t>
            </a:r>
            <a:r>
              <a:rPr lang="en-US" sz="1200" smtClean="0"/>
              <a:t> </a:t>
            </a:r>
            <a:r>
              <a:rPr lang="en-US" sz="1200" err="1" smtClean="0"/>
              <a:t>là</a:t>
            </a:r>
            <a:r>
              <a:rPr lang="en-US" sz="1200" smtClean="0"/>
              <a:t> </a:t>
            </a:r>
            <a:r>
              <a:rPr lang="en-US" sz="1200" err="1" smtClean="0"/>
              <a:t>nghiên</a:t>
            </a:r>
            <a:r>
              <a:rPr lang="en-US" sz="1200" smtClean="0"/>
              <a:t> </a:t>
            </a:r>
            <a:r>
              <a:rPr lang="en-US" sz="1200" err="1" smtClean="0"/>
              <a:t>cứu</a:t>
            </a:r>
            <a:r>
              <a:rPr lang="en-US" sz="1200" smtClean="0"/>
              <a:t> </a:t>
            </a:r>
            <a:r>
              <a:rPr lang="en-US" sz="1200" err="1" smtClean="0"/>
              <a:t>xây</a:t>
            </a:r>
            <a:r>
              <a:rPr lang="en-US" sz="1200" smtClean="0"/>
              <a:t> </a:t>
            </a:r>
            <a:r>
              <a:rPr lang="en-US" sz="1200" err="1" smtClean="0"/>
              <a:t>dựng</a:t>
            </a:r>
            <a:r>
              <a:rPr lang="en-US" sz="1200" smtClean="0"/>
              <a:t> </a:t>
            </a:r>
            <a:r>
              <a:rPr lang="en-US" sz="1200" err="1" smtClean="0"/>
              <a:t>một</a:t>
            </a:r>
            <a:r>
              <a:rPr lang="en-US" sz="1200" smtClean="0"/>
              <a:t> website </a:t>
            </a:r>
            <a:r>
              <a:rPr lang="en-US" sz="1200" err="1" smtClean="0"/>
              <a:t>quản</a:t>
            </a:r>
            <a:r>
              <a:rPr lang="en-US" sz="1200" smtClean="0"/>
              <a:t> </a:t>
            </a:r>
            <a:r>
              <a:rPr lang="en-US" sz="1200" err="1" smtClean="0"/>
              <a:t>lý</a:t>
            </a:r>
            <a:r>
              <a:rPr lang="en-US" sz="1200" smtClean="0"/>
              <a:t> </a:t>
            </a:r>
            <a:r>
              <a:rPr lang="en-US" sz="1200" err="1" smtClean="0"/>
              <a:t>phòng</a:t>
            </a:r>
            <a:r>
              <a:rPr lang="en-US" sz="1200" smtClean="0"/>
              <a:t> </a:t>
            </a:r>
            <a:r>
              <a:rPr lang="en-US" sz="1200" err="1" smtClean="0"/>
              <a:t>thực</a:t>
            </a:r>
            <a:r>
              <a:rPr lang="en-US" sz="1200" smtClean="0"/>
              <a:t> </a:t>
            </a:r>
            <a:r>
              <a:rPr lang="en-US" sz="1200" err="1" smtClean="0"/>
              <a:t>hành</a:t>
            </a:r>
            <a:r>
              <a:rPr lang="en-US" sz="1200" smtClean="0"/>
              <a:t> </a:t>
            </a:r>
            <a:r>
              <a:rPr lang="en-US" sz="1200" err="1" smtClean="0"/>
              <a:t>cho</a:t>
            </a:r>
            <a:r>
              <a:rPr lang="en-US" sz="1200" smtClean="0"/>
              <a:t> </a:t>
            </a:r>
            <a:r>
              <a:rPr lang="en-US" sz="1200" err="1" smtClean="0"/>
              <a:t>Khoa</a:t>
            </a:r>
            <a:r>
              <a:rPr lang="en-US" sz="1200" smtClean="0"/>
              <a:t> CNTT&amp;TT. </a:t>
            </a:r>
          </a:p>
          <a:p>
            <a:pPr marL="0" indent="0">
              <a:buFontTx/>
              <a:buNone/>
            </a:pPr>
            <a:r>
              <a:rPr lang="en-US" sz="1200" smtClean="0"/>
              <a:t>     </a:t>
            </a:r>
            <a:r>
              <a:rPr lang="en-US" sz="1200" baseline="0" smtClean="0"/>
              <a:t> + </a:t>
            </a:r>
            <a:r>
              <a:rPr lang="en-US" sz="1200" smtClean="0"/>
              <a:t>Trong </a:t>
            </a:r>
            <a:r>
              <a:rPr lang="en-US" sz="1200" err="1" smtClean="0"/>
              <a:t>đó</a:t>
            </a:r>
            <a:r>
              <a:rPr lang="en-US" sz="1200" smtClean="0"/>
              <a:t> </a:t>
            </a:r>
            <a:r>
              <a:rPr lang="en-US" sz="1200" err="1" smtClean="0"/>
              <a:t>ứng</a:t>
            </a:r>
            <a:r>
              <a:rPr lang="en-US" sz="1200" smtClean="0"/>
              <a:t> </a:t>
            </a:r>
            <a:r>
              <a:rPr lang="en-US" sz="1200" err="1" smtClean="0"/>
              <a:t>dụng</a:t>
            </a:r>
            <a:r>
              <a:rPr lang="en-US" sz="1200" smtClean="0"/>
              <a:t> </a:t>
            </a:r>
            <a:r>
              <a:rPr lang="en-US" sz="1200" err="1" smtClean="0"/>
              <a:t>cần</a:t>
            </a:r>
            <a:r>
              <a:rPr lang="en-US" sz="1200" smtClean="0"/>
              <a:t> </a:t>
            </a:r>
            <a:r>
              <a:rPr lang="en-US" sz="1200" err="1" smtClean="0"/>
              <a:t>cung</a:t>
            </a:r>
            <a:r>
              <a:rPr lang="en-US" sz="1200" smtClean="0"/>
              <a:t> </a:t>
            </a:r>
            <a:r>
              <a:rPr lang="en-US" sz="1200" err="1" smtClean="0"/>
              <a:t>cấp</a:t>
            </a:r>
            <a:r>
              <a:rPr lang="en-US" sz="1200" smtClean="0"/>
              <a:t> </a:t>
            </a:r>
            <a:r>
              <a:rPr lang="en-US" sz="1200" err="1" smtClean="0"/>
              <a:t>đầy</a:t>
            </a:r>
            <a:r>
              <a:rPr lang="en-US" sz="1200" smtClean="0"/>
              <a:t> </a:t>
            </a:r>
            <a:r>
              <a:rPr lang="en-US" sz="1200" err="1" smtClean="0"/>
              <a:t>đủ</a:t>
            </a:r>
            <a:r>
              <a:rPr lang="en-US" sz="1200" smtClean="0"/>
              <a:t> </a:t>
            </a:r>
            <a:r>
              <a:rPr lang="en-US" sz="1200" err="1" smtClean="0"/>
              <a:t>các</a:t>
            </a:r>
            <a:r>
              <a:rPr lang="en-US" sz="1200" smtClean="0"/>
              <a:t> </a:t>
            </a:r>
            <a:r>
              <a:rPr lang="en-US" sz="1200" err="1" smtClean="0"/>
              <a:t>chức</a:t>
            </a:r>
            <a:r>
              <a:rPr lang="en-US" sz="1200" smtClean="0"/>
              <a:t> năng dành</a:t>
            </a:r>
            <a:r>
              <a:rPr lang="en-US" sz="1200" baseline="0" smtClean="0"/>
              <a:t> cho cán bọ quản lý và giảng viên</a:t>
            </a:r>
          </a:p>
          <a:p>
            <a:pPr marL="0" indent="0">
              <a:buFontTx/>
              <a:buNone/>
            </a:pPr>
            <a:r>
              <a:rPr lang="en-US" sz="1200" baseline="0" smtClean="0"/>
              <a:t>	</a:t>
            </a:r>
            <a:r>
              <a:rPr lang="en-US" sz="1200" kern="1200" smtClean="0">
                <a:solidFill>
                  <a:schemeClr val="tx1"/>
                </a:solidFill>
                <a:effectLst/>
                <a:latin typeface="+mn-lt"/>
                <a:ea typeface="+mn-ea"/>
                <a:cs typeface="+mn-cs"/>
              </a:rPr>
              <a:t>Ứng dụng sẽ giúp cho giảng viên thực hiện việc đăng ký lịch và việc xếp phòng sẽ được hệ thống xử lý một cách tự động, </a:t>
            </a:r>
          </a:p>
          <a:p>
            <a:pPr marL="0" indent="0">
              <a:buFontTx/>
              <a:buNone/>
            </a:pPr>
            <a:r>
              <a:rPr lang="en-US" sz="1200" kern="1200" baseline="0" smtClean="0">
                <a:solidFill>
                  <a:schemeClr val="tx1"/>
                </a:solidFill>
                <a:effectLst/>
                <a:latin typeface="+mn-lt"/>
                <a:ea typeface="+mn-ea"/>
                <a:cs typeface="+mn-cs"/>
              </a:rPr>
              <a:t>       	giảng viên có thể </a:t>
            </a:r>
            <a:r>
              <a:rPr lang="en-US" sz="1200" kern="1200" smtClean="0">
                <a:solidFill>
                  <a:schemeClr val="tx1"/>
                </a:solidFill>
                <a:effectLst/>
                <a:latin typeface="+mn-lt"/>
                <a:ea typeface="+mn-ea"/>
                <a:cs typeface="+mn-cs"/>
              </a:rPr>
              <a:t>điều chỉnh lịch của mình</a:t>
            </a:r>
            <a:r>
              <a:rPr lang="en-US" sz="1200" kern="1200" baseline="0" smtClean="0">
                <a:solidFill>
                  <a:schemeClr val="tx1"/>
                </a:solidFill>
                <a:effectLst/>
                <a:latin typeface="+mn-lt"/>
                <a:ea typeface="+mn-ea"/>
                <a:cs typeface="+mn-cs"/>
              </a:rPr>
              <a:t> và </a:t>
            </a:r>
            <a:r>
              <a:rPr lang="en-US" sz="1200" kern="1200" smtClean="0">
                <a:solidFill>
                  <a:schemeClr val="tx1"/>
                </a:solidFill>
                <a:effectLst/>
                <a:latin typeface="+mn-lt"/>
                <a:ea typeface="+mn-ea"/>
                <a:cs typeface="+mn-cs"/>
              </a:rPr>
              <a:t>gửi báo</a:t>
            </a:r>
            <a:r>
              <a:rPr lang="en-US" sz="1200" kern="1200" baseline="0" smtClean="0">
                <a:solidFill>
                  <a:schemeClr val="tx1"/>
                </a:solidFill>
                <a:effectLst/>
                <a:latin typeface="+mn-lt"/>
                <a:ea typeface="+mn-ea"/>
                <a:cs typeface="+mn-cs"/>
              </a:rPr>
              <a:t> cáo vấn đề đến quản lý bộ môn </a:t>
            </a:r>
            <a:r>
              <a:rPr lang="en-US" sz="1200" kern="1200" smtClean="0">
                <a:solidFill>
                  <a:schemeClr val="tx1"/>
                </a:solidFill>
                <a:effectLst/>
                <a:latin typeface="+mn-lt"/>
                <a:ea typeface="+mn-ea"/>
                <a:cs typeface="+mn-cs"/>
              </a:rPr>
              <a:t>một cách dễ dàng. </a:t>
            </a:r>
          </a:p>
          <a:p>
            <a:pPr marL="0" indent="0">
              <a:buFontTx/>
              <a:buNone/>
            </a:pPr>
            <a:r>
              <a:rPr lang="en-US" sz="1200" kern="1200" smtClean="0">
                <a:solidFill>
                  <a:schemeClr val="tx1"/>
                </a:solidFill>
                <a:effectLst/>
                <a:latin typeface="+mn-lt"/>
                <a:ea typeface="+mn-ea"/>
                <a:cs typeface="+mn-cs"/>
              </a:rPr>
              <a:t>	Ngoài ra, ứng dụng còn cung cấp thêm các chức năng dành cho người quản lý bộ môn </a:t>
            </a:r>
          </a:p>
          <a:p>
            <a:pPr marL="0" indent="0">
              <a:buFontTx/>
              <a:buNone/>
            </a:pPr>
            <a:r>
              <a:rPr lang="en-US" sz="1200" kern="1200" smtClean="0">
                <a:solidFill>
                  <a:schemeClr val="tx1"/>
                </a:solidFill>
                <a:effectLst/>
                <a:latin typeface="+mn-lt"/>
                <a:ea typeface="+mn-ea"/>
                <a:cs typeface="+mn-cs"/>
              </a:rPr>
              <a:t>	</a:t>
            </a:r>
            <a:r>
              <a:rPr lang="en-US" sz="1200" kern="1200" baseline="0" smtClean="0">
                <a:solidFill>
                  <a:schemeClr val="tx1"/>
                </a:solidFill>
                <a:effectLst/>
                <a:latin typeface="+mn-lt"/>
                <a:ea typeface="+mn-ea"/>
                <a:cs typeface="+mn-cs"/>
              </a:rPr>
              <a:t>         </a:t>
            </a:r>
            <a:r>
              <a:rPr lang="en-US" sz="1200" kern="1200" smtClean="0">
                <a:solidFill>
                  <a:schemeClr val="tx1"/>
                </a:solidFill>
                <a:effectLst/>
                <a:latin typeface="+mn-lt"/>
                <a:ea typeface="+mn-ea"/>
                <a:cs typeface="+mn-cs"/>
              </a:rPr>
              <a:t>như quản lý người</a:t>
            </a:r>
            <a:r>
              <a:rPr lang="en-US" sz="1200" kern="1200" baseline="0" smtClean="0">
                <a:solidFill>
                  <a:schemeClr val="tx1"/>
                </a:solidFill>
                <a:effectLst/>
                <a:latin typeface="+mn-lt"/>
                <a:ea typeface="+mn-ea"/>
                <a:cs typeface="+mn-cs"/>
              </a:rPr>
              <a:t> dùng</a:t>
            </a:r>
            <a:r>
              <a:rPr lang="en-US" sz="1200" kern="1200" smtClean="0">
                <a:solidFill>
                  <a:schemeClr val="tx1"/>
                </a:solidFill>
                <a:effectLst/>
                <a:latin typeface="+mn-lt"/>
                <a:ea typeface="+mn-ea"/>
                <a:cs typeface="+mn-cs"/>
              </a:rPr>
              <a:t>, </a:t>
            </a:r>
          </a:p>
          <a:p>
            <a:pPr marL="0" indent="0">
              <a:buFontTx/>
              <a:buNone/>
            </a:pPr>
            <a:r>
              <a:rPr lang="en-US" sz="1200" kern="1200" smtClean="0">
                <a:solidFill>
                  <a:schemeClr val="tx1"/>
                </a:solidFill>
                <a:effectLst/>
                <a:latin typeface="+mn-lt"/>
                <a:ea typeface="+mn-ea"/>
                <a:cs typeface="+mn-cs"/>
              </a:rPr>
              <a:t>	</a:t>
            </a:r>
            <a:r>
              <a:rPr lang="en-US" sz="1200" kern="1200" baseline="0" smtClean="0">
                <a:solidFill>
                  <a:schemeClr val="tx1"/>
                </a:solidFill>
                <a:effectLst/>
                <a:latin typeface="+mn-lt"/>
                <a:ea typeface="+mn-ea"/>
                <a:cs typeface="+mn-cs"/>
              </a:rPr>
              <a:t>         </a:t>
            </a:r>
            <a:r>
              <a:rPr lang="en-US" sz="1200" kern="1200" smtClean="0">
                <a:solidFill>
                  <a:schemeClr val="tx1"/>
                </a:solidFill>
                <a:effectLst/>
                <a:latin typeface="+mn-lt"/>
                <a:ea typeface="+mn-ea"/>
                <a:cs typeface="+mn-cs"/>
              </a:rPr>
              <a:t>quản lý</a:t>
            </a:r>
            <a:r>
              <a:rPr lang="en-US" sz="1200" kern="1200" baseline="0" smtClean="0">
                <a:solidFill>
                  <a:schemeClr val="tx1"/>
                </a:solidFill>
                <a:effectLst/>
                <a:latin typeface="+mn-lt"/>
                <a:ea typeface="+mn-ea"/>
                <a:cs typeface="+mn-cs"/>
              </a:rPr>
              <a:t> phòng</a:t>
            </a:r>
            <a:r>
              <a:rPr lang="en-US" sz="1200" kern="1200" smtClean="0">
                <a:solidFill>
                  <a:schemeClr val="tx1"/>
                </a:solidFill>
                <a:effectLst/>
                <a:latin typeface="+mn-lt"/>
                <a:ea typeface="+mn-ea"/>
                <a:cs typeface="+mn-cs"/>
              </a:rPr>
              <a:t>, quản lý vấn</a:t>
            </a:r>
            <a:r>
              <a:rPr lang="en-US" sz="1200" kern="1200" baseline="0" smtClean="0">
                <a:solidFill>
                  <a:schemeClr val="tx1"/>
                </a:solidFill>
                <a:effectLst/>
                <a:latin typeface="+mn-lt"/>
                <a:ea typeface="+mn-ea"/>
                <a:cs typeface="+mn-cs"/>
              </a:rPr>
              <a:t> đề</a:t>
            </a:r>
            <a:r>
              <a:rPr lang="en-US" sz="1200" kern="1200" smtClean="0">
                <a:solidFill>
                  <a:schemeClr val="tx1"/>
                </a:solidFill>
                <a:effectLst/>
                <a:latin typeface="+mn-lt"/>
                <a:ea typeface="+mn-ea"/>
                <a:cs typeface="+mn-cs"/>
              </a:rPr>
              <a:t>, quản lý yêu cầu chờ duyệt, thống kê tình trạng sử dụng phòng, import file… </a:t>
            </a:r>
            <a:endParaRPr lang="en-US" sz="1200" smtClean="0"/>
          </a:p>
          <a:p>
            <a:pPr marL="0" indent="0">
              <a:buFontTx/>
              <a:buNone/>
            </a:pPr>
            <a:r>
              <a:rPr lang="en-US" sz="1200" baseline="0" smtClean="0"/>
              <a:t>      +</a:t>
            </a:r>
            <a:r>
              <a:rPr lang="en-US" sz="1200" smtClean="0"/>
              <a:t> các</a:t>
            </a:r>
            <a:r>
              <a:rPr lang="en-US" sz="1200" baseline="0" smtClean="0"/>
              <a:t> chức năng </a:t>
            </a:r>
            <a:r>
              <a:rPr lang="en-US" sz="1200" smtClean="0"/>
              <a:t>thực hiện theo </a:t>
            </a:r>
            <a:r>
              <a:rPr lang="en-US" sz="1200" err="1" smtClean="0"/>
              <a:t>đúng</a:t>
            </a:r>
            <a:r>
              <a:rPr lang="en-US" sz="1200" smtClean="0"/>
              <a:t> </a:t>
            </a:r>
            <a:r>
              <a:rPr lang="en-US" sz="1200" err="1" smtClean="0"/>
              <a:t>quy</a:t>
            </a:r>
            <a:r>
              <a:rPr lang="en-US" sz="1200" smtClean="0"/>
              <a:t> </a:t>
            </a:r>
            <a:r>
              <a:rPr lang="en-US" sz="1200" err="1" smtClean="0"/>
              <a:t>trình</a:t>
            </a:r>
            <a:r>
              <a:rPr lang="en-US" sz="1200" smtClean="0"/>
              <a:t> </a:t>
            </a:r>
            <a:r>
              <a:rPr lang="en-US" sz="1200" err="1" smtClean="0"/>
              <a:t>quản</a:t>
            </a:r>
            <a:r>
              <a:rPr lang="en-US" sz="1200" smtClean="0"/>
              <a:t> lý của</a:t>
            </a:r>
            <a:r>
              <a:rPr lang="en-US" sz="1200" baseline="0" smtClean="0"/>
              <a:t> khoa CNTT&amp;TT</a:t>
            </a:r>
            <a:endParaRPr lang="en-US" sz="1200" smtClean="0"/>
          </a:p>
          <a:p>
            <a:pPr marL="0" indent="0">
              <a:buFontTx/>
              <a:buNone/>
            </a:pPr>
            <a:r>
              <a:rPr lang="en-US" sz="1200" baseline="0" smtClean="0"/>
              <a:t>      + </a:t>
            </a:r>
            <a:r>
              <a:rPr lang="en-US" sz="1200" smtClean="0"/>
              <a:t>tối </a:t>
            </a:r>
            <a:r>
              <a:rPr lang="en-US" sz="1200" err="1" smtClean="0"/>
              <a:t>ưu</a:t>
            </a:r>
            <a:r>
              <a:rPr lang="en-US" sz="1200" smtClean="0"/>
              <a:t> </a:t>
            </a:r>
            <a:r>
              <a:rPr lang="en-US" sz="1200" err="1" smtClean="0"/>
              <a:t>hóa</a:t>
            </a:r>
            <a:r>
              <a:rPr lang="en-US" sz="1200" smtClean="0"/>
              <a:t> </a:t>
            </a:r>
            <a:r>
              <a:rPr lang="en-US" sz="1200" err="1" smtClean="0"/>
              <a:t>thao</a:t>
            </a:r>
            <a:r>
              <a:rPr lang="en-US" sz="1200" smtClean="0"/>
              <a:t> </a:t>
            </a:r>
            <a:r>
              <a:rPr lang="en-US" sz="1200" err="1" smtClean="0"/>
              <a:t>tác</a:t>
            </a:r>
            <a:r>
              <a:rPr lang="en-US" sz="1200" smtClean="0"/>
              <a:t> </a:t>
            </a:r>
            <a:r>
              <a:rPr lang="en-US" sz="1200" err="1" smtClean="0"/>
              <a:t>của</a:t>
            </a:r>
            <a:r>
              <a:rPr lang="en-US" sz="1200" smtClean="0"/>
              <a:t> </a:t>
            </a:r>
            <a:r>
              <a:rPr lang="en-US" sz="1200" err="1" smtClean="0"/>
              <a:t>người</a:t>
            </a:r>
            <a:r>
              <a:rPr lang="en-US" sz="1200" smtClean="0"/>
              <a:t> </a:t>
            </a:r>
            <a:r>
              <a:rPr lang="en-US" sz="1200" err="1" smtClean="0"/>
              <a:t>dùng</a:t>
            </a:r>
            <a:r>
              <a:rPr lang="en-US" sz="1200" smtClean="0"/>
              <a:t>, </a:t>
            </a:r>
            <a:r>
              <a:rPr lang="en-US" sz="1200" err="1" smtClean="0"/>
              <a:t>dễ</a:t>
            </a:r>
            <a:r>
              <a:rPr lang="en-US" sz="1200" smtClean="0"/>
              <a:t> </a:t>
            </a:r>
            <a:r>
              <a:rPr lang="en-US" sz="1200" err="1" smtClean="0"/>
              <a:t>dàng</a:t>
            </a:r>
            <a:r>
              <a:rPr lang="en-US" sz="1200" smtClean="0"/>
              <a:t> </a:t>
            </a:r>
            <a:r>
              <a:rPr lang="en-US" sz="1200" err="1" smtClean="0"/>
              <a:t>sử</a:t>
            </a:r>
            <a:r>
              <a:rPr lang="en-US" sz="1200" smtClean="0"/>
              <a:t> dụng</a:t>
            </a:r>
          </a:p>
          <a:p>
            <a:r>
              <a:rPr lang="en-US" sz="1200" smtClean="0"/>
              <a:t>      + Ứng dụng web </a:t>
            </a:r>
            <a:r>
              <a:rPr lang="en-US" sz="1200" err="1" smtClean="0"/>
              <a:t>được</a:t>
            </a:r>
            <a:r>
              <a:rPr lang="en-US" sz="1200" smtClean="0"/>
              <a:t> </a:t>
            </a:r>
            <a:r>
              <a:rPr lang="en-US" sz="1200" err="1" smtClean="0"/>
              <a:t>bố</a:t>
            </a:r>
            <a:r>
              <a:rPr lang="en-US" sz="1200" smtClean="0"/>
              <a:t> </a:t>
            </a:r>
            <a:r>
              <a:rPr lang="en-US" sz="1200" err="1" smtClean="0"/>
              <a:t>trí</a:t>
            </a:r>
            <a:r>
              <a:rPr lang="en-US" sz="1200" smtClean="0"/>
              <a:t> </a:t>
            </a:r>
            <a:r>
              <a:rPr lang="en-US" sz="1200" err="1" smtClean="0"/>
              <a:t>tương</a:t>
            </a:r>
            <a:r>
              <a:rPr lang="en-US" sz="1200" smtClean="0"/>
              <a:t> </a:t>
            </a:r>
            <a:r>
              <a:rPr lang="en-US" sz="1200" err="1" smtClean="0"/>
              <a:t>thích</a:t>
            </a:r>
            <a:r>
              <a:rPr lang="en-US" sz="1200" smtClean="0"/>
              <a:t> trên </a:t>
            </a:r>
            <a:r>
              <a:rPr lang="en-US" sz="1200" err="1" smtClean="0"/>
              <a:t>máy</a:t>
            </a:r>
            <a:r>
              <a:rPr lang="en-US" sz="1200" smtClean="0"/>
              <a:t> </a:t>
            </a:r>
            <a:r>
              <a:rPr lang="en-US" sz="1200" err="1" smtClean="0"/>
              <a:t>tính</a:t>
            </a:r>
            <a:r>
              <a:rPr lang="en-US" sz="1200" smtClean="0"/>
              <a:t> </a:t>
            </a:r>
            <a:r>
              <a:rPr lang="en-US" sz="1200" err="1" smtClean="0"/>
              <a:t>hoặc</a:t>
            </a:r>
            <a:r>
              <a:rPr lang="en-US" sz="1200" smtClean="0"/>
              <a:t> </a:t>
            </a:r>
            <a:r>
              <a:rPr lang="en-US" sz="1200" err="1" smtClean="0"/>
              <a:t>điện</a:t>
            </a:r>
            <a:r>
              <a:rPr lang="en-US" sz="1200" smtClean="0"/>
              <a:t> </a:t>
            </a:r>
            <a:r>
              <a:rPr lang="en-US" sz="1200" err="1" smtClean="0"/>
              <a:t>thoại</a:t>
            </a:r>
            <a:r>
              <a:rPr lang="en-US" sz="1200" smtClean="0"/>
              <a:t> </a:t>
            </a:r>
            <a:r>
              <a:rPr lang="en-US" sz="1200" err="1" smtClean="0"/>
              <a:t>giúp</a:t>
            </a:r>
            <a:r>
              <a:rPr lang="en-US" sz="1200" smtClean="0"/>
              <a:t> </a:t>
            </a:r>
            <a:r>
              <a:rPr lang="en-US" sz="1200" err="1" smtClean="0"/>
              <a:t>cho</a:t>
            </a:r>
            <a:r>
              <a:rPr lang="en-US" sz="1200" smtClean="0"/>
              <a:t> </a:t>
            </a:r>
            <a:r>
              <a:rPr lang="en-US" sz="1200" err="1" smtClean="0"/>
              <a:t>việc</a:t>
            </a:r>
            <a:r>
              <a:rPr lang="en-US" sz="1200" smtClean="0"/>
              <a:t> </a:t>
            </a:r>
            <a:r>
              <a:rPr lang="en-US" sz="1200" err="1" smtClean="0"/>
              <a:t>sử</a:t>
            </a:r>
            <a:r>
              <a:rPr lang="en-US" sz="1200" smtClean="0"/>
              <a:t> </a:t>
            </a:r>
            <a:r>
              <a:rPr lang="en-US" sz="1200" err="1" smtClean="0"/>
              <a:t>dụng</a:t>
            </a:r>
            <a:r>
              <a:rPr lang="en-US" sz="1200" smtClean="0"/>
              <a:t> website </a:t>
            </a:r>
            <a:r>
              <a:rPr lang="en-US" sz="1200" err="1" smtClean="0"/>
              <a:t>trở</a:t>
            </a:r>
            <a:r>
              <a:rPr lang="en-US" sz="1200" smtClean="0"/>
              <a:t> </a:t>
            </a:r>
            <a:r>
              <a:rPr lang="en-US" sz="1200" err="1" smtClean="0"/>
              <a:t>nên</a:t>
            </a:r>
            <a:r>
              <a:rPr lang="en-US" sz="1200" smtClean="0"/>
              <a:t> </a:t>
            </a:r>
            <a:r>
              <a:rPr lang="en-US" sz="1200" err="1" smtClean="0"/>
              <a:t>dễ</a:t>
            </a:r>
            <a:r>
              <a:rPr lang="en-US" sz="1200" smtClean="0"/>
              <a:t> </a:t>
            </a:r>
            <a:r>
              <a:rPr lang="en-US" sz="1200" err="1" smtClean="0"/>
              <a:t>dàng</a:t>
            </a:r>
            <a:r>
              <a:rPr lang="en-US" sz="1200" smtClean="0"/>
              <a:t> </a:t>
            </a:r>
            <a:r>
              <a:rPr lang="en-US" sz="1200" err="1" smtClean="0"/>
              <a:t>và</a:t>
            </a:r>
            <a:r>
              <a:rPr lang="en-US" sz="1200" smtClean="0"/>
              <a:t> </a:t>
            </a:r>
            <a:r>
              <a:rPr lang="en-US" sz="1200" err="1" smtClean="0"/>
              <a:t>thuận</a:t>
            </a:r>
            <a:r>
              <a:rPr lang="en-US" sz="1200" smtClean="0"/>
              <a:t> </a:t>
            </a:r>
            <a:r>
              <a:rPr lang="en-US" sz="1200" err="1" smtClean="0"/>
              <a:t>tiện</a:t>
            </a:r>
            <a:r>
              <a:rPr lang="en-US" sz="1200" smtClean="0"/>
              <a:t> </a:t>
            </a:r>
            <a:r>
              <a:rPr lang="en-US" sz="1200" err="1" smtClean="0"/>
              <a:t>hơn</a:t>
            </a:r>
            <a:r>
              <a:rPr lang="en-US" sz="1200" smtClean="0"/>
              <a:t>.</a:t>
            </a:r>
          </a:p>
        </p:txBody>
      </p:sp>
      <p:sp>
        <p:nvSpPr>
          <p:cNvPr id="4" name="Slide Number Placeholder 3"/>
          <p:cNvSpPr>
            <a:spLocks noGrp="1"/>
          </p:cNvSpPr>
          <p:nvPr>
            <p:ph type="sldNum" sz="quarter" idx="10"/>
          </p:nvPr>
        </p:nvSpPr>
        <p:spPr/>
        <p:txBody>
          <a:bodyPr/>
          <a:lstStyle/>
          <a:p>
            <a:fld id="{AB5E797F-F015-4070-9F9C-4517C09B7E92}" type="slidenum">
              <a:rPr lang="en-US" smtClean="0"/>
              <a:t>5</a:t>
            </a:fld>
            <a:endParaRPr lang="en-US"/>
          </a:p>
        </p:txBody>
      </p:sp>
    </p:spTree>
    <p:extLst>
      <p:ext uri="{BB962C8B-B14F-4D97-AF65-F5344CB8AC3E}">
        <p14:creationId xmlns:p14="http://schemas.microsoft.com/office/powerpoint/2010/main" val="14897666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panose="05000000000000000000" pitchFamily="2" charset="2"/>
              <a:buChar char="v"/>
            </a:pPr>
            <a:r>
              <a:rPr lang="en-US" err="1" smtClean="0"/>
              <a:t>Đối</a:t>
            </a:r>
            <a:r>
              <a:rPr lang="en-US" smtClean="0"/>
              <a:t> </a:t>
            </a:r>
            <a:r>
              <a:rPr lang="en-US" err="1" smtClean="0"/>
              <a:t>tượng</a:t>
            </a:r>
            <a:r>
              <a:rPr lang="en-US" smtClean="0"/>
              <a:t>: Đề</a:t>
            </a:r>
            <a:r>
              <a:rPr lang="en-US" baseline="0" smtClean="0"/>
              <a:t> tài hướng đến hai đối tượng sử dụng chính đó là giảng viên và cán bộ quản lý</a:t>
            </a:r>
            <a:endParaRPr lang="en-US" smtClean="0"/>
          </a:p>
          <a:p>
            <a:r>
              <a:rPr lang="en-US" sz="1800" err="1" smtClean="0"/>
              <a:t>Giảng</a:t>
            </a:r>
            <a:r>
              <a:rPr lang="en-US" sz="1800" smtClean="0"/>
              <a:t> </a:t>
            </a:r>
            <a:r>
              <a:rPr lang="en-US" sz="1800" err="1" smtClean="0"/>
              <a:t>viên:Ứng</a:t>
            </a:r>
            <a:r>
              <a:rPr lang="en-US" sz="1800" smtClean="0"/>
              <a:t> </a:t>
            </a:r>
            <a:r>
              <a:rPr lang="en-US" sz="1800" err="1" smtClean="0"/>
              <a:t>dụng</a:t>
            </a:r>
            <a:r>
              <a:rPr lang="en-US" sz="1800" smtClean="0"/>
              <a:t> </a:t>
            </a:r>
            <a:r>
              <a:rPr lang="en-US" sz="1800" err="1" smtClean="0"/>
              <a:t>sẽ</a:t>
            </a:r>
            <a:r>
              <a:rPr lang="en-US" sz="1800" smtClean="0"/>
              <a:t> </a:t>
            </a:r>
            <a:r>
              <a:rPr lang="en-US" sz="1800" err="1" smtClean="0"/>
              <a:t>giúp</a:t>
            </a:r>
            <a:r>
              <a:rPr lang="en-US" sz="1800" smtClean="0"/>
              <a:t> </a:t>
            </a:r>
            <a:r>
              <a:rPr lang="en-US" sz="1800" err="1" smtClean="0"/>
              <a:t>cho</a:t>
            </a:r>
            <a:r>
              <a:rPr lang="en-US" sz="1800" smtClean="0"/>
              <a:t> </a:t>
            </a:r>
            <a:r>
              <a:rPr lang="en-US" sz="1800" err="1" smtClean="0"/>
              <a:t>giảng</a:t>
            </a:r>
            <a:r>
              <a:rPr lang="en-US" sz="1800" smtClean="0"/>
              <a:t> </a:t>
            </a:r>
            <a:r>
              <a:rPr lang="en-US" sz="1800" err="1" smtClean="0"/>
              <a:t>viên</a:t>
            </a:r>
            <a:r>
              <a:rPr lang="en-US" sz="1800" smtClean="0"/>
              <a:t> </a:t>
            </a:r>
            <a:r>
              <a:rPr lang="en-US" sz="1800" err="1" smtClean="0"/>
              <a:t>thực</a:t>
            </a:r>
            <a:r>
              <a:rPr lang="en-US" sz="1800" smtClean="0"/>
              <a:t> </a:t>
            </a:r>
            <a:r>
              <a:rPr lang="en-US" sz="1800" err="1" smtClean="0"/>
              <a:t>hiện</a:t>
            </a:r>
            <a:r>
              <a:rPr lang="en-US" sz="1800" smtClean="0"/>
              <a:t> </a:t>
            </a:r>
            <a:r>
              <a:rPr lang="en-US" sz="1800" err="1" smtClean="0"/>
              <a:t>việc</a:t>
            </a:r>
            <a:r>
              <a:rPr lang="en-US" sz="1800" smtClean="0"/>
              <a:t> </a:t>
            </a:r>
            <a:r>
              <a:rPr lang="en-US" sz="1800" err="1" smtClean="0"/>
              <a:t>đăng</a:t>
            </a:r>
            <a:r>
              <a:rPr lang="en-US" sz="1800" smtClean="0"/>
              <a:t> </a:t>
            </a:r>
            <a:r>
              <a:rPr lang="en-US" sz="1800" err="1" smtClean="0"/>
              <a:t>ký</a:t>
            </a:r>
            <a:r>
              <a:rPr lang="en-US" sz="1800" smtClean="0"/>
              <a:t> </a:t>
            </a:r>
            <a:r>
              <a:rPr lang="en-US" sz="1800" err="1" smtClean="0"/>
              <a:t>lịch</a:t>
            </a:r>
            <a:r>
              <a:rPr lang="en-US" sz="1800" smtClean="0"/>
              <a:t> </a:t>
            </a:r>
            <a:r>
              <a:rPr lang="en-US" sz="1800" err="1" smtClean="0"/>
              <a:t>và</a:t>
            </a:r>
            <a:r>
              <a:rPr lang="en-US" sz="1800" smtClean="0"/>
              <a:t> </a:t>
            </a:r>
            <a:r>
              <a:rPr lang="en-US" sz="1800" err="1" smtClean="0"/>
              <a:t>việc</a:t>
            </a:r>
            <a:r>
              <a:rPr lang="en-US" sz="1800" smtClean="0"/>
              <a:t> </a:t>
            </a:r>
            <a:r>
              <a:rPr lang="en-US" sz="1800" err="1" smtClean="0"/>
              <a:t>xếp</a:t>
            </a:r>
            <a:r>
              <a:rPr lang="en-US" sz="1800" smtClean="0"/>
              <a:t> </a:t>
            </a:r>
            <a:r>
              <a:rPr lang="en-US" sz="1800" err="1" smtClean="0"/>
              <a:t>phòng</a:t>
            </a:r>
            <a:r>
              <a:rPr lang="en-US" sz="1800" smtClean="0"/>
              <a:t> </a:t>
            </a:r>
            <a:r>
              <a:rPr lang="en-US" sz="1800" err="1" smtClean="0"/>
              <a:t>sẽ</a:t>
            </a:r>
            <a:r>
              <a:rPr lang="en-US" sz="1800" smtClean="0"/>
              <a:t> </a:t>
            </a:r>
            <a:r>
              <a:rPr lang="en-US" sz="1800" err="1" smtClean="0"/>
              <a:t>được</a:t>
            </a:r>
            <a:r>
              <a:rPr lang="en-US" sz="1800" smtClean="0"/>
              <a:t> </a:t>
            </a:r>
            <a:r>
              <a:rPr lang="en-US" sz="1800" err="1" smtClean="0"/>
              <a:t>hệ</a:t>
            </a:r>
            <a:r>
              <a:rPr lang="en-US" sz="1800" smtClean="0"/>
              <a:t> </a:t>
            </a:r>
            <a:r>
              <a:rPr lang="en-US" sz="1800" err="1" smtClean="0"/>
              <a:t>thống</a:t>
            </a:r>
            <a:r>
              <a:rPr lang="en-US" sz="1800" smtClean="0"/>
              <a:t> </a:t>
            </a:r>
            <a:r>
              <a:rPr lang="en-US" sz="1800" err="1" smtClean="0"/>
              <a:t>xử</a:t>
            </a:r>
            <a:r>
              <a:rPr lang="en-US" sz="1800" smtClean="0"/>
              <a:t> </a:t>
            </a:r>
            <a:r>
              <a:rPr lang="en-US" sz="1800" err="1" smtClean="0"/>
              <a:t>lý</a:t>
            </a:r>
            <a:r>
              <a:rPr lang="en-US" sz="1800" smtClean="0"/>
              <a:t> </a:t>
            </a:r>
            <a:r>
              <a:rPr lang="en-US" sz="1800" err="1" smtClean="0"/>
              <a:t>một</a:t>
            </a:r>
            <a:r>
              <a:rPr lang="en-US" sz="1800" smtClean="0"/>
              <a:t> </a:t>
            </a:r>
            <a:r>
              <a:rPr lang="en-US" sz="1800" err="1" smtClean="0"/>
              <a:t>cách</a:t>
            </a:r>
            <a:r>
              <a:rPr lang="en-US" sz="1800" smtClean="0"/>
              <a:t> </a:t>
            </a:r>
            <a:r>
              <a:rPr lang="en-US" sz="1800" err="1" smtClean="0"/>
              <a:t>tự</a:t>
            </a:r>
            <a:r>
              <a:rPr lang="en-US" sz="1800" smtClean="0"/>
              <a:t> </a:t>
            </a:r>
            <a:r>
              <a:rPr lang="en-US" sz="1800" err="1" smtClean="0"/>
              <a:t>động</a:t>
            </a:r>
            <a:r>
              <a:rPr lang="en-US" sz="1800" smtClean="0"/>
              <a:t>, </a:t>
            </a:r>
            <a:r>
              <a:rPr lang="en-US" sz="1800" err="1" smtClean="0"/>
              <a:t>điều</a:t>
            </a:r>
            <a:r>
              <a:rPr lang="en-US" sz="1800" smtClean="0"/>
              <a:t> </a:t>
            </a:r>
            <a:r>
              <a:rPr lang="en-US" sz="1800" err="1" smtClean="0"/>
              <a:t>chỉnh</a:t>
            </a:r>
            <a:r>
              <a:rPr lang="en-US" sz="1800" smtClean="0"/>
              <a:t> </a:t>
            </a:r>
            <a:r>
              <a:rPr lang="en-US" sz="1800" err="1" smtClean="0"/>
              <a:t>lịch</a:t>
            </a:r>
            <a:r>
              <a:rPr lang="en-US" sz="1800" smtClean="0"/>
              <a:t> </a:t>
            </a:r>
            <a:r>
              <a:rPr lang="en-US" sz="1800" err="1" smtClean="0"/>
              <a:t>của</a:t>
            </a:r>
            <a:r>
              <a:rPr lang="en-US" sz="1800" smtClean="0"/>
              <a:t> </a:t>
            </a:r>
            <a:r>
              <a:rPr lang="en-US" sz="1800" err="1" smtClean="0"/>
              <a:t>mình</a:t>
            </a:r>
            <a:r>
              <a:rPr lang="en-US" sz="1800" smtClean="0"/>
              <a:t>, </a:t>
            </a:r>
            <a:r>
              <a:rPr lang="en-US" sz="1800" err="1" smtClean="0"/>
              <a:t>gửi</a:t>
            </a:r>
            <a:r>
              <a:rPr lang="en-US" sz="1800" smtClean="0"/>
              <a:t> </a:t>
            </a:r>
            <a:r>
              <a:rPr lang="en-US" sz="1800" err="1" smtClean="0"/>
              <a:t>vấn</a:t>
            </a:r>
            <a:r>
              <a:rPr lang="en-US" sz="1800" smtClean="0"/>
              <a:t> </a:t>
            </a:r>
            <a:r>
              <a:rPr lang="en-US" sz="1800" err="1" smtClean="0"/>
              <a:t>đề</a:t>
            </a:r>
            <a:r>
              <a:rPr lang="en-US" sz="1800" smtClean="0"/>
              <a:t> </a:t>
            </a:r>
            <a:r>
              <a:rPr lang="en-US" sz="1800" err="1" smtClean="0"/>
              <a:t>một</a:t>
            </a:r>
            <a:r>
              <a:rPr lang="en-US" sz="1800" smtClean="0"/>
              <a:t> </a:t>
            </a:r>
            <a:r>
              <a:rPr lang="en-US" sz="1800" err="1" smtClean="0"/>
              <a:t>cách</a:t>
            </a:r>
            <a:r>
              <a:rPr lang="en-US" sz="1800" smtClean="0"/>
              <a:t> </a:t>
            </a:r>
            <a:r>
              <a:rPr lang="en-US" sz="1800" err="1" smtClean="0"/>
              <a:t>dễ</a:t>
            </a:r>
            <a:r>
              <a:rPr lang="en-US" sz="1800" smtClean="0"/>
              <a:t> </a:t>
            </a:r>
            <a:r>
              <a:rPr lang="en-US" sz="1800" err="1" smtClean="0"/>
              <a:t>dàng</a:t>
            </a:r>
            <a:r>
              <a:rPr lang="en-US" sz="1800" smtClean="0"/>
              <a:t>. </a:t>
            </a:r>
          </a:p>
          <a:p>
            <a:r>
              <a:rPr lang="en-US" sz="1800" err="1" smtClean="0"/>
              <a:t>Ngoài</a:t>
            </a:r>
            <a:r>
              <a:rPr lang="en-US" sz="1800" smtClean="0"/>
              <a:t> </a:t>
            </a:r>
            <a:r>
              <a:rPr lang="en-US" sz="1800" err="1" smtClean="0"/>
              <a:t>ra</a:t>
            </a:r>
            <a:r>
              <a:rPr lang="en-US" sz="1800" smtClean="0"/>
              <a:t>, </a:t>
            </a:r>
            <a:r>
              <a:rPr lang="en-US" sz="1800" err="1" smtClean="0"/>
              <a:t>ứng</a:t>
            </a:r>
            <a:r>
              <a:rPr lang="en-US" sz="1800" smtClean="0"/>
              <a:t> </a:t>
            </a:r>
            <a:r>
              <a:rPr lang="en-US" sz="1800" err="1" smtClean="0"/>
              <a:t>dụng</a:t>
            </a:r>
            <a:r>
              <a:rPr lang="en-US" sz="1800" smtClean="0"/>
              <a:t> </a:t>
            </a:r>
            <a:r>
              <a:rPr lang="en-US" sz="1800" err="1" smtClean="0"/>
              <a:t>còn</a:t>
            </a:r>
            <a:r>
              <a:rPr lang="en-US" sz="1800" smtClean="0"/>
              <a:t> </a:t>
            </a:r>
            <a:r>
              <a:rPr lang="en-US" sz="1800" err="1" smtClean="0"/>
              <a:t>cung</a:t>
            </a:r>
            <a:r>
              <a:rPr lang="en-US" sz="1800" smtClean="0"/>
              <a:t> </a:t>
            </a:r>
            <a:r>
              <a:rPr lang="en-US" sz="1800" err="1" smtClean="0"/>
              <a:t>cấp</a:t>
            </a:r>
            <a:r>
              <a:rPr lang="en-US" sz="1800" smtClean="0"/>
              <a:t> </a:t>
            </a:r>
            <a:r>
              <a:rPr lang="en-US" sz="1800" err="1" smtClean="0"/>
              <a:t>thêm</a:t>
            </a:r>
            <a:r>
              <a:rPr lang="en-US" sz="1800" smtClean="0"/>
              <a:t> </a:t>
            </a:r>
            <a:r>
              <a:rPr lang="en-US" sz="1800" err="1" smtClean="0"/>
              <a:t>các</a:t>
            </a:r>
            <a:r>
              <a:rPr lang="en-US" sz="1800" smtClean="0"/>
              <a:t> </a:t>
            </a:r>
            <a:r>
              <a:rPr lang="en-US" sz="1800" err="1" smtClean="0"/>
              <a:t>chức</a:t>
            </a:r>
            <a:r>
              <a:rPr lang="en-US" sz="1800" smtClean="0"/>
              <a:t> </a:t>
            </a:r>
            <a:r>
              <a:rPr lang="en-US" sz="1800" err="1" smtClean="0"/>
              <a:t>năng</a:t>
            </a:r>
            <a:r>
              <a:rPr lang="en-US" sz="1800" smtClean="0"/>
              <a:t> </a:t>
            </a:r>
            <a:r>
              <a:rPr lang="en-US" sz="1800" err="1" smtClean="0"/>
              <a:t>dành</a:t>
            </a:r>
            <a:r>
              <a:rPr lang="en-US" sz="1800" smtClean="0"/>
              <a:t> </a:t>
            </a:r>
            <a:r>
              <a:rPr lang="en-US" sz="1800" err="1" smtClean="0"/>
              <a:t>cho</a:t>
            </a:r>
            <a:r>
              <a:rPr lang="en-US" sz="1800" smtClean="0"/>
              <a:t> </a:t>
            </a:r>
            <a:r>
              <a:rPr lang="en-US" sz="1800" err="1" smtClean="0"/>
              <a:t>người</a:t>
            </a:r>
            <a:r>
              <a:rPr lang="en-US" sz="1800" smtClean="0"/>
              <a:t> </a:t>
            </a:r>
            <a:r>
              <a:rPr lang="en-US" sz="1800" err="1" smtClean="0"/>
              <a:t>quản</a:t>
            </a:r>
            <a:r>
              <a:rPr lang="en-US" sz="1800" smtClean="0"/>
              <a:t> </a:t>
            </a:r>
            <a:r>
              <a:rPr lang="en-US" sz="1800" err="1" smtClean="0"/>
              <a:t>lý</a:t>
            </a:r>
            <a:r>
              <a:rPr lang="en-US" sz="1800" smtClean="0"/>
              <a:t> </a:t>
            </a:r>
            <a:r>
              <a:rPr lang="en-US" sz="1800" err="1" smtClean="0"/>
              <a:t>như</a:t>
            </a:r>
            <a:r>
              <a:rPr lang="en-US" sz="1800" smtClean="0"/>
              <a:t> </a:t>
            </a:r>
            <a:r>
              <a:rPr lang="en-US" sz="1800" err="1" smtClean="0"/>
              <a:t>quản</a:t>
            </a:r>
            <a:r>
              <a:rPr lang="en-US" sz="1800" smtClean="0"/>
              <a:t> </a:t>
            </a:r>
            <a:r>
              <a:rPr lang="en-US" sz="1800" err="1" smtClean="0"/>
              <a:t>lý</a:t>
            </a:r>
            <a:r>
              <a:rPr lang="en-US" sz="1800" smtClean="0"/>
              <a:t> </a:t>
            </a:r>
            <a:r>
              <a:rPr lang="en-US" sz="1800" err="1" smtClean="0"/>
              <a:t>người</a:t>
            </a:r>
            <a:r>
              <a:rPr lang="en-US" sz="1800" smtClean="0"/>
              <a:t> </a:t>
            </a:r>
            <a:r>
              <a:rPr lang="en-US" sz="1800" err="1" smtClean="0"/>
              <a:t>dùng</a:t>
            </a:r>
            <a:r>
              <a:rPr lang="en-US" sz="1800" smtClean="0"/>
              <a:t>, </a:t>
            </a:r>
            <a:r>
              <a:rPr lang="en-US" sz="1800" err="1" smtClean="0"/>
              <a:t>quản</a:t>
            </a:r>
            <a:r>
              <a:rPr lang="en-US" sz="1800" smtClean="0"/>
              <a:t> </a:t>
            </a:r>
            <a:r>
              <a:rPr lang="en-US" sz="1800" err="1" smtClean="0"/>
              <a:t>lý</a:t>
            </a:r>
            <a:r>
              <a:rPr lang="en-US" sz="1800" smtClean="0"/>
              <a:t> </a:t>
            </a:r>
            <a:r>
              <a:rPr lang="en-US" sz="1800" err="1" smtClean="0"/>
              <a:t>phòng</a:t>
            </a:r>
            <a:r>
              <a:rPr lang="en-US" sz="1800" smtClean="0"/>
              <a:t>, </a:t>
            </a:r>
            <a:r>
              <a:rPr lang="en-US" sz="1800" err="1" smtClean="0"/>
              <a:t>quản</a:t>
            </a:r>
            <a:r>
              <a:rPr lang="en-US" sz="1800" smtClean="0"/>
              <a:t> </a:t>
            </a:r>
            <a:r>
              <a:rPr lang="en-US" sz="1800" err="1" smtClean="0"/>
              <a:t>lý</a:t>
            </a:r>
            <a:r>
              <a:rPr lang="en-US" sz="1800" smtClean="0"/>
              <a:t> </a:t>
            </a:r>
            <a:r>
              <a:rPr lang="en-US" sz="1800" err="1" smtClean="0"/>
              <a:t>vấn</a:t>
            </a:r>
            <a:r>
              <a:rPr lang="en-US" sz="1800" smtClean="0"/>
              <a:t> </a:t>
            </a:r>
            <a:r>
              <a:rPr lang="en-US" sz="1800" err="1" smtClean="0"/>
              <a:t>đề</a:t>
            </a:r>
            <a:r>
              <a:rPr lang="en-US" sz="1800" smtClean="0"/>
              <a:t>, </a:t>
            </a:r>
            <a:r>
              <a:rPr lang="en-US" sz="1800" err="1" smtClean="0"/>
              <a:t>quản</a:t>
            </a:r>
            <a:r>
              <a:rPr lang="en-US" sz="1800" smtClean="0"/>
              <a:t> </a:t>
            </a:r>
            <a:r>
              <a:rPr lang="en-US" sz="1800" err="1" smtClean="0"/>
              <a:t>lý</a:t>
            </a:r>
            <a:r>
              <a:rPr lang="en-US" sz="1800" smtClean="0"/>
              <a:t> </a:t>
            </a:r>
            <a:r>
              <a:rPr lang="en-US" sz="1800" err="1" smtClean="0"/>
              <a:t>yêu</a:t>
            </a:r>
            <a:r>
              <a:rPr lang="en-US" sz="1800" smtClean="0"/>
              <a:t> </a:t>
            </a:r>
            <a:r>
              <a:rPr lang="en-US" sz="1800" err="1" smtClean="0"/>
              <a:t>cầu</a:t>
            </a:r>
            <a:r>
              <a:rPr lang="en-US" sz="1800" smtClean="0"/>
              <a:t> </a:t>
            </a:r>
            <a:r>
              <a:rPr lang="en-US" sz="1800" err="1" smtClean="0"/>
              <a:t>chờ</a:t>
            </a:r>
            <a:r>
              <a:rPr lang="en-US" sz="1800" smtClean="0"/>
              <a:t> </a:t>
            </a:r>
            <a:r>
              <a:rPr lang="en-US" sz="1800" err="1" smtClean="0"/>
              <a:t>duyệt</a:t>
            </a:r>
            <a:r>
              <a:rPr lang="en-US" sz="1800" smtClean="0"/>
              <a:t>, </a:t>
            </a:r>
            <a:r>
              <a:rPr lang="en-US" sz="1800" err="1" smtClean="0"/>
              <a:t>thống</a:t>
            </a:r>
            <a:r>
              <a:rPr lang="en-US" sz="1800" smtClean="0"/>
              <a:t> </a:t>
            </a:r>
            <a:r>
              <a:rPr lang="en-US" sz="1800" err="1" smtClean="0"/>
              <a:t>kê</a:t>
            </a:r>
            <a:r>
              <a:rPr lang="en-US" sz="1800" smtClean="0"/>
              <a:t> </a:t>
            </a:r>
            <a:r>
              <a:rPr lang="en-US" sz="1800" err="1" smtClean="0"/>
              <a:t>tình</a:t>
            </a:r>
            <a:r>
              <a:rPr lang="en-US" sz="1800" smtClean="0"/>
              <a:t> </a:t>
            </a:r>
            <a:r>
              <a:rPr lang="en-US" sz="1800" err="1" smtClean="0"/>
              <a:t>trạng</a:t>
            </a:r>
            <a:r>
              <a:rPr lang="en-US" sz="1800" smtClean="0"/>
              <a:t> </a:t>
            </a:r>
            <a:r>
              <a:rPr lang="en-US" sz="1800" err="1" smtClean="0"/>
              <a:t>sử</a:t>
            </a:r>
            <a:r>
              <a:rPr lang="en-US" sz="1800" smtClean="0"/>
              <a:t> </a:t>
            </a:r>
            <a:r>
              <a:rPr lang="en-US" sz="1800" err="1" smtClean="0"/>
              <a:t>dụng</a:t>
            </a:r>
            <a:r>
              <a:rPr lang="en-US" sz="1800" smtClean="0"/>
              <a:t> </a:t>
            </a:r>
            <a:r>
              <a:rPr lang="en-US" sz="1800" err="1" smtClean="0"/>
              <a:t>phòng</a:t>
            </a:r>
            <a:r>
              <a:rPr lang="en-US" sz="1800" smtClean="0"/>
              <a:t>… </a:t>
            </a:r>
            <a:r>
              <a:rPr lang="en-US" sz="1800" err="1" smtClean="0"/>
              <a:t>Tùy</a:t>
            </a:r>
            <a:r>
              <a:rPr lang="en-US" sz="1800" smtClean="0"/>
              <a:t> </a:t>
            </a:r>
            <a:r>
              <a:rPr lang="en-US" sz="1800" err="1" smtClean="0"/>
              <a:t>theo</a:t>
            </a:r>
            <a:r>
              <a:rPr lang="en-US" sz="1800" smtClean="0"/>
              <a:t> </a:t>
            </a:r>
            <a:r>
              <a:rPr lang="en-US" sz="1800" err="1" smtClean="0"/>
              <a:t>vai</a:t>
            </a:r>
            <a:r>
              <a:rPr lang="en-US" sz="1800" smtClean="0"/>
              <a:t> </a:t>
            </a:r>
            <a:r>
              <a:rPr lang="en-US" sz="1800" err="1" smtClean="0"/>
              <a:t>trò</a:t>
            </a:r>
            <a:r>
              <a:rPr lang="en-US" sz="1800" smtClean="0"/>
              <a:t> </a:t>
            </a:r>
            <a:r>
              <a:rPr lang="en-US" sz="1800" err="1" smtClean="0"/>
              <a:t>của</a:t>
            </a:r>
            <a:r>
              <a:rPr lang="en-US" sz="1800" smtClean="0"/>
              <a:t> </a:t>
            </a:r>
            <a:r>
              <a:rPr lang="en-US" sz="1800" err="1" smtClean="0"/>
              <a:t>người</a:t>
            </a:r>
            <a:r>
              <a:rPr lang="en-US" sz="1800" smtClean="0"/>
              <a:t> </a:t>
            </a:r>
            <a:r>
              <a:rPr lang="en-US" sz="1800" err="1" smtClean="0"/>
              <a:t>dùng</a:t>
            </a:r>
            <a:r>
              <a:rPr lang="en-US" sz="1800" smtClean="0"/>
              <a:t> </a:t>
            </a:r>
            <a:r>
              <a:rPr lang="en-US" sz="1800" err="1" smtClean="0"/>
              <a:t>mà</a:t>
            </a:r>
            <a:r>
              <a:rPr lang="en-US" sz="1800" smtClean="0"/>
              <a:t> </a:t>
            </a:r>
            <a:r>
              <a:rPr lang="en-US" sz="1800" err="1" smtClean="0"/>
              <a:t>người</a:t>
            </a:r>
            <a:r>
              <a:rPr lang="en-US" sz="1800" smtClean="0"/>
              <a:t> </a:t>
            </a:r>
            <a:r>
              <a:rPr lang="en-US" sz="1800" err="1" smtClean="0"/>
              <a:t>quản</a:t>
            </a:r>
            <a:r>
              <a:rPr lang="en-US" sz="1800" smtClean="0"/>
              <a:t> </a:t>
            </a:r>
            <a:r>
              <a:rPr lang="en-US" sz="1800" err="1" smtClean="0"/>
              <a:t>lý</a:t>
            </a:r>
            <a:r>
              <a:rPr lang="en-US" sz="1800" smtClean="0"/>
              <a:t> </a:t>
            </a:r>
            <a:r>
              <a:rPr lang="en-US" sz="1800" err="1" smtClean="0"/>
              <a:t>và</a:t>
            </a:r>
            <a:r>
              <a:rPr lang="en-US" sz="1800" smtClean="0"/>
              <a:t> </a:t>
            </a:r>
            <a:r>
              <a:rPr lang="en-US" sz="1800" err="1" smtClean="0"/>
              <a:t>giảng</a:t>
            </a:r>
            <a:r>
              <a:rPr lang="en-US" sz="1800" smtClean="0"/>
              <a:t> </a:t>
            </a:r>
            <a:r>
              <a:rPr lang="en-US" sz="1800" err="1" smtClean="0"/>
              <a:t>viên</a:t>
            </a:r>
            <a:r>
              <a:rPr lang="en-US" sz="1800" smtClean="0"/>
              <a:t> </a:t>
            </a:r>
            <a:r>
              <a:rPr lang="en-US" sz="1800" err="1" smtClean="0"/>
              <a:t>có</a:t>
            </a:r>
            <a:r>
              <a:rPr lang="en-US" sz="1800" smtClean="0"/>
              <a:t> </a:t>
            </a:r>
            <a:r>
              <a:rPr lang="en-US" sz="1800" err="1" smtClean="0"/>
              <a:t>quyền</a:t>
            </a:r>
            <a:r>
              <a:rPr lang="en-US" sz="1800" smtClean="0"/>
              <a:t> </a:t>
            </a:r>
            <a:r>
              <a:rPr lang="en-US" sz="1800" err="1" smtClean="0"/>
              <a:t>sử</a:t>
            </a:r>
            <a:r>
              <a:rPr lang="en-US" sz="1800" smtClean="0"/>
              <a:t> </a:t>
            </a:r>
            <a:r>
              <a:rPr lang="en-US" sz="1800" err="1" smtClean="0"/>
              <a:t>dụng</a:t>
            </a:r>
            <a:r>
              <a:rPr lang="en-US" sz="1800" smtClean="0"/>
              <a:t> </a:t>
            </a:r>
            <a:r>
              <a:rPr lang="en-US" sz="1800" err="1" smtClean="0"/>
              <a:t>các</a:t>
            </a:r>
            <a:r>
              <a:rPr lang="en-US" sz="1800" smtClean="0"/>
              <a:t> </a:t>
            </a:r>
            <a:r>
              <a:rPr lang="en-US" sz="1800" err="1" smtClean="0"/>
              <a:t>chức</a:t>
            </a:r>
            <a:r>
              <a:rPr lang="en-US" sz="1800" smtClean="0"/>
              <a:t> </a:t>
            </a:r>
            <a:r>
              <a:rPr lang="en-US" sz="1800" err="1" smtClean="0"/>
              <a:t>năng</a:t>
            </a:r>
            <a:r>
              <a:rPr lang="en-US" sz="1800" smtClean="0"/>
              <a:t> </a:t>
            </a:r>
            <a:r>
              <a:rPr lang="en-US" sz="1800" err="1" smtClean="0"/>
              <a:t>khác</a:t>
            </a:r>
            <a:r>
              <a:rPr lang="en-US" sz="1800" smtClean="0"/>
              <a:t> </a:t>
            </a:r>
            <a:r>
              <a:rPr lang="en-US" sz="1800" err="1" smtClean="0"/>
              <a:t>nhau</a:t>
            </a:r>
            <a:r>
              <a:rPr lang="en-US" sz="1800" smtClean="0"/>
              <a:t>.</a:t>
            </a:r>
          </a:p>
          <a:p>
            <a:pPr>
              <a:buFont typeface="Wingdings" panose="05000000000000000000" pitchFamily="2" charset="2"/>
              <a:buChar char="v"/>
            </a:pPr>
            <a:r>
              <a:rPr lang="en-US" err="1" smtClean="0"/>
              <a:t>Phạm</a:t>
            </a:r>
            <a:r>
              <a:rPr lang="en-US" smtClean="0"/>
              <a:t> vi </a:t>
            </a:r>
            <a:r>
              <a:rPr lang="en-US" err="1" smtClean="0"/>
              <a:t>nghiên</a:t>
            </a:r>
            <a:r>
              <a:rPr lang="en-US" smtClean="0"/>
              <a:t> </a:t>
            </a:r>
            <a:r>
              <a:rPr lang="en-US" err="1" smtClean="0"/>
              <a:t>cứu</a:t>
            </a:r>
            <a:r>
              <a:rPr lang="en-US" smtClean="0"/>
              <a:t>:</a:t>
            </a:r>
          </a:p>
          <a:p>
            <a:pPr lvl="1">
              <a:buFont typeface="Arial" panose="020B0604020202020204" pitchFamily="34" charset="0"/>
              <a:buChar char="•"/>
            </a:pPr>
            <a:r>
              <a:rPr lang="en-US" sz="2400" err="1" smtClean="0">
                <a:latin typeface="+mn-lt"/>
              </a:rPr>
              <a:t>Đề</a:t>
            </a:r>
            <a:r>
              <a:rPr lang="en-US" sz="2400" smtClean="0">
                <a:latin typeface="+mn-lt"/>
              </a:rPr>
              <a:t> </a:t>
            </a:r>
            <a:r>
              <a:rPr lang="en-US" sz="2400" err="1" smtClean="0">
                <a:latin typeface="+mn-lt"/>
              </a:rPr>
              <a:t>tài</a:t>
            </a:r>
            <a:r>
              <a:rPr lang="en-US" sz="2400" smtClean="0">
                <a:latin typeface="+mn-lt"/>
              </a:rPr>
              <a:t> </a:t>
            </a:r>
            <a:r>
              <a:rPr lang="en-US" sz="2400" err="1" smtClean="0">
                <a:latin typeface="+mn-lt"/>
              </a:rPr>
              <a:t>được</a:t>
            </a:r>
            <a:r>
              <a:rPr lang="en-US" sz="2400" smtClean="0">
                <a:latin typeface="+mn-lt"/>
              </a:rPr>
              <a:t> </a:t>
            </a:r>
            <a:r>
              <a:rPr lang="en-US" sz="2400" err="1" smtClean="0">
                <a:latin typeface="+mn-lt"/>
              </a:rPr>
              <a:t>thực</a:t>
            </a:r>
            <a:r>
              <a:rPr lang="en-US" sz="2400" smtClean="0">
                <a:latin typeface="+mn-lt"/>
              </a:rPr>
              <a:t> </a:t>
            </a:r>
            <a:r>
              <a:rPr lang="en-US" sz="2400" err="1" smtClean="0">
                <a:latin typeface="+mn-lt"/>
              </a:rPr>
              <a:t>hiện</a:t>
            </a:r>
            <a:r>
              <a:rPr lang="en-US" sz="2400" smtClean="0">
                <a:latin typeface="+mn-lt"/>
              </a:rPr>
              <a:t> </a:t>
            </a:r>
            <a:r>
              <a:rPr lang="en-US" sz="2400" err="1" smtClean="0">
                <a:latin typeface="+mn-lt"/>
              </a:rPr>
              <a:t>theo</a:t>
            </a:r>
            <a:r>
              <a:rPr lang="en-US" sz="2400" smtClean="0">
                <a:latin typeface="+mn-lt"/>
              </a:rPr>
              <a:t> </a:t>
            </a:r>
            <a:r>
              <a:rPr lang="en-US" sz="2400" err="1" smtClean="0">
                <a:latin typeface="+mn-lt"/>
              </a:rPr>
              <a:t>quy</a:t>
            </a:r>
            <a:r>
              <a:rPr lang="en-US" sz="2400" smtClean="0">
                <a:latin typeface="+mn-lt"/>
              </a:rPr>
              <a:t> </a:t>
            </a:r>
            <a:r>
              <a:rPr lang="en-US" sz="2400" err="1" smtClean="0">
                <a:latin typeface="+mn-lt"/>
              </a:rPr>
              <a:t>trình</a:t>
            </a:r>
            <a:r>
              <a:rPr lang="en-US" sz="2400" smtClean="0">
                <a:latin typeface="+mn-lt"/>
              </a:rPr>
              <a:t> </a:t>
            </a:r>
            <a:r>
              <a:rPr lang="en-US" sz="2400" err="1" smtClean="0">
                <a:latin typeface="+mn-lt"/>
              </a:rPr>
              <a:t>quản</a:t>
            </a:r>
            <a:r>
              <a:rPr lang="en-US" sz="2400" smtClean="0">
                <a:latin typeface="+mn-lt"/>
              </a:rPr>
              <a:t> </a:t>
            </a:r>
            <a:r>
              <a:rPr lang="en-US" sz="2400" err="1" smtClean="0">
                <a:latin typeface="+mn-lt"/>
              </a:rPr>
              <a:t>lý</a:t>
            </a:r>
            <a:r>
              <a:rPr lang="en-US" sz="2400" smtClean="0">
                <a:latin typeface="+mn-lt"/>
              </a:rPr>
              <a:t> </a:t>
            </a:r>
            <a:r>
              <a:rPr lang="en-US" sz="2400" err="1" smtClean="0">
                <a:latin typeface="+mn-lt"/>
              </a:rPr>
              <a:t>phòng</a:t>
            </a:r>
            <a:r>
              <a:rPr lang="en-US" sz="2400" smtClean="0">
                <a:latin typeface="+mn-lt"/>
              </a:rPr>
              <a:t> </a:t>
            </a:r>
            <a:r>
              <a:rPr lang="en-US" sz="2400" err="1" smtClean="0">
                <a:latin typeface="+mn-lt"/>
              </a:rPr>
              <a:t>thực</a:t>
            </a:r>
            <a:r>
              <a:rPr lang="en-US" sz="2400" smtClean="0">
                <a:latin typeface="+mn-lt"/>
              </a:rPr>
              <a:t> </a:t>
            </a:r>
            <a:r>
              <a:rPr lang="en-US" sz="2400" err="1" smtClean="0">
                <a:latin typeface="+mn-lt"/>
              </a:rPr>
              <a:t>hành</a:t>
            </a:r>
            <a:r>
              <a:rPr lang="en-US" sz="2400" smtClean="0">
                <a:latin typeface="+mn-lt"/>
              </a:rPr>
              <a:t> </a:t>
            </a:r>
            <a:r>
              <a:rPr lang="en-US" sz="2400" err="1" smtClean="0">
                <a:latin typeface="+mn-lt"/>
              </a:rPr>
              <a:t>của</a:t>
            </a:r>
            <a:r>
              <a:rPr lang="en-US" sz="2400" smtClean="0">
                <a:latin typeface="+mn-lt"/>
              </a:rPr>
              <a:t> </a:t>
            </a:r>
            <a:r>
              <a:rPr lang="en-US" sz="2400" err="1" smtClean="0">
                <a:latin typeface="+mn-lt"/>
              </a:rPr>
              <a:t>Khoa</a:t>
            </a:r>
            <a:r>
              <a:rPr lang="en-US" sz="2400" smtClean="0">
                <a:latin typeface="+mn-lt"/>
              </a:rPr>
              <a:t> CNTT&amp;TT, </a:t>
            </a:r>
            <a:r>
              <a:rPr lang="en-US" sz="2400" err="1" smtClean="0">
                <a:latin typeface="+mn-lt"/>
              </a:rPr>
              <a:t>trường</a:t>
            </a:r>
            <a:r>
              <a:rPr lang="en-US" sz="2400" smtClean="0">
                <a:latin typeface="+mn-lt"/>
              </a:rPr>
              <a:t> </a:t>
            </a:r>
            <a:r>
              <a:rPr lang="en-US" sz="2400" err="1" smtClean="0">
                <a:latin typeface="+mn-lt"/>
              </a:rPr>
              <a:t>Đại</a:t>
            </a:r>
            <a:r>
              <a:rPr lang="en-US" sz="2400" smtClean="0">
                <a:latin typeface="+mn-lt"/>
              </a:rPr>
              <a:t> </a:t>
            </a:r>
            <a:r>
              <a:rPr lang="en-US" sz="2400" err="1" smtClean="0">
                <a:latin typeface="+mn-lt"/>
              </a:rPr>
              <a:t>học</a:t>
            </a:r>
            <a:r>
              <a:rPr lang="en-US" sz="2400" smtClean="0">
                <a:latin typeface="+mn-lt"/>
              </a:rPr>
              <a:t> </a:t>
            </a:r>
            <a:r>
              <a:rPr lang="en-US" sz="2400" err="1" smtClean="0">
                <a:latin typeface="+mn-lt"/>
              </a:rPr>
              <a:t>Cần</a:t>
            </a:r>
            <a:r>
              <a:rPr lang="en-US" sz="2400" smtClean="0">
                <a:latin typeface="+mn-lt"/>
              </a:rPr>
              <a:t> Thơ</a:t>
            </a:r>
            <a:endParaRPr lang="en-US" sz="2900" b="1" smtClean="0">
              <a:latin typeface="+mn-lt"/>
            </a:endParaRPr>
          </a:p>
          <a:p>
            <a:endParaRPr lang="en-US" smtClean="0"/>
          </a:p>
          <a:p>
            <a:r>
              <a:rPr lang="en-US" smtClean="0"/>
              <a:t>Sau</a:t>
            </a:r>
            <a:r>
              <a:rPr lang="en-US" baseline="0" smtClean="0"/>
              <a:t> đây em xin trình bày phần phương pháp nghiên cứu</a:t>
            </a:r>
            <a:endParaRPr lang="en-US"/>
          </a:p>
        </p:txBody>
      </p:sp>
      <p:sp>
        <p:nvSpPr>
          <p:cNvPr id="4" name="Slide Number Placeholder 3"/>
          <p:cNvSpPr>
            <a:spLocks noGrp="1"/>
          </p:cNvSpPr>
          <p:nvPr>
            <p:ph type="sldNum" sz="quarter" idx="10"/>
          </p:nvPr>
        </p:nvSpPr>
        <p:spPr/>
        <p:txBody>
          <a:bodyPr/>
          <a:lstStyle/>
          <a:p>
            <a:fld id="{AB5E797F-F015-4070-9F9C-4517C09B7E92}" type="slidenum">
              <a:rPr lang="en-US" smtClean="0"/>
              <a:t>6</a:t>
            </a:fld>
            <a:endParaRPr lang="en-US"/>
          </a:p>
        </p:txBody>
      </p:sp>
    </p:spTree>
    <p:extLst>
      <p:ext uri="{BB962C8B-B14F-4D97-AF65-F5344CB8AC3E}">
        <p14:creationId xmlns:p14="http://schemas.microsoft.com/office/powerpoint/2010/main" val="28653545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gn="just">
              <a:buFont typeface="Arial" panose="020B0604020202020204" pitchFamily="34" charset="0"/>
              <a:buNone/>
            </a:pPr>
            <a:r>
              <a:rPr lang="en-US" sz="2400" b="0" smtClean="0">
                <a:latin typeface="+mn-lt"/>
              </a:rPr>
              <a:t>Trong quá</a:t>
            </a:r>
            <a:r>
              <a:rPr lang="en-US" sz="2400" b="0" baseline="0" smtClean="0">
                <a:latin typeface="+mn-lt"/>
              </a:rPr>
              <a:t> trình thực hiện đề tài nhóm e có t</a:t>
            </a:r>
            <a:r>
              <a:rPr lang="en-US" sz="2400" b="0" smtClean="0">
                <a:latin typeface="+mn-lt"/>
              </a:rPr>
              <a:t>hu </a:t>
            </a:r>
            <a:r>
              <a:rPr lang="en-US" sz="2400" b="0" err="1" smtClean="0">
                <a:latin typeface="+mn-lt"/>
              </a:rPr>
              <a:t>thập</a:t>
            </a:r>
            <a:r>
              <a:rPr lang="en-US" sz="2400" b="0" smtClean="0">
                <a:latin typeface="+mn-lt"/>
              </a:rPr>
              <a:t> </a:t>
            </a:r>
            <a:r>
              <a:rPr lang="en-US" sz="2400" b="0" err="1" smtClean="0">
                <a:latin typeface="+mn-lt"/>
              </a:rPr>
              <a:t>thông</a:t>
            </a:r>
            <a:r>
              <a:rPr lang="en-US" sz="2400" b="0" smtClean="0">
                <a:latin typeface="+mn-lt"/>
              </a:rPr>
              <a:t> tin</a:t>
            </a:r>
            <a:r>
              <a:rPr lang="en-US" sz="2400" b="0" baseline="0" smtClean="0">
                <a:latin typeface="+mn-lt"/>
              </a:rPr>
              <a:t> và</a:t>
            </a:r>
            <a:r>
              <a:rPr lang="en-US" sz="2400" b="0" smtClean="0">
                <a:latin typeface="+mn-lt"/>
              </a:rPr>
              <a:t> </a:t>
            </a:r>
            <a:r>
              <a:rPr lang="en-US" sz="2400" err="1" smtClean="0">
                <a:latin typeface="+mn-lt"/>
              </a:rPr>
              <a:t>Tìm</a:t>
            </a:r>
            <a:r>
              <a:rPr lang="en-US" sz="2400" smtClean="0">
                <a:latin typeface="+mn-lt"/>
              </a:rPr>
              <a:t> </a:t>
            </a:r>
            <a:r>
              <a:rPr lang="en-US" sz="2400" err="1" smtClean="0">
                <a:latin typeface="+mn-lt"/>
              </a:rPr>
              <a:t>hiểu</a:t>
            </a:r>
            <a:r>
              <a:rPr lang="en-US" sz="2400" smtClean="0">
                <a:latin typeface="+mn-lt"/>
              </a:rPr>
              <a:t> </a:t>
            </a:r>
            <a:r>
              <a:rPr lang="en-US" sz="2400" err="1" smtClean="0">
                <a:latin typeface="+mn-lt"/>
              </a:rPr>
              <a:t>quy</a:t>
            </a:r>
            <a:r>
              <a:rPr lang="en-US" sz="2400" smtClean="0">
                <a:latin typeface="+mn-lt"/>
              </a:rPr>
              <a:t> </a:t>
            </a:r>
            <a:r>
              <a:rPr lang="en-US" sz="2400" err="1" smtClean="0">
                <a:latin typeface="+mn-lt"/>
              </a:rPr>
              <a:t>trình</a:t>
            </a:r>
            <a:r>
              <a:rPr lang="en-US" sz="2400" smtClean="0">
                <a:latin typeface="+mn-lt"/>
              </a:rPr>
              <a:t> </a:t>
            </a:r>
            <a:r>
              <a:rPr lang="en-US" sz="2400" err="1" smtClean="0">
                <a:latin typeface="+mn-lt"/>
              </a:rPr>
              <a:t>quản</a:t>
            </a:r>
            <a:r>
              <a:rPr lang="en-US" sz="2400" smtClean="0">
                <a:latin typeface="+mn-lt"/>
              </a:rPr>
              <a:t> </a:t>
            </a:r>
            <a:r>
              <a:rPr lang="en-US" sz="2400" err="1" smtClean="0">
                <a:latin typeface="+mn-lt"/>
              </a:rPr>
              <a:t>lý</a:t>
            </a:r>
            <a:r>
              <a:rPr lang="en-US" sz="2400" smtClean="0">
                <a:latin typeface="+mn-lt"/>
              </a:rPr>
              <a:t> </a:t>
            </a:r>
            <a:r>
              <a:rPr lang="en-US" sz="2400" err="1" smtClean="0">
                <a:latin typeface="+mn-lt"/>
              </a:rPr>
              <a:t>phòng</a:t>
            </a:r>
            <a:r>
              <a:rPr lang="en-US" sz="2400" smtClean="0">
                <a:latin typeface="+mn-lt"/>
              </a:rPr>
              <a:t> </a:t>
            </a:r>
            <a:r>
              <a:rPr lang="en-US" sz="2400" err="1" smtClean="0">
                <a:latin typeface="+mn-lt"/>
              </a:rPr>
              <a:t>từ</a:t>
            </a:r>
            <a:r>
              <a:rPr lang="en-US" sz="2400" smtClean="0">
                <a:latin typeface="+mn-lt"/>
              </a:rPr>
              <a:t> </a:t>
            </a:r>
            <a:r>
              <a:rPr lang="en-US" sz="2400" err="1" smtClean="0">
                <a:latin typeface="+mn-lt"/>
              </a:rPr>
              <a:t>giảng</a:t>
            </a:r>
            <a:r>
              <a:rPr lang="en-US" sz="2400" smtClean="0">
                <a:latin typeface="+mn-lt"/>
              </a:rPr>
              <a:t> </a:t>
            </a:r>
            <a:r>
              <a:rPr lang="en-US" sz="2400" err="1" smtClean="0">
                <a:latin typeface="+mn-lt"/>
              </a:rPr>
              <a:t>viên</a:t>
            </a:r>
            <a:r>
              <a:rPr lang="en-US" sz="2400" smtClean="0">
                <a:latin typeface="+mn-lt"/>
              </a:rPr>
              <a:t> </a:t>
            </a:r>
            <a:r>
              <a:rPr lang="en-US" sz="2400" err="1" smtClean="0">
                <a:latin typeface="+mn-lt"/>
              </a:rPr>
              <a:t>hướng</a:t>
            </a:r>
            <a:r>
              <a:rPr lang="en-US" sz="2400" smtClean="0">
                <a:latin typeface="+mn-lt"/>
              </a:rPr>
              <a:t> </a:t>
            </a:r>
            <a:r>
              <a:rPr lang="en-US" sz="2400" err="1" smtClean="0">
                <a:latin typeface="+mn-lt"/>
              </a:rPr>
              <a:t>dẫn</a:t>
            </a:r>
            <a:r>
              <a:rPr lang="en-US" sz="2400" smtClean="0">
                <a:latin typeface="+mn-lt"/>
              </a:rPr>
              <a:t>, </a:t>
            </a:r>
            <a:r>
              <a:rPr lang="en-US" sz="2400" err="1" smtClean="0">
                <a:latin typeface="+mn-lt"/>
              </a:rPr>
              <a:t>cán</a:t>
            </a:r>
            <a:r>
              <a:rPr lang="en-US" sz="2400" smtClean="0">
                <a:latin typeface="+mn-lt"/>
              </a:rPr>
              <a:t> </a:t>
            </a:r>
            <a:r>
              <a:rPr lang="en-US" sz="2400" err="1" smtClean="0">
                <a:latin typeface="+mn-lt"/>
              </a:rPr>
              <a:t>bộ</a:t>
            </a:r>
            <a:r>
              <a:rPr lang="en-US" sz="2400" smtClean="0">
                <a:latin typeface="+mn-lt"/>
              </a:rPr>
              <a:t> </a:t>
            </a:r>
            <a:r>
              <a:rPr lang="en-US" sz="2400" err="1" smtClean="0">
                <a:latin typeface="+mn-lt"/>
              </a:rPr>
              <a:t>quản</a:t>
            </a:r>
            <a:r>
              <a:rPr lang="en-US" sz="2400" smtClean="0">
                <a:latin typeface="+mn-lt"/>
              </a:rPr>
              <a:t> </a:t>
            </a:r>
            <a:r>
              <a:rPr lang="en-US" sz="2400" err="1" smtClean="0">
                <a:latin typeface="+mn-lt"/>
              </a:rPr>
              <a:t>lý</a:t>
            </a:r>
            <a:r>
              <a:rPr lang="en-US" sz="2400" smtClean="0">
                <a:latin typeface="+mn-lt"/>
              </a:rPr>
              <a:t> phòng</a:t>
            </a:r>
          </a:p>
          <a:p>
            <a:pPr lvl="1" algn="just">
              <a:buFont typeface="Arial" panose="020B0604020202020204" pitchFamily="34" charset="0"/>
              <a:buNone/>
            </a:pPr>
            <a:r>
              <a:rPr lang="en-US" sz="2400" b="1" baseline="0" smtClean="0">
                <a:latin typeface="+mn-lt"/>
              </a:rPr>
              <a:t>Từ mục tiêu đã trình bày ở phần đặt vấn đề, nhóm em xin đề xuất một số giải pháp sau</a:t>
            </a:r>
          </a:p>
          <a:p>
            <a:pPr lvl="1" algn="just">
              <a:buFont typeface="Arial" panose="020B0604020202020204" pitchFamily="34" charset="0"/>
              <a:buNone/>
            </a:pPr>
            <a:r>
              <a:rPr lang="en-US" sz="2400" b="0" smtClean="0"/>
              <a:t>Sử dụng Framework Laravel 5.4 để xây</a:t>
            </a:r>
            <a:r>
              <a:rPr lang="en-US" sz="2400" b="0" baseline="0" smtClean="0"/>
              <a:t> dựng </a:t>
            </a:r>
            <a:r>
              <a:rPr lang="en-US" sz="2400" b="0" smtClean="0"/>
              <a:t>website </a:t>
            </a:r>
          </a:p>
          <a:p>
            <a:pPr lvl="1" algn="just">
              <a:buFont typeface="Arial" panose="020B0604020202020204" pitchFamily="34" charset="0"/>
              <a:buNone/>
            </a:pPr>
            <a:r>
              <a:rPr lang="en-US" sz="2400" b="0" smtClean="0"/>
              <a:t>Sử dụng Framework IONIC để xây</a:t>
            </a:r>
            <a:r>
              <a:rPr lang="en-US" sz="2400" b="0" baseline="0" smtClean="0"/>
              <a:t> dựng </a:t>
            </a:r>
            <a:r>
              <a:rPr lang="en-US" sz="2400" b="0" smtClean="0"/>
              <a:t>ứng dụng di động</a:t>
            </a:r>
          </a:p>
          <a:p>
            <a:pPr lvl="1" algn="just">
              <a:buFont typeface="Arial" panose="020B0604020202020204" pitchFamily="34" charset="0"/>
              <a:buNone/>
            </a:pPr>
            <a:r>
              <a:rPr lang="en-US" sz="2400" b="0" smtClean="0"/>
              <a:t>Sử</a:t>
            </a:r>
            <a:r>
              <a:rPr lang="en-US" sz="2400" b="0" baseline="0" smtClean="0"/>
              <a:t> dụng hệ quản trị CSDL MySQL lưu trữ dư liệu, và sử dụng Apache làm máy chủ web </a:t>
            </a:r>
          </a:p>
          <a:p>
            <a:pPr marL="1257300" lvl="2" indent="-342900">
              <a:buFont typeface="Symbol"/>
              <a:buChar char="Þ"/>
            </a:pPr>
            <a:r>
              <a:rPr lang="en-US" sz="2400" b="0" baseline="0" smtClean="0">
                <a:latin typeface="+mn-lt"/>
              </a:rPr>
              <a:t>Mã nguồn mở, miễn phí, phổ biến, dễ sử dụng</a:t>
            </a:r>
          </a:p>
        </p:txBody>
      </p:sp>
      <p:sp>
        <p:nvSpPr>
          <p:cNvPr id="4" name="Slide Number Placeholder 3"/>
          <p:cNvSpPr>
            <a:spLocks noGrp="1"/>
          </p:cNvSpPr>
          <p:nvPr>
            <p:ph type="sldNum" sz="quarter" idx="10"/>
          </p:nvPr>
        </p:nvSpPr>
        <p:spPr/>
        <p:txBody>
          <a:bodyPr/>
          <a:lstStyle/>
          <a:p>
            <a:fld id="{AB5E797F-F015-4070-9F9C-4517C09B7E92}" type="slidenum">
              <a:rPr lang="en-US" smtClean="0"/>
              <a:t>7</a:t>
            </a:fld>
            <a:endParaRPr lang="en-US"/>
          </a:p>
        </p:txBody>
      </p:sp>
    </p:spTree>
    <p:extLst>
      <p:ext uri="{BB962C8B-B14F-4D97-AF65-F5344CB8AC3E}">
        <p14:creationId xmlns:p14="http://schemas.microsoft.com/office/powerpoint/2010/main" val="28653545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Sau</a:t>
            </a:r>
            <a:r>
              <a:rPr lang="en-US" dirty="0" smtClean="0"/>
              <a:t> </a:t>
            </a:r>
            <a:r>
              <a:rPr lang="en-US" dirty="0" err="1" smtClean="0"/>
              <a:t>đây</a:t>
            </a:r>
            <a:r>
              <a:rPr lang="en-US" baseline="0" dirty="0" smtClean="0"/>
              <a:t> </a:t>
            </a:r>
            <a:r>
              <a:rPr lang="en-US" baseline="0" dirty="0" err="1" smtClean="0"/>
              <a:t>em</a:t>
            </a:r>
            <a:r>
              <a:rPr lang="en-US" baseline="0" dirty="0" smtClean="0"/>
              <a:t> </a:t>
            </a:r>
            <a:r>
              <a:rPr lang="en-US" baseline="0" dirty="0" err="1" smtClean="0"/>
              <a:t>xin</a:t>
            </a:r>
            <a:r>
              <a:rPr lang="en-US" baseline="0" dirty="0" smtClean="0"/>
              <a:t> </a:t>
            </a:r>
            <a:r>
              <a:rPr lang="en-US" baseline="0" dirty="0" err="1" smtClean="0"/>
              <a:t>giới</a:t>
            </a:r>
            <a:r>
              <a:rPr lang="en-US" baseline="0" dirty="0" smtClean="0"/>
              <a:t> </a:t>
            </a:r>
            <a:r>
              <a:rPr lang="en-US" baseline="0" dirty="0" err="1" smtClean="0"/>
              <a:t>thiệu</a:t>
            </a:r>
            <a:r>
              <a:rPr lang="en-US" baseline="0" dirty="0" smtClean="0"/>
              <a:t> </a:t>
            </a:r>
            <a:r>
              <a:rPr lang="en-US" baseline="0" dirty="0" err="1" smtClean="0"/>
              <a:t>sơ</a:t>
            </a:r>
            <a:r>
              <a:rPr lang="en-US" baseline="0" dirty="0" smtClean="0"/>
              <a:t> </a:t>
            </a:r>
            <a:r>
              <a:rPr lang="en-US" baseline="0" dirty="0" err="1" smtClean="0"/>
              <a:t>lược</a:t>
            </a:r>
            <a:r>
              <a:rPr lang="en-US" baseline="0" dirty="0" smtClean="0"/>
              <a:t> </a:t>
            </a:r>
            <a:r>
              <a:rPr lang="en-US" baseline="0" dirty="0" err="1" smtClean="0"/>
              <a:t>các</a:t>
            </a:r>
            <a:r>
              <a:rPr lang="en-US" baseline="0" dirty="0" smtClean="0"/>
              <a:t> </a:t>
            </a:r>
            <a:r>
              <a:rPr lang="en-US" baseline="0" dirty="0" err="1" smtClean="0"/>
              <a:t>công</a:t>
            </a:r>
            <a:r>
              <a:rPr lang="en-US" baseline="0" dirty="0" smtClean="0"/>
              <a:t> </a:t>
            </a:r>
            <a:r>
              <a:rPr lang="en-US" baseline="0" dirty="0" err="1" smtClean="0"/>
              <a:t>nghệ</a:t>
            </a:r>
            <a:r>
              <a:rPr lang="en-US" baseline="0" dirty="0" smtClean="0"/>
              <a:t> </a:t>
            </a:r>
            <a:r>
              <a:rPr lang="en-US" baseline="0" dirty="0" err="1" smtClean="0"/>
              <a:t>nhóm</a:t>
            </a:r>
            <a:r>
              <a:rPr lang="en-US" baseline="0" dirty="0" smtClean="0"/>
              <a:t> </a:t>
            </a:r>
            <a:r>
              <a:rPr lang="en-US" baseline="0" dirty="0" err="1" smtClean="0"/>
              <a:t>em</a:t>
            </a:r>
            <a:r>
              <a:rPr lang="en-US" baseline="0" dirty="0" smtClean="0"/>
              <a:t> </a:t>
            </a:r>
            <a:r>
              <a:rPr lang="en-US" baseline="0" dirty="0" err="1" smtClean="0"/>
              <a:t>đã</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để</a:t>
            </a:r>
            <a:r>
              <a:rPr lang="en-US" baseline="0" dirty="0" smtClean="0"/>
              <a:t> </a:t>
            </a:r>
            <a:r>
              <a:rPr lang="en-US" baseline="0" dirty="0" err="1" smtClean="0"/>
              <a:t>xây</a:t>
            </a:r>
            <a:r>
              <a:rPr lang="en-US" baseline="0" dirty="0" smtClean="0"/>
              <a:t> </a:t>
            </a:r>
            <a:r>
              <a:rPr lang="en-US" baseline="0" dirty="0" err="1" smtClean="0"/>
              <a:t>dựng</a:t>
            </a:r>
            <a:r>
              <a:rPr lang="en-US" baseline="0" dirty="0" smtClean="0"/>
              <a:t> </a:t>
            </a:r>
            <a:r>
              <a:rPr lang="en-US" baseline="0" dirty="0" err="1" smtClean="0"/>
              <a:t>ứng</a:t>
            </a:r>
            <a:r>
              <a:rPr lang="en-US" baseline="0" dirty="0" smtClean="0"/>
              <a:t> </a:t>
            </a:r>
            <a:r>
              <a:rPr lang="en-US" baseline="0" dirty="0" err="1" smtClean="0"/>
              <a:t>dụng</a:t>
            </a:r>
            <a:endParaRPr lang="en-US" dirty="0" smtClean="0"/>
          </a:p>
          <a:p>
            <a:r>
              <a:rPr lang="en-US" b="1" dirty="0" err="1" smtClean="0"/>
              <a:t>Laravel</a:t>
            </a:r>
            <a:r>
              <a:rPr lang="en-US" b="1" dirty="0" smtClean="0"/>
              <a:t>:</a:t>
            </a:r>
            <a:r>
              <a:rPr lang="en-US" b="1" baseline="0" dirty="0" smtClean="0"/>
              <a:t> </a:t>
            </a:r>
            <a:r>
              <a:rPr lang="en-US" baseline="0" dirty="0" smtClean="0"/>
              <a:t>	- </a:t>
            </a:r>
            <a:r>
              <a:rPr lang="en-US" sz="1200" b="0" baseline="0" dirty="0" smtClean="0"/>
              <a:t>1 </a:t>
            </a:r>
            <a:r>
              <a:rPr lang="en-US" sz="1200" b="0" baseline="0" dirty="0" err="1" smtClean="0"/>
              <a:t>trong</a:t>
            </a:r>
            <a:r>
              <a:rPr lang="en-US" sz="1200" b="0" baseline="0" dirty="0" smtClean="0"/>
              <a:t> </a:t>
            </a:r>
            <a:r>
              <a:rPr lang="en-US" sz="1200" b="0" baseline="0" dirty="0" err="1" smtClean="0"/>
              <a:t>số</a:t>
            </a:r>
            <a:r>
              <a:rPr lang="en-US" sz="1200" b="0" baseline="0" dirty="0" smtClean="0"/>
              <a:t> </a:t>
            </a:r>
            <a:r>
              <a:rPr lang="en-US" sz="1200" b="0" baseline="0" dirty="0" err="1" smtClean="0"/>
              <a:t>những</a:t>
            </a:r>
            <a:r>
              <a:rPr lang="en-US" sz="1200" b="0" baseline="0" dirty="0" smtClean="0"/>
              <a:t> framework </a:t>
            </a:r>
            <a:r>
              <a:rPr lang="en-US" sz="1200" b="0" baseline="0" dirty="0" err="1" smtClean="0"/>
              <a:t>phổ</a:t>
            </a:r>
            <a:r>
              <a:rPr lang="en-US" sz="1200" b="0" baseline="0" dirty="0" smtClean="0"/>
              <a:t> </a:t>
            </a:r>
            <a:r>
              <a:rPr lang="en-US" sz="1200" b="0" baseline="0" dirty="0" err="1" smtClean="0"/>
              <a:t>biến</a:t>
            </a:r>
            <a:r>
              <a:rPr lang="en-US" sz="1200" b="0" baseline="0" dirty="0" smtClean="0"/>
              <a:t> </a:t>
            </a:r>
            <a:r>
              <a:rPr lang="en-US" sz="1200" b="0" baseline="0" dirty="0" err="1" smtClean="0"/>
              <a:t>được</a:t>
            </a:r>
            <a:r>
              <a:rPr lang="en-US" sz="1200" b="0" baseline="0" dirty="0" smtClean="0"/>
              <a:t> </a:t>
            </a:r>
            <a:r>
              <a:rPr lang="en-US" sz="1200" b="0" baseline="0" dirty="0" err="1" smtClean="0"/>
              <a:t>sử</a:t>
            </a:r>
            <a:r>
              <a:rPr lang="en-US" sz="1200" b="0" baseline="0" dirty="0" smtClean="0"/>
              <a:t> </a:t>
            </a:r>
            <a:r>
              <a:rPr lang="en-US" sz="1200" b="0" baseline="0" dirty="0" err="1" smtClean="0"/>
              <a:t>dụng</a:t>
            </a:r>
            <a:r>
              <a:rPr lang="en-US" sz="1200" b="0" baseline="0" dirty="0" smtClean="0"/>
              <a:t> </a:t>
            </a:r>
            <a:r>
              <a:rPr lang="en-US" sz="1200" b="0" baseline="0" dirty="0" err="1" smtClean="0"/>
              <a:t>rộng</a:t>
            </a:r>
            <a:r>
              <a:rPr lang="en-US" sz="1200" b="0" baseline="0" dirty="0" smtClean="0"/>
              <a:t> </a:t>
            </a:r>
            <a:r>
              <a:rPr lang="en-US" sz="1200" b="0" baseline="0" dirty="0" err="1" smtClean="0"/>
              <a:t>rãi</a:t>
            </a:r>
            <a:endParaRPr lang="en-US" baseline="0" dirty="0" smtClean="0"/>
          </a:p>
          <a:p>
            <a:r>
              <a:rPr lang="en-US" sz="1200" b="0" i="0" kern="1200" baseline="0" dirty="0" smtClean="0">
                <a:solidFill>
                  <a:schemeClr val="tx1"/>
                </a:solidFill>
                <a:effectLst/>
                <a:latin typeface="+mn-lt"/>
                <a:ea typeface="+mn-ea"/>
                <a:cs typeface="+mn-cs"/>
              </a:rPr>
              <a:t>	- </a:t>
            </a:r>
            <a:r>
              <a:rPr lang="vi-VN" sz="1200" b="0" i="0" kern="1200" dirty="0" smtClean="0">
                <a:solidFill>
                  <a:schemeClr val="tx1"/>
                </a:solidFill>
                <a:effectLst/>
                <a:latin typeface="+mn-lt"/>
                <a:ea typeface="+mn-ea"/>
                <a:cs typeface="+mn-cs"/>
              </a:rPr>
              <a:t>mã nguồn mở và miễn phí, </a:t>
            </a: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	-</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sử</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dụng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mô</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hình</a:t>
            </a:r>
            <a:r>
              <a:rPr lang="en-US" sz="1200" b="0" i="0" kern="1200" baseline="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MVC</a:t>
            </a:r>
            <a:r>
              <a:rPr lang="en-US" sz="1200" b="0" i="0" kern="1200" dirty="0" smtClean="0">
                <a:solidFill>
                  <a:schemeClr val="tx1"/>
                </a:solidFill>
                <a:effectLst/>
                <a:latin typeface="+mn-lt"/>
                <a:ea typeface="+mn-ea"/>
                <a:cs typeface="+mn-cs"/>
              </a:rPr>
              <a:t>,</a:t>
            </a:r>
            <a:r>
              <a:rPr lang="en-US" sz="1200" b="0" i="0" kern="1200" baseline="0" dirty="0" smtClean="0">
                <a:solidFill>
                  <a:schemeClr val="tx1"/>
                </a:solidFill>
                <a:effectLst/>
                <a:latin typeface="+mn-lt"/>
                <a:ea typeface="+mn-ea"/>
                <a:cs typeface="+mn-cs"/>
              </a:rPr>
              <a:t> </a:t>
            </a:r>
            <a:r>
              <a:rPr lang="en-US" sz="1200" i="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i="0" kern="1200" dirty="0" smtClean="0">
                <a:solidFill>
                  <a:schemeClr val="tx1"/>
                </a:solidFill>
                <a:effectLst/>
                <a:latin typeface="+mn-lt"/>
                <a:ea typeface="+mn-ea"/>
                <a:cs typeface="+mn-cs"/>
              </a:rPr>
              <a:t>	=&gt;</a:t>
            </a:r>
            <a:r>
              <a:rPr lang="en-US" sz="1200" i="0" kern="1200" dirty="0" err="1" smtClean="0">
                <a:solidFill>
                  <a:schemeClr val="tx1"/>
                </a:solidFill>
                <a:effectLst/>
                <a:latin typeface="+mn-lt"/>
                <a:ea typeface="+mn-ea"/>
                <a:cs typeface="+mn-cs"/>
              </a:rPr>
              <a:t>vì</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ứng</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dụng</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phát</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triển</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theo</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mô</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hình</a:t>
            </a:r>
            <a:r>
              <a:rPr lang="en-US" sz="1200" i="0" kern="1200" baseline="0" dirty="0" smtClean="0">
                <a:solidFill>
                  <a:schemeClr val="tx1"/>
                </a:solidFill>
                <a:effectLst/>
                <a:latin typeface="+mn-lt"/>
                <a:ea typeface="+mn-ea"/>
                <a:cs typeface="+mn-cs"/>
              </a:rPr>
              <a:t> MVC</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được</a:t>
            </a:r>
            <a:r>
              <a:rPr lang="en-US" sz="1200" i="0" kern="1200" dirty="0" smtClean="0">
                <a:solidFill>
                  <a:schemeClr val="tx1"/>
                </a:solidFill>
                <a:effectLst/>
                <a:latin typeface="+mn-lt"/>
                <a:ea typeface="+mn-ea"/>
                <a:cs typeface="+mn-cs"/>
              </a:rPr>
              <a:t> chia </a:t>
            </a:r>
            <a:r>
              <a:rPr lang="en-US" sz="1200" i="0" kern="1200" dirty="0" err="1" smtClean="0">
                <a:solidFill>
                  <a:schemeClr val="tx1"/>
                </a:solidFill>
                <a:effectLst/>
                <a:latin typeface="+mn-lt"/>
                <a:ea typeface="+mn-ea"/>
                <a:cs typeface="+mn-cs"/>
              </a:rPr>
              <a:t>thành</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các</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thành</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phần</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độc</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lập</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nên</a:t>
            </a:r>
            <a:r>
              <a:rPr lang="en-US" sz="1200" i="0" kern="1200" baseline="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dễ</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nâng</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cấp</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bảo</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trì</a:t>
            </a:r>
            <a:r>
              <a:rPr lang="en-US" sz="1200"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t>
            </a:r>
            <a:r>
              <a:rPr lang="en-US" sz="1200" b="0" i="0" kern="1200" baseline="0" dirty="0" smtClean="0">
                <a:solidFill>
                  <a:schemeClr val="tx1"/>
                </a:solidFill>
                <a:effectLst/>
                <a:latin typeface="+mn-lt"/>
                <a:ea typeface="+mn-ea"/>
                <a:cs typeface="+mn-cs"/>
              </a:rPr>
              <a:t>       + Model: </a:t>
            </a:r>
            <a:r>
              <a:rPr lang="en-US" sz="1200" i="0" kern="1200" dirty="0" err="1" smtClean="0">
                <a:solidFill>
                  <a:schemeClr val="tx1"/>
                </a:solidFill>
                <a:effectLst/>
                <a:latin typeface="+mn-lt"/>
                <a:ea typeface="+mn-ea"/>
                <a:cs typeface="+mn-cs"/>
              </a:rPr>
              <a:t>Đây</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là</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thành</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phần</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chứa</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tất</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cả</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các</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nghiệp</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vụ</a:t>
            </a:r>
            <a:r>
              <a:rPr lang="en-US" sz="1200" i="0" kern="1200" dirty="0" smtClean="0">
                <a:solidFill>
                  <a:schemeClr val="tx1"/>
                </a:solidFill>
                <a:effectLst/>
                <a:latin typeface="+mn-lt"/>
                <a:ea typeface="+mn-ea"/>
                <a:cs typeface="+mn-cs"/>
              </a:rPr>
              <a:t> logic, </a:t>
            </a:r>
            <a:r>
              <a:rPr lang="en-US" sz="1200" i="0" kern="1200" dirty="0" err="1" smtClean="0">
                <a:solidFill>
                  <a:schemeClr val="tx1"/>
                </a:solidFill>
                <a:effectLst/>
                <a:latin typeface="+mn-lt"/>
                <a:ea typeface="+mn-ea"/>
                <a:cs typeface="+mn-cs"/>
              </a:rPr>
              <a:t>phương</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thức</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xử</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lý</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truy</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xuất</a:t>
            </a:r>
            <a:r>
              <a:rPr lang="en-US" sz="1200" i="0" kern="1200" dirty="0" smtClean="0">
                <a:solidFill>
                  <a:schemeClr val="tx1"/>
                </a:solidFill>
                <a:effectLst/>
                <a:latin typeface="+mn-lt"/>
                <a:ea typeface="+mn-ea"/>
                <a:cs typeface="+mn-cs"/>
              </a:rPr>
              <a:t> database, </a:t>
            </a:r>
            <a:r>
              <a:rPr lang="en-US" sz="1200" i="0" kern="1200" dirty="0" err="1" smtClean="0">
                <a:solidFill>
                  <a:schemeClr val="tx1"/>
                </a:solidFill>
                <a:effectLst/>
                <a:latin typeface="+mn-lt"/>
                <a:ea typeface="+mn-ea"/>
                <a:cs typeface="+mn-cs"/>
              </a:rPr>
              <a:t>đối</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tượng</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mô</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tả</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dữ</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liệu</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như</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các</a:t>
            </a:r>
            <a:r>
              <a:rPr lang="en-US" sz="1200" i="0" kern="1200" dirty="0" smtClean="0">
                <a:solidFill>
                  <a:schemeClr val="tx1"/>
                </a:solidFill>
                <a:effectLst/>
                <a:latin typeface="+mn-lt"/>
                <a:ea typeface="+mn-ea"/>
                <a:cs typeface="+mn-cs"/>
              </a:rPr>
              <a:t> Class, </a:t>
            </a:r>
            <a:r>
              <a:rPr lang="en-US" sz="1200" i="0" kern="1200" dirty="0" err="1" smtClean="0">
                <a:solidFill>
                  <a:schemeClr val="tx1"/>
                </a:solidFill>
                <a:effectLst/>
                <a:latin typeface="+mn-lt"/>
                <a:ea typeface="+mn-ea"/>
                <a:cs typeface="+mn-cs"/>
              </a:rPr>
              <a:t>hàm</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xử</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lý</a:t>
            </a:r>
            <a:r>
              <a:rPr lang="en-US" sz="1200" i="0" kern="1200" dirty="0" smtClean="0">
                <a:solidFill>
                  <a:schemeClr val="tx1"/>
                </a:solidFill>
                <a:effectLst/>
                <a:latin typeface="+mn-lt"/>
                <a:ea typeface="+mn-ea"/>
                <a:cs typeface="+mn-cs"/>
              </a:rPr>
              <a:t>…</a:t>
            </a:r>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	       + </a:t>
            </a:r>
            <a:r>
              <a:rPr lang="en-US" sz="1200" b="0" i="0" kern="1200" baseline="0" dirty="0" err="1" smtClean="0">
                <a:solidFill>
                  <a:schemeClr val="tx1"/>
                </a:solidFill>
                <a:effectLst/>
                <a:latin typeface="+mn-lt"/>
                <a:ea typeface="+mn-ea"/>
                <a:cs typeface="+mn-cs"/>
              </a:rPr>
              <a:t>View:</a:t>
            </a:r>
            <a:r>
              <a:rPr lang="en-US" sz="1200" i="0" kern="1200" dirty="0" err="1" smtClean="0">
                <a:solidFill>
                  <a:schemeClr val="tx1"/>
                </a:solidFill>
                <a:effectLst/>
                <a:latin typeface="+mn-lt"/>
                <a:ea typeface="+mn-ea"/>
                <a:cs typeface="+mn-cs"/>
              </a:rPr>
              <a:t>Đảm</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nhận</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việc</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hiển</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thị</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thông</a:t>
            </a:r>
            <a:r>
              <a:rPr lang="en-US" sz="1200" i="0" kern="1200" dirty="0" smtClean="0">
                <a:solidFill>
                  <a:schemeClr val="tx1"/>
                </a:solidFill>
                <a:effectLst/>
                <a:latin typeface="+mn-lt"/>
                <a:ea typeface="+mn-ea"/>
                <a:cs typeface="+mn-cs"/>
              </a:rPr>
              <a:t> tin, </a:t>
            </a:r>
            <a:r>
              <a:rPr lang="en-US" sz="1200" i="0" kern="1200" dirty="0" err="1" smtClean="0">
                <a:solidFill>
                  <a:schemeClr val="tx1"/>
                </a:solidFill>
                <a:effectLst/>
                <a:latin typeface="+mn-lt"/>
                <a:ea typeface="+mn-ea"/>
                <a:cs typeface="+mn-cs"/>
              </a:rPr>
              <a:t>tương</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tác</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với</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người</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dùng</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nơi</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chứa</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tất</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cả</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các</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đối</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tượng</a:t>
            </a:r>
            <a:r>
              <a:rPr lang="en-US" sz="1200" i="0" kern="1200" dirty="0" smtClean="0">
                <a:solidFill>
                  <a:schemeClr val="tx1"/>
                </a:solidFill>
                <a:effectLst/>
                <a:latin typeface="+mn-lt"/>
                <a:ea typeface="+mn-ea"/>
                <a:cs typeface="+mn-cs"/>
              </a:rPr>
              <a:t> GUI </a:t>
            </a:r>
            <a:r>
              <a:rPr lang="en-US" sz="1200" i="0" kern="1200" dirty="0" err="1" smtClean="0">
                <a:solidFill>
                  <a:schemeClr val="tx1"/>
                </a:solidFill>
                <a:effectLst/>
                <a:latin typeface="+mn-lt"/>
                <a:ea typeface="+mn-ea"/>
                <a:cs typeface="+mn-cs"/>
              </a:rPr>
              <a:t>như</a:t>
            </a:r>
            <a:r>
              <a:rPr lang="en-US" sz="1200" i="0" kern="1200" dirty="0" smtClean="0">
                <a:solidFill>
                  <a:schemeClr val="tx1"/>
                </a:solidFill>
                <a:effectLst/>
                <a:latin typeface="+mn-lt"/>
                <a:ea typeface="+mn-ea"/>
                <a:cs typeface="+mn-cs"/>
              </a:rPr>
              <a:t> textbox, images… </a:t>
            </a:r>
            <a:r>
              <a:rPr lang="en-US" sz="1200" i="0" kern="1200" dirty="0" err="1" smtClean="0">
                <a:solidFill>
                  <a:schemeClr val="tx1"/>
                </a:solidFill>
                <a:effectLst/>
                <a:latin typeface="+mn-lt"/>
                <a:ea typeface="+mn-ea"/>
                <a:cs typeface="+mn-cs"/>
              </a:rPr>
              <a:t>Hiểu</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một</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cách</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đơn</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giản</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nó</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là</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tập</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hợp</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các</a:t>
            </a:r>
            <a:r>
              <a:rPr lang="en-US" sz="1200" i="0" kern="1200" dirty="0" smtClean="0">
                <a:solidFill>
                  <a:schemeClr val="tx1"/>
                </a:solidFill>
                <a:effectLst/>
                <a:latin typeface="+mn-lt"/>
                <a:ea typeface="+mn-ea"/>
                <a:cs typeface="+mn-cs"/>
              </a:rPr>
              <a:t> form </a:t>
            </a:r>
            <a:r>
              <a:rPr lang="en-US" sz="1200" i="0" kern="1200" dirty="0" err="1" smtClean="0">
                <a:solidFill>
                  <a:schemeClr val="tx1"/>
                </a:solidFill>
                <a:effectLst/>
                <a:latin typeface="+mn-lt"/>
                <a:ea typeface="+mn-ea"/>
                <a:cs typeface="+mn-cs"/>
              </a:rPr>
              <a:t>hoặc</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các</a:t>
            </a:r>
            <a:r>
              <a:rPr lang="en-US" sz="1200" i="0" kern="1200" dirty="0" smtClean="0">
                <a:solidFill>
                  <a:schemeClr val="tx1"/>
                </a:solidFill>
                <a:effectLst/>
                <a:latin typeface="+mn-lt"/>
                <a:ea typeface="+mn-ea"/>
                <a:cs typeface="+mn-cs"/>
              </a:rPr>
              <a:t> file HTML.</a:t>
            </a:r>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	       + Controller: </a:t>
            </a:r>
            <a:r>
              <a:rPr lang="en-US" sz="1200" i="0" kern="1200" dirty="0" err="1" smtClean="0">
                <a:solidFill>
                  <a:schemeClr val="tx1"/>
                </a:solidFill>
                <a:effectLst/>
                <a:latin typeface="+mn-lt"/>
                <a:ea typeface="+mn-ea"/>
                <a:cs typeface="+mn-cs"/>
              </a:rPr>
              <a:t>Giữ</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nhiệm</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vụ</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nhận</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điều</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hướng</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các</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yêu</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cầu</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từ</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người</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dùng</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và</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gọi</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đúng</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những</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phương</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thức</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xử</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lý</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chúng</a:t>
            </a:r>
            <a:r>
              <a:rPr lang="en-US" sz="1200" i="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		</a:t>
            </a:r>
            <a:r>
              <a:rPr lang="en-US" sz="1200" b="0" i="0" kern="1200" baseline="0" dirty="0" smtClean="0">
                <a:solidFill>
                  <a:schemeClr val="tx1"/>
                </a:solidFill>
                <a:effectLst/>
                <a:latin typeface="+mn-lt"/>
                <a:ea typeface="+mn-ea"/>
                <a:cs typeface="+mn-cs"/>
              </a:rPr>
              <a:t>(</a:t>
            </a:r>
            <a:r>
              <a:rPr lang="en-US" sz="1200" i="0" kern="1200" dirty="0" err="1" smtClean="0">
                <a:solidFill>
                  <a:schemeClr val="tx1"/>
                </a:solidFill>
                <a:effectLst/>
                <a:latin typeface="+mn-lt"/>
                <a:ea typeface="+mn-ea"/>
                <a:cs typeface="+mn-cs"/>
              </a:rPr>
              <a:t>thành</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phần</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này</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sẽ</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nhận</a:t>
            </a:r>
            <a:r>
              <a:rPr lang="en-US" sz="1200" i="0" kern="1200" dirty="0" smtClean="0">
                <a:solidFill>
                  <a:schemeClr val="tx1"/>
                </a:solidFill>
                <a:effectLst/>
                <a:latin typeface="+mn-lt"/>
                <a:ea typeface="+mn-ea"/>
                <a:cs typeface="+mn-cs"/>
              </a:rPr>
              <a:t> request </a:t>
            </a:r>
            <a:r>
              <a:rPr lang="en-US" sz="1200" i="0" kern="1200" dirty="0" err="1" smtClean="0">
                <a:solidFill>
                  <a:schemeClr val="tx1"/>
                </a:solidFill>
                <a:effectLst/>
                <a:latin typeface="+mn-lt"/>
                <a:ea typeface="+mn-ea"/>
                <a:cs typeface="+mn-cs"/>
              </a:rPr>
              <a:t>từ</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url</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và</a:t>
            </a:r>
            <a:r>
              <a:rPr lang="en-US" sz="1200" i="0" kern="1200" dirty="0" smtClean="0">
                <a:solidFill>
                  <a:schemeClr val="tx1"/>
                </a:solidFill>
                <a:effectLst/>
                <a:latin typeface="+mn-lt"/>
                <a:ea typeface="+mn-ea"/>
                <a:cs typeface="+mn-cs"/>
              </a:rPr>
              <a:t> form </a:t>
            </a:r>
            <a:r>
              <a:rPr lang="en-US" sz="1200" i="0" kern="1200" dirty="0" err="1" smtClean="0">
                <a:solidFill>
                  <a:schemeClr val="tx1"/>
                </a:solidFill>
                <a:effectLst/>
                <a:latin typeface="+mn-lt"/>
                <a:ea typeface="+mn-ea"/>
                <a:cs typeface="+mn-cs"/>
              </a:rPr>
              <a:t>để</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thao</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tác</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trực</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tiếp</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với</a:t>
            </a:r>
            <a:r>
              <a:rPr lang="en-US" sz="1200" i="0" kern="1200" dirty="0" smtClean="0">
                <a:solidFill>
                  <a:schemeClr val="tx1"/>
                </a:solidFill>
                <a:effectLst/>
                <a:latin typeface="+mn-lt"/>
                <a:ea typeface="+mn-ea"/>
                <a:cs typeface="+mn-cs"/>
              </a:rPr>
              <a:t>)</a:t>
            </a:r>
            <a:endParaRPr lang="en-US" sz="1200" b="0" i="0" kern="1200" baseline="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cộng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đồng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hỗ</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trợ</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rộng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lớn</a:t>
            </a:r>
            <a:r>
              <a:rPr lang="en-US" sz="1200" b="0" i="0" kern="1200" baseline="0" dirty="0" smtClean="0">
                <a:solidFill>
                  <a:schemeClr val="tx1"/>
                </a:solidFill>
                <a:effectLst/>
                <a:latin typeface="+mn-lt"/>
                <a:ea typeface="+mn-ea"/>
                <a:cs typeface="+mn-cs"/>
              </a:rPr>
              <a:t> </a:t>
            </a:r>
            <a:r>
              <a:rPr lang="en-US" sz="1200" b="1" i="0" kern="1200" baseline="0" dirty="0" smtClean="0">
                <a:solidFill>
                  <a:schemeClr val="tx1"/>
                </a:solidFill>
                <a:effectLst/>
                <a:latin typeface="+mn-lt"/>
                <a:ea typeface="+mn-ea"/>
                <a:cs typeface="+mn-cs"/>
              </a:rPr>
              <a:t>	</a:t>
            </a:r>
            <a:endParaRPr lang="en-US" b="1" baseline="0" dirty="0" smtClean="0"/>
          </a:p>
          <a:p>
            <a:r>
              <a:rPr lang="en-US" b="1" baseline="0" dirty="0" smtClean="0"/>
              <a:t>IONIC: </a:t>
            </a:r>
            <a:r>
              <a:rPr lang="en-US" baseline="0" dirty="0" smtClean="0"/>
              <a:t>	- </a:t>
            </a:r>
            <a:r>
              <a:rPr lang="vi-VN" sz="1200" b="0" i="0" kern="1200" dirty="0" smtClean="0">
                <a:solidFill>
                  <a:schemeClr val="tx1"/>
                </a:solidFill>
                <a:effectLst/>
                <a:latin typeface="+mn-lt"/>
                <a:ea typeface="+mn-ea"/>
                <a:cs typeface="+mn-cs"/>
              </a:rPr>
              <a:t>là một framework dùng để phát triển ứng dụng </a:t>
            </a:r>
            <a:r>
              <a:rPr lang="en-US" sz="1200" b="0" i="0" kern="1200" dirty="0" smtClean="0">
                <a:solidFill>
                  <a:schemeClr val="tx1"/>
                </a:solidFill>
                <a:effectLst/>
                <a:latin typeface="+mn-lt"/>
                <a:ea typeface="+mn-ea"/>
                <a:cs typeface="+mn-cs"/>
              </a:rPr>
              <a:t>di </a:t>
            </a:r>
            <a:r>
              <a:rPr lang="en-US" sz="1200" b="0" i="0" kern="1200" dirty="0" err="1" smtClean="0">
                <a:solidFill>
                  <a:schemeClr val="tx1"/>
                </a:solidFill>
                <a:effectLst/>
                <a:latin typeface="+mn-lt"/>
                <a:ea typeface="+mn-ea"/>
                <a:cs typeface="+mn-cs"/>
              </a:rPr>
              <a:t>động</a:t>
            </a:r>
            <a:r>
              <a:rPr lang="en-US" sz="1200" b="0" i="0" kern="1200" dirty="0" smtClean="0">
                <a:solidFill>
                  <a:schemeClr val="tx1"/>
                </a:solidFill>
                <a:effectLst/>
                <a:latin typeface="+mn-lt"/>
                <a:ea typeface="+mn-ea"/>
                <a:cs typeface="+mn-cs"/>
              </a:rPr>
              <a:t> hybrid (</a:t>
            </a:r>
            <a:r>
              <a:rPr lang="en-US" sz="1200" b="0" i="0" kern="1200" dirty="0" err="1" smtClean="0">
                <a:solidFill>
                  <a:schemeClr val="tx1"/>
                </a:solidFill>
                <a:effectLst/>
                <a:latin typeface="+mn-lt"/>
                <a:ea typeface="+mn-ea"/>
                <a:cs typeface="+mn-cs"/>
              </a:rPr>
              <a:t>kết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hợp</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giữa</a:t>
            </a:r>
            <a:r>
              <a:rPr lang="en-US" sz="1200" b="0" i="0" kern="1200" baseline="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Native app </a:t>
            </a:r>
            <a:r>
              <a:rPr lang="en-US" sz="1200" b="1" i="0" kern="1200" dirty="0" err="1" smtClean="0">
                <a:solidFill>
                  <a:schemeClr val="tx1"/>
                </a:solidFill>
                <a:effectLst/>
                <a:latin typeface="+mn-lt"/>
                <a:ea typeface="+mn-ea"/>
                <a:cs typeface="+mn-cs"/>
              </a:rPr>
              <a:t>và</a:t>
            </a:r>
            <a:r>
              <a:rPr lang="en-US" sz="1200" b="1" i="0" kern="1200" dirty="0" smtClean="0">
                <a:solidFill>
                  <a:schemeClr val="tx1"/>
                </a:solidFill>
                <a:effectLst/>
                <a:latin typeface="+mn-lt"/>
                <a:ea typeface="+mn-ea"/>
                <a:cs typeface="+mn-cs"/>
              </a:rPr>
              <a:t> Mobile </a:t>
            </a:r>
            <a:r>
              <a:rPr lang="en-US" sz="1200" b="1" i="0" kern="1200" dirty="0" err="1" smtClean="0">
                <a:solidFill>
                  <a:schemeClr val="tx1"/>
                </a:solidFill>
                <a:effectLst/>
                <a:latin typeface="+mn-lt"/>
                <a:ea typeface="+mn-ea"/>
                <a:cs typeface="+mn-cs"/>
              </a:rPr>
              <a:t>webapp</a:t>
            </a:r>
            <a:r>
              <a:rPr lang="en-US" sz="1200" b="1" i="0" kern="1200" dirty="0" smtClean="0">
                <a:solidFill>
                  <a:schemeClr val="tx1"/>
                </a:solidFill>
                <a:effectLst/>
                <a:latin typeface="+mn-lt"/>
                <a:ea typeface="+mn-ea"/>
                <a:cs typeface="+mn-cs"/>
              </a:rPr>
              <a:t>)</a:t>
            </a:r>
            <a:r>
              <a:rPr lang="en-US" sz="1200" b="0" i="0" kern="1200" baseline="0" dirty="0" smtClean="0">
                <a:solidFill>
                  <a:schemeClr val="tx1"/>
                </a:solidFill>
                <a:effectLst/>
                <a:latin typeface="+mn-lt"/>
                <a:ea typeface="+mn-ea"/>
                <a:cs typeface="+mn-cs"/>
              </a:rPr>
              <a:t>,</a:t>
            </a:r>
          </a:p>
          <a:p>
            <a:r>
              <a:rPr lang="en-US" sz="1200" b="0" i="0" kern="1200" baseline="0" dirty="0" smtClean="0">
                <a:solidFill>
                  <a:schemeClr val="tx1"/>
                </a:solidFill>
                <a:effectLst/>
                <a:latin typeface="+mn-lt"/>
                <a:ea typeface="+mn-ea"/>
                <a:cs typeface="+mn-cs"/>
              </a:rPr>
              <a:t>	- </a:t>
            </a:r>
            <a:r>
              <a:rPr lang="vi-VN" sz="1200" b="0" i="0" kern="1200" dirty="0" smtClean="0">
                <a:solidFill>
                  <a:schemeClr val="tx1"/>
                </a:solidFill>
                <a:effectLst/>
                <a:latin typeface="+mn-lt"/>
                <a:ea typeface="+mn-ea"/>
                <a:cs typeface="+mn-cs"/>
              </a:rPr>
              <a:t>được xây dựng bằng các công nghệ phát triển web như HTML5, CSS, JavaScript </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 ƯU</a:t>
            </a:r>
            <a:r>
              <a:rPr lang="en-US" sz="1200" b="0" i="0" kern="1200" baseline="0" dirty="0" smtClean="0">
                <a:solidFill>
                  <a:schemeClr val="tx1"/>
                </a:solidFill>
                <a:effectLst/>
                <a:latin typeface="+mn-lt"/>
                <a:ea typeface="+mn-ea"/>
                <a:cs typeface="+mn-cs"/>
              </a:rPr>
              <a:t> ĐIỂM:</a:t>
            </a:r>
          </a:p>
          <a:p>
            <a:r>
              <a:rPr lang="en-US" sz="1200" b="0" i="0" kern="1200" baseline="0" dirty="0" smtClean="0">
                <a:solidFill>
                  <a:schemeClr val="tx1"/>
                </a:solidFill>
                <a:effectLst/>
                <a:latin typeface="+mn-lt"/>
                <a:ea typeface="+mn-ea"/>
                <a:cs typeface="+mn-cs"/>
              </a:rPr>
              <a:t>	+ K</a:t>
            </a:r>
            <a:r>
              <a:rPr lang="vi-VN" sz="1200" b="0" i="0" kern="1200" dirty="0" smtClean="0">
                <a:solidFill>
                  <a:schemeClr val="tx1"/>
                </a:solidFill>
                <a:effectLst/>
                <a:latin typeface="+mn-lt"/>
                <a:ea typeface="+mn-ea"/>
                <a:cs typeface="+mn-cs"/>
              </a:rPr>
              <a:t>hả năng hiển thị nội dung trên tất cả các thiết bị di động</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t>
            </a:r>
            <a:r>
              <a:rPr lang="en-US" sz="1200" b="0" i="0" kern="1200" baseline="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cũng như tận dụng tối đa các tính năng khác của thiết bị di động như GPS, camera, danh sách liên lạc,… </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t>
            </a:r>
            <a:r>
              <a:rPr lang="en-US" sz="1200" b="0" i="0" kern="1200" baseline="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Bên cạnh đó, thời gian và chi phí dùng để tạo nên một ứng dụng </a:t>
            </a:r>
            <a:r>
              <a:rPr lang="en-US" sz="1200" b="0" i="0" kern="1200" dirty="0" smtClean="0">
                <a:solidFill>
                  <a:schemeClr val="tx1"/>
                </a:solidFill>
                <a:effectLst/>
                <a:latin typeface="+mn-lt"/>
                <a:ea typeface="+mn-ea"/>
                <a:cs typeface="+mn-cs"/>
              </a:rPr>
              <a:t>di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động</a:t>
            </a:r>
            <a:r>
              <a:rPr lang="vi-VN" sz="1200" b="0" i="0" kern="1200" dirty="0" smtClean="0">
                <a:solidFill>
                  <a:schemeClr val="tx1"/>
                </a:solidFill>
                <a:effectLst/>
                <a:latin typeface="+mn-lt"/>
                <a:ea typeface="+mn-ea"/>
                <a:cs typeface="+mn-cs"/>
              </a:rPr>
              <a:t> cũng thấp hơn so với các ứng dụng di động thông thường.</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 </a:t>
            </a:r>
            <a:r>
              <a:rPr lang="vi-VN" sz="1200" b="0" i="0" kern="1200" dirty="0" smtClean="0">
                <a:solidFill>
                  <a:schemeClr val="tx1"/>
                </a:solidFill>
                <a:effectLst/>
                <a:latin typeface="+mn-lt"/>
                <a:ea typeface="+mn-ea"/>
                <a:cs typeface="+mn-cs"/>
              </a:rPr>
              <a:t>hiệu ứng chuyển động mượt mà và thiết kế đẹp</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baseline="0" dirty="0" smtClean="0">
                <a:solidFill>
                  <a:schemeClr val="tx1"/>
                </a:solidFill>
                <a:effectLst/>
                <a:latin typeface="+mn-lt"/>
                <a:ea typeface="+mn-ea"/>
                <a:cs typeface="+mn-cs"/>
              </a:rPr>
              <a:t>Apache:     </a:t>
            </a:r>
            <a:r>
              <a:rPr lang="en-US" sz="1200" b="0" i="0" kern="1200" baseline="0" dirty="0" smtClean="0">
                <a:solidFill>
                  <a:schemeClr val="tx1"/>
                </a:solidFill>
                <a:effectLst/>
                <a:latin typeface="+mn-lt"/>
                <a:ea typeface="+mn-ea"/>
                <a:cs typeface="+mn-cs"/>
              </a:rPr>
              <a:t>	- </a:t>
            </a:r>
            <a:r>
              <a:rPr lang="en-US" sz="1200" b="0" i="0" kern="1200" baseline="0" dirty="0" err="1" smtClean="0">
                <a:solidFill>
                  <a:schemeClr val="tx1"/>
                </a:solidFill>
                <a:effectLst/>
                <a:latin typeface="+mn-lt"/>
                <a:ea typeface="+mn-ea"/>
                <a:cs typeface="+mn-cs"/>
              </a:rPr>
              <a:t>là</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máy</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chủ</a:t>
            </a:r>
            <a:r>
              <a:rPr lang="en-US" sz="1200" b="0" i="0" kern="1200" baseline="0" dirty="0" smtClean="0">
                <a:solidFill>
                  <a:schemeClr val="tx1"/>
                </a:solidFill>
                <a:effectLst/>
                <a:latin typeface="+mn-lt"/>
                <a:ea typeface="+mn-ea"/>
                <a:cs typeface="+mn-cs"/>
              </a:rPr>
              <a:t> web </a:t>
            </a:r>
            <a:r>
              <a:rPr lang="en-US" sz="1200" b="0" i="0" kern="1200" baseline="0" dirty="0" err="1" smtClean="0">
                <a:solidFill>
                  <a:schemeClr val="tx1"/>
                </a:solidFill>
                <a:effectLst/>
                <a:latin typeface="+mn-lt"/>
                <a:ea typeface="+mn-ea"/>
                <a:cs typeface="+mn-cs"/>
              </a:rPr>
              <a:t>mạnh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mẽ</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mã</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nguồn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mở</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và</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miễn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phí</a:t>
            </a: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MySQL</a:t>
            </a:r>
            <a:r>
              <a:rPr lang="en-US" sz="1200" b="1" i="0" kern="1200" baseline="0" dirty="0" smtClean="0">
                <a:solidFill>
                  <a:schemeClr val="tx1"/>
                </a:solidFill>
                <a:effectLst/>
                <a:latin typeface="+mn-lt"/>
                <a:ea typeface="+mn-ea"/>
                <a:cs typeface="+mn-cs"/>
              </a:rPr>
              <a:t> :</a:t>
            </a:r>
            <a:r>
              <a:rPr lang="en-US" sz="1200" b="0" i="0" kern="1200" baseline="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 là </a:t>
            </a:r>
            <a:r>
              <a:rPr lang="vi-VN" sz="1200" b="0" i="0" u="none" strike="noStrike" kern="1200" dirty="0" smtClean="0">
                <a:solidFill>
                  <a:schemeClr val="tx1"/>
                </a:solidFill>
                <a:effectLst/>
                <a:latin typeface="+mn-lt"/>
                <a:ea typeface="+mn-ea"/>
                <a:cs typeface="+mn-cs"/>
                <a:hlinkClick r:id="rId3" tooltip="Hệ quản trị cơ sở dữ liệu"/>
              </a:rPr>
              <a:t>hệ quản trị cơ sở dữ liệu</a:t>
            </a:r>
            <a:r>
              <a:rPr lang="vi-VN" sz="1200" b="0" i="0" kern="1200" dirty="0" smtClean="0">
                <a:solidFill>
                  <a:schemeClr val="tx1"/>
                </a:solidFill>
                <a:effectLst/>
                <a:latin typeface="+mn-lt"/>
                <a:ea typeface="+mn-ea"/>
                <a:cs typeface="+mn-cs"/>
              </a:rPr>
              <a:t>  phổ biến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được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nhiều</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người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sử</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dụng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hiện</a:t>
            </a:r>
            <a:r>
              <a:rPr lang="en-US" sz="1200" b="0" i="0" kern="1200" baseline="0" dirty="0" smtClean="0">
                <a:solidFill>
                  <a:schemeClr val="tx1"/>
                </a:solidFill>
                <a:effectLst/>
                <a:latin typeface="+mn-lt"/>
                <a:ea typeface="+mn-ea"/>
                <a:cs typeface="+mn-cs"/>
              </a:rPr>
              <a:t> nay</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 là cơ sở dữ liệu tốc độ cao, ổn định và dễ sử dụng, có tính khả chuyển, hoạt động trên nhiều hệ điều hành </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cung cấp một hệ thống lớn các hàm tiện ích rất mạnh</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Với tốc độ và tính bảo mật cao, MySQL rất thích hợp cho các ứng dụng có truy cập CSDL trên internet</a:t>
            </a:r>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Bên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cạnh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đó</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ứng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dụng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còn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sử</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dụng</a:t>
            </a:r>
            <a:r>
              <a:rPr lang="en-US" sz="1200" b="0" i="0" kern="1200" baseline="0" dirty="0" smtClean="0">
                <a:solidFill>
                  <a:schemeClr val="tx1"/>
                </a:solidFill>
                <a:effectLst/>
                <a:latin typeface="+mn-lt"/>
                <a:ea typeface="+mn-ea"/>
                <a:cs typeface="+mn-cs"/>
              </a:rPr>
              <a:t> 1 </a:t>
            </a:r>
            <a:r>
              <a:rPr lang="en-US" sz="1200" b="0" i="0" kern="1200" baseline="0" dirty="0" err="1" smtClean="0">
                <a:solidFill>
                  <a:schemeClr val="tx1"/>
                </a:solidFill>
                <a:effectLst/>
                <a:latin typeface="+mn-lt"/>
                <a:ea typeface="+mn-ea"/>
                <a:cs typeface="+mn-cs"/>
              </a:rPr>
              <a:t>số</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công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nghệ</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như</a:t>
            </a:r>
            <a:r>
              <a:rPr lang="en-US" sz="1200" b="1"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Json</a:t>
            </a:r>
            <a:r>
              <a:rPr lang="en-US" sz="1200" b="1" i="0" kern="1200" baseline="0" dirty="0" smtClean="0">
                <a:solidFill>
                  <a:schemeClr val="tx1"/>
                </a:solidFill>
                <a:effectLst/>
                <a:latin typeface="+mn-lt"/>
                <a:ea typeface="+mn-ea"/>
                <a:cs typeface="+mn-cs"/>
              </a:rPr>
              <a:t> </a:t>
            </a:r>
            <a:r>
              <a:rPr lang="en-US" sz="1200" b="0" i="0" kern="1200" baseline="0" dirty="0" smtClean="0">
                <a:solidFill>
                  <a:schemeClr val="tx1"/>
                </a:solidFill>
                <a:effectLst/>
                <a:latin typeface="+mn-lt"/>
                <a:ea typeface="+mn-ea"/>
                <a:cs typeface="+mn-cs"/>
              </a:rPr>
              <a:t>(</a:t>
            </a:r>
            <a:r>
              <a:rPr lang="en-US" sz="1200" b="0" i="0" kern="1200" baseline="0" dirty="0" err="1" smtClean="0">
                <a:solidFill>
                  <a:schemeClr val="tx1"/>
                </a:solidFill>
                <a:effectLst/>
                <a:latin typeface="+mn-lt"/>
                <a:ea typeface="+mn-ea"/>
                <a:cs typeface="+mn-cs"/>
              </a:rPr>
              <a:t>truyền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gửi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dữ</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liệu</a:t>
            </a:r>
            <a:r>
              <a:rPr lang="en-US" sz="1200" b="0" i="0" kern="1200" baseline="0" dirty="0" smtClean="0">
                <a:solidFill>
                  <a:schemeClr val="tx1"/>
                </a:solidFill>
                <a:effectLst/>
                <a:latin typeface="+mn-lt"/>
                <a:ea typeface="+mn-ea"/>
                <a:cs typeface="+mn-cs"/>
              </a:rPr>
              <a:t>)</a:t>
            </a:r>
          </a:p>
          <a:p>
            <a:r>
              <a:rPr lang="en-US" sz="1200" b="0"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Jquery</a:t>
            </a:r>
            <a:r>
              <a:rPr lang="en-US" sz="1200" b="0" i="0" kern="1200" baseline="0" dirty="0" smtClean="0">
                <a:solidFill>
                  <a:schemeClr val="tx1"/>
                </a:solidFill>
                <a:effectLst/>
                <a:latin typeface="+mn-lt"/>
                <a:ea typeface="+mn-ea"/>
                <a:cs typeface="+mn-cs"/>
              </a:rPr>
              <a:t>(</a:t>
            </a:r>
            <a:r>
              <a:rPr lang="en-US" sz="1200" b="0" i="0" kern="1200" baseline="0" dirty="0" err="1" smtClean="0">
                <a:solidFill>
                  <a:schemeClr val="tx1"/>
                </a:solidFill>
                <a:effectLst/>
                <a:latin typeface="+mn-lt"/>
                <a:ea typeface="+mn-ea"/>
                <a:cs typeface="+mn-cs"/>
              </a:rPr>
              <a:t>mã</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javascript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sẽ</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thực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hiện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nhanh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hơn</a:t>
            </a:r>
            <a:r>
              <a:rPr lang="en-US" sz="1200" b="0" i="0" kern="1200" baseline="0" dirty="0" smtClean="0">
                <a:solidFill>
                  <a:schemeClr val="tx1"/>
                </a:solidFill>
                <a:effectLst/>
                <a:latin typeface="+mn-lt"/>
                <a:ea typeface="+mn-ea"/>
                <a:cs typeface="+mn-cs"/>
              </a:rPr>
              <a:t>)</a:t>
            </a:r>
          </a:p>
          <a:p>
            <a:r>
              <a:rPr lang="en-US" sz="1200" b="0" i="0" kern="1200" baseline="0" dirty="0" smtClean="0">
                <a:solidFill>
                  <a:schemeClr val="tx1"/>
                </a:solidFill>
                <a:effectLst/>
                <a:latin typeface="+mn-lt"/>
                <a:ea typeface="+mn-ea"/>
                <a:cs typeface="+mn-cs"/>
              </a:rPr>
              <a:t>				</a:t>
            </a:r>
            <a:r>
              <a:rPr lang="en-US" sz="1200" b="1" i="0" kern="1200" baseline="0" dirty="0" smtClean="0">
                <a:solidFill>
                  <a:schemeClr val="tx1"/>
                </a:solidFill>
                <a:effectLst/>
                <a:latin typeface="+mn-lt"/>
                <a:ea typeface="+mn-ea"/>
                <a:cs typeface="+mn-cs"/>
              </a:rPr>
              <a:t>bootstrap</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tùy</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biến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giao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diện</a:t>
            </a:r>
            <a:r>
              <a:rPr lang="en-US" sz="1200" b="0" i="0" kern="1200" baseline="0" dirty="0" smtClean="0">
                <a:solidFill>
                  <a:schemeClr val="tx1"/>
                </a:solidFill>
                <a:effectLst/>
                <a:latin typeface="+mn-lt"/>
                <a:ea typeface="+mn-ea"/>
                <a:cs typeface="+mn-cs"/>
              </a:rPr>
              <a:t> responsive)</a:t>
            </a:r>
          </a:p>
          <a:p>
            <a:r>
              <a:rPr lang="en-US" sz="1200" b="0"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ajax</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xử</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lý</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bất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đồng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bộ</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cập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nhật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các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phần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nhỏ</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trong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trang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mà</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không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cần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tải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lại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toàn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bộ</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trang</a:t>
            </a:r>
            <a:r>
              <a:rPr lang="en-US" sz="1200" b="0" i="0" kern="1200" baseline="0" dirty="0" smtClean="0">
                <a:solidFill>
                  <a:schemeClr val="tx1"/>
                </a:solidFill>
                <a:effectLst/>
                <a:latin typeface="+mn-lt"/>
                <a:ea typeface="+mn-ea"/>
                <a:cs typeface="+mn-cs"/>
              </a:rPr>
              <a:t>)</a:t>
            </a:r>
            <a:r>
              <a:rPr lang="vi-VN" dirty="0" smtClean="0"/>
              <a:t/>
            </a:r>
            <a:br>
              <a:rPr lang="vi-VN" dirty="0" smtClean="0"/>
            </a:br>
            <a:r>
              <a:rPr lang="en-US" dirty="0" smtClean="0"/>
              <a:t>	</a:t>
            </a:r>
            <a:r>
              <a:rPr lang="en-US" b="1" dirty="0" err="1" smtClean="0"/>
              <a:t>Tiếp</a:t>
            </a:r>
            <a:r>
              <a:rPr lang="en-US" b="1" dirty="0" smtClean="0"/>
              <a:t> </a:t>
            </a:r>
            <a:r>
              <a:rPr lang="en-US" b="1" dirty="0" err="1" smtClean="0"/>
              <a:t>theo</a:t>
            </a:r>
            <a:r>
              <a:rPr lang="en-US" b="1" dirty="0" smtClean="0"/>
              <a:t> </a:t>
            </a:r>
            <a:r>
              <a:rPr lang="en-US" b="1" dirty="0" err="1" smtClean="0"/>
              <a:t>em</a:t>
            </a:r>
            <a:r>
              <a:rPr lang="en-US" b="1" dirty="0" smtClean="0"/>
              <a:t> </a:t>
            </a:r>
            <a:r>
              <a:rPr lang="en-US" b="1" dirty="0" err="1" smtClean="0"/>
              <a:t>xin</a:t>
            </a:r>
            <a:r>
              <a:rPr lang="en-US" b="1" dirty="0" smtClean="0"/>
              <a:t> </a:t>
            </a:r>
            <a:r>
              <a:rPr lang="en-US" b="1" dirty="0" err="1" smtClean="0"/>
              <a:t>trình</a:t>
            </a:r>
            <a:r>
              <a:rPr lang="en-US" b="1" baseline="0" dirty="0" smtClean="0"/>
              <a:t> </a:t>
            </a:r>
            <a:r>
              <a:rPr lang="en-US" b="1" baseline="0" dirty="0" err="1" smtClean="0"/>
              <a:t>bày</a:t>
            </a:r>
            <a:r>
              <a:rPr lang="en-US" b="1" baseline="0" dirty="0" smtClean="0"/>
              <a:t> </a:t>
            </a:r>
            <a:r>
              <a:rPr lang="en-US" b="1" baseline="0" dirty="0" err="1" smtClean="0"/>
              <a:t>phần</a:t>
            </a:r>
            <a:r>
              <a:rPr lang="en-US" b="1" baseline="0" dirty="0" smtClean="0"/>
              <a:t> </a:t>
            </a:r>
            <a:r>
              <a:rPr lang="en-US" b="1" baseline="0" dirty="0" err="1" smtClean="0"/>
              <a:t>nội</a:t>
            </a:r>
            <a:r>
              <a:rPr lang="en-US" b="1" baseline="0" dirty="0" smtClean="0"/>
              <a:t> dung </a:t>
            </a:r>
            <a:r>
              <a:rPr lang="en-US" b="1" baseline="0" dirty="0" err="1" smtClean="0"/>
              <a:t>nghiên</a:t>
            </a:r>
            <a:r>
              <a:rPr lang="en-US" b="1" baseline="0" dirty="0" smtClean="0"/>
              <a:t> </a:t>
            </a:r>
            <a:r>
              <a:rPr lang="en-US" b="1" baseline="0" dirty="0" err="1" smtClean="0"/>
              <a:t>cứu</a:t>
            </a:r>
            <a:r>
              <a:rPr lang="en-US" b="1" baseline="0" dirty="0" smtClean="0"/>
              <a:t> </a:t>
            </a:r>
            <a:r>
              <a:rPr lang="en-US" b="1" baseline="0" dirty="0" err="1" smtClean="0"/>
              <a:t>của</a:t>
            </a:r>
            <a:r>
              <a:rPr lang="en-US" b="1" baseline="0" dirty="0" smtClean="0"/>
              <a:t> </a:t>
            </a:r>
            <a:r>
              <a:rPr lang="en-US" b="1" baseline="0" dirty="0" err="1" smtClean="0"/>
              <a:t>đề</a:t>
            </a:r>
            <a:r>
              <a:rPr lang="en-US" b="1" baseline="0" dirty="0" smtClean="0"/>
              <a:t> </a:t>
            </a:r>
            <a:r>
              <a:rPr lang="en-US" b="1" baseline="0" dirty="0" err="1" smtClean="0"/>
              <a:t>tài</a:t>
            </a:r>
            <a:endParaRPr lang="en-US" sz="1200" b="1" i="0" kern="1200" dirty="0" smtClean="0">
              <a:solidFill>
                <a:schemeClr val="tx1"/>
              </a:solidFill>
              <a:effectLst/>
              <a:latin typeface="+mn-lt"/>
              <a:ea typeface="+mn-ea"/>
              <a:cs typeface="+mn-cs"/>
            </a:endParaRPr>
          </a:p>
          <a:p>
            <a:endParaRPr lang="en-US" b="1" dirty="0"/>
          </a:p>
        </p:txBody>
      </p:sp>
      <p:sp>
        <p:nvSpPr>
          <p:cNvPr id="4" name="Slide Number Placeholder 3"/>
          <p:cNvSpPr>
            <a:spLocks noGrp="1"/>
          </p:cNvSpPr>
          <p:nvPr>
            <p:ph type="sldNum" sz="quarter" idx="10"/>
          </p:nvPr>
        </p:nvSpPr>
        <p:spPr/>
        <p:txBody>
          <a:bodyPr/>
          <a:lstStyle/>
          <a:p>
            <a:fld id="{AB5E797F-F015-4070-9F9C-4517C09B7E92}" type="slidenum">
              <a:rPr lang="en-US" smtClean="0"/>
              <a:t>8</a:t>
            </a:fld>
            <a:endParaRPr lang="en-US"/>
          </a:p>
        </p:txBody>
      </p:sp>
    </p:spTree>
    <p:extLst>
      <p:ext uri="{BB962C8B-B14F-4D97-AF65-F5344CB8AC3E}">
        <p14:creationId xmlns:p14="http://schemas.microsoft.com/office/powerpoint/2010/main" val="15459342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B5E797F-F015-4070-9F9C-4517C09B7E92}" type="slidenum">
              <a:rPr lang="en-US" smtClean="0"/>
              <a:t>9</a:t>
            </a:fld>
            <a:endParaRPr lang="en-US"/>
          </a:p>
        </p:txBody>
      </p:sp>
    </p:spTree>
    <p:extLst>
      <p:ext uri="{BB962C8B-B14F-4D97-AF65-F5344CB8AC3E}">
        <p14:creationId xmlns:p14="http://schemas.microsoft.com/office/powerpoint/2010/main" val="20084541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719138" y="2130425"/>
            <a:ext cx="7772400" cy="1470025"/>
          </a:xfrm>
        </p:spPr>
        <p:txBody>
          <a:bodyPr/>
          <a:lstStyle>
            <a:lvl1pPr>
              <a:defRPr sz="3600"/>
            </a:lvl1pPr>
          </a:lstStyle>
          <a:p>
            <a:pPr lvl="0"/>
            <a:r>
              <a:rPr lang="en-US" altLang="en-US" noProof="0" smtClean="0"/>
              <a:t>Click to edit Master title style</a:t>
            </a:r>
          </a:p>
        </p:txBody>
      </p:sp>
      <p:sp>
        <p:nvSpPr>
          <p:cNvPr id="16387"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altLang="en-US" noProof="0" smtClean="0"/>
              <a:t>Click to edit Master subtitle style</a:t>
            </a:r>
          </a:p>
        </p:txBody>
      </p:sp>
      <p:sp>
        <p:nvSpPr>
          <p:cNvPr id="4" name="Rectangle 4"/>
          <p:cNvSpPr>
            <a:spLocks noGrp="1" noChangeArrowheads="1"/>
          </p:cNvSpPr>
          <p:nvPr>
            <p:ph type="dt" sz="half" idx="10"/>
          </p:nvPr>
        </p:nvSpPr>
        <p:spPr>
          <a:xfrm>
            <a:off x="609600" y="6245225"/>
            <a:ext cx="1981200" cy="476250"/>
          </a:xfrm>
        </p:spPr>
        <p:txBody>
          <a:bodyPr/>
          <a:lstStyle>
            <a:lvl1pPr>
              <a:defRPr smtClean="0"/>
            </a:lvl1pPr>
          </a:lstStyle>
          <a:p>
            <a:pPr>
              <a:defRPr/>
            </a:pPr>
            <a:endParaRPr lang="en-US" altLang="en-US"/>
          </a:p>
        </p:txBody>
      </p:sp>
      <p:sp>
        <p:nvSpPr>
          <p:cNvPr id="5" name="Rectangle 5"/>
          <p:cNvSpPr>
            <a:spLocks noGrp="1" noChangeArrowheads="1"/>
          </p:cNvSpPr>
          <p:nvPr>
            <p:ph type="ftr" sz="quarter" idx="11"/>
          </p:nvPr>
        </p:nvSpPr>
        <p:spPr>
          <a:xfrm>
            <a:off x="3124200" y="6245225"/>
            <a:ext cx="2895600" cy="476250"/>
          </a:xfrm>
        </p:spPr>
        <p:txBody>
          <a:bodyPr/>
          <a:lstStyle>
            <a:lvl1pPr>
              <a:defRPr smtClean="0"/>
            </a:lvl1pPr>
          </a:lstStyle>
          <a:p>
            <a:pPr>
              <a:defRPr/>
            </a:pPr>
            <a:endParaRPr lang="en-US" altLang="en-US"/>
          </a:p>
        </p:txBody>
      </p:sp>
      <p:sp>
        <p:nvSpPr>
          <p:cNvPr id="6" name="Rectangle 6"/>
          <p:cNvSpPr>
            <a:spLocks noGrp="1" noChangeArrowheads="1"/>
          </p:cNvSpPr>
          <p:nvPr>
            <p:ph type="sldNum" sz="quarter" idx="12"/>
          </p:nvPr>
        </p:nvSpPr>
        <p:spPr>
          <a:xfrm>
            <a:off x="6716713" y="6230938"/>
            <a:ext cx="2133600" cy="549275"/>
          </a:xfrm>
        </p:spPr>
        <p:txBody>
          <a:bodyPr/>
          <a:lstStyle>
            <a:lvl1pPr>
              <a:defRPr smtClean="0"/>
            </a:lvl1pPr>
          </a:lstStyle>
          <a:p>
            <a:pPr>
              <a:defRPr/>
            </a:pPr>
            <a:fld id="{78089F6B-8B0D-40DD-B3BE-BA7AA81AFE0A}" type="slidenum">
              <a:rPr lang="en-US" altLang="en-US"/>
              <a:pPr>
                <a:defRPr/>
              </a:pPr>
              <a:t>‹#›</a:t>
            </a:fld>
            <a:endParaRPr lang="en-US" altLang="en-US"/>
          </a:p>
        </p:txBody>
      </p:sp>
    </p:spTree>
    <p:extLst>
      <p:ext uri="{BB962C8B-B14F-4D97-AF65-F5344CB8AC3E}">
        <p14:creationId xmlns:p14="http://schemas.microsoft.com/office/powerpoint/2010/main" val="308280381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2pPr>
              <a:defRPr sz="2200">
                <a:latin typeface="Times New Roman" panose="02020603050405020304" pitchFamily="18" charset="0"/>
                <a:cs typeface="Times New Roman" panose="02020603050405020304" pitchFamily="18" charset="0"/>
              </a:defRPr>
            </a:lvl2pPr>
            <a:lvl4pPr>
              <a:defRPr>
                <a:latin typeface="Times New Roman" panose="02020603050405020304" pitchFamily="18" charset="0"/>
                <a:cs typeface="Times New Roman" panose="02020603050405020304" pitchFamily="18" charset="0"/>
              </a:defRPr>
            </a:lvl4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20CDDA0F-6228-4D21-A34F-D991946E76B9}" type="slidenum">
              <a:rPr lang="en-US" altLang="en-US"/>
              <a:pPr>
                <a:defRPr/>
              </a:pPr>
              <a:t>‹#›</a:t>
            </a:fld>
            <a:endParaRPr lang="en-US" altLang="en-US"/>
          </a:p>
        </p:txBody>
      </p:sp>
    </p:spTree>
    <p:extLst>
      <p:ext uri="{BB962C8B-B14F-4D97-AF65-F5344CB8AC3E}">
        <p14:creationId xmlns:p14="http://schemas.microsoft.com/office/powerpoint/2010/main" val="160668564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752600" y="282575"/>
            <a:ext cx="708660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09600" y="1633538"/>
            <a:ext cx="8229600" cy="469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609600" y="6278563"/>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smtClean="0"/>
            </a:lvl1pPr>
          </a:lstStyle>
          <a:p>
            <a:pPr>
              <a:defRPr/>
            </a:pPr>
            <a:endParaRPr lang="en-US" altLang="en-US"/>
          </a:p>
        </p:txBody>
      </p:sp>
      <p:sp>
        <p:nvSpPr>
          <p:cNvPr id="1029" name="Rectangle 5"/>
          <p:cNvSpPr>
            <a:spLocks noGrp="1" noChangeArrowheads="1"/>
          </p:cNvSpPr>
          <p:nvPr>
            <p:ph type="ftr" sz="quarter" idx="3"/>
          </p:nvPr>
        </p:nvSpPr>
        <p:spPr bwMode="auto">
          <a:xfrm>
            <a:off x="2719388" y="62833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smtClean="0"/>
            </a:lvl1pPr>
          </a:lstStyle>
          <a:p>
            <a:pPr>
              <a:defRPr/>
            </a:pPr>
            <a:endParaRPr lang="en-US" altLang="en-US"/>
          </a:p>
        </p:txBody>
      </p:sp>
      <p:sp>
        <p:nvSpPr>
          <p:cNvPr id="1030" name="Rectangle 6"/>
          <p:cNvSpPr>
            <a:spLocks noGrp="1" noChangeArrowheads="1"/>
          </p:cNvSpPr>
          <p:nvPr>
            <p:ph type="sldNum" sz="quarter" idx="4"/>
          </p:nvPr>
        </p:nvSpPr>
        <p:spPr bwMode="auto">
          <a:xfrm>
            <a:off x="6769894" y="6256431"/>
            <a:ext cx="213360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b="1" smtClean="0">
                <a:solidFill>
                  <a:srgbClr val="000066"/>
                </a:solidFill>
              </a:defRPr>
            </a:lvl1pPr>
          </a:lstStyle>
          <a:p>
            <a:pPr>
              <a:defRPr/>
            </a:pPr>
            <a:fld id="{92D86BEE-63AF-40C7-A7C1-21DC8FF965C3}" type="slidenum">
              <a:rPr lang="en-US" altLang="en-US" smtClean="0"/>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94" r:id="rId1"/>
    <p:sldLayoutId id="2147483674" r:id="rId2"/>
  </p:sldLayoutIdLst>
  <p:timing>
    <p:tnLst>
      <p:par>
        <p:cTn id="1" dur="indefinite" restart="never" nodeType="tmRoot"/>
      </p:par>
    </p:tnLst>
  </p:timing>
  <p:hf hdr="0" ftr="0" dt="0"/>
  <p:txStyles>
    <p:titleStyle>
      <a:lvl1pPr algn="l" rtl="0" eaLnBrk="0" fontAlgn="base" hangingPunct="0">
        <a:spcBef>
          <a:spcPct val="0"/>
        </a:spcBef>
        <a:spcAft>
          <a:spcPct val="0"/>
        </a:spcAft>
        <a:defRPr sz="3200" b="1" kern="1200">
          <a:solidFill>
            <a:srgbClr val="996633"/>
          </a:solidFill>
          <a:latin typeface="+mj-lt"/>
          <a:ea typeface="+mj-ea"/>
          <a:cs typeface="+mj-cs"/>
        </a:defRPr>
      </a:lvl1pPr>
      <a:lvl2pPr algn="l" rtl="0" eaLnBrk="0" fontAlgn="base" hangingPunct="0">
        <a:spcBef>
          <a:spcPct val="0"/>
        </a:spcBef>
        <a:spcAft>
          <a:spcPct val="0"/>
        </a:spcAft>
        <a:defRPr sz="3200" b="1">
          <a:solidFill>
            <a:srgbClr val="996633"/>
          </a:solidFill>
          <a:latin typeface="Arial" panose="020B0604020202020204" pitchFamily="34" charset="0"/>
        </a:defRPr>
      </a:lvl2pPr>
      <a:lvl3pPr algn="l" rtl="0" eaLnBrk="0" fontAlgn="base" hangingPunct="0">
        <a:spcBef>
          <a:spcPct val="0"/>
        </a:spcBef>
        <a:spcAft>
          <a:spcPct val="0"/>
        </a:spcAft>
        <a:defRPr sz="3200" b="1">
          <a:solidFill>
            <a:srgbClr val="996633"/>
          </a:solidFill>
          <a:latin typeface="Arial" panose="020B0604020202020204" pitchFamily="34" charset="0"/>
        </a:defRPr>
      </a:lvl3pPr>
      <a:lvl4pPr algn="l" rtl="0" eaLnBrk="0" fontAlgn="base" hangingPunct="0">
        <a:spcBef>
          <a:spcPct val="0"/>
        </a:spcBef>
        <a:spcAft>
          <a:spcPct val="0"/>
        </a:spcAft>
        <a:defRPr sz="3200" b="1">
          <a:solidFill>
            <a:srgbClr val="996633"/>
          </a:solidFill>
          <a:latin typeface="Arial" panose="020B0604020202020204" pitchFamily="34" charset="0"/>
        </a:defRPr>
      </a:lvl4pPr>
      <a:lvl5pPr algn="l" rtl="0" eaLnBrk="0" fontAlgn="base" hangingPunct="0">
        <a:spcBef>
          <a:spcPct val="0"/>
        </a:spcBef>
        <a:spcAft>
          <a:spcPct val="0"/>
        </a:spcAft>
        <a:defRPr sz="3200" b="1">
          <a:solidFill>
            <a:srgbClr val="996633"/>
          </a:solidFill>
          <a:latin typeface="Arial" panose="020B0604020202020204" pitchFamily="34" charset="0"/>
        </a:defRPr>
      </a:lvl5pPr>
      <a:lvl6pPr marL="457200" algn="l" rtl="0" fontAlgn="base">
        <a:spcBef>
          <a:spcPct val="0"/>
        </a:spcBef>
        <a:spcAft>
          <a:spcPct val="0"/>
        </a:spcAft>
        <a:defRPr sz="3200" b="1">
          <a:solidFill>
            <a:srgbClr val="996633"/>
          </a:solidFill>
          <a:latin typeface="Arial" panose="020B0604020202020204" pitchFamily="34" charset="0"/>
        </a:defRPr>
      </a:lvl6pPr>
      <a:lvl7pPr marL="914400" algn="l" rtl="0" fontAlgn="base">
        <a:spcBef>
          <a:spcPct val="0"/>
        </a:spcBef>
        <a:spcAft>
          <a:spcPct val="0"/>
        </a:spcAft>
        <a:defRPr sz="3200" b="1">
          <a:solidFill>
            <a:srgbClr val="996633"/>
          </a:solidFill>
          <a:latin typeface="Arial" panose="020B0604020202020204" pitchFamily="34" charset="0"/>
        </a:defRPr>
      </a:lvl7pPr>
      <a:lvl8pPr marL="1371600" algn="l" rtl="0" fontAlgn="base">
        <a:spcBef>
          <a:spcPct val="0"/>
        </a:spcBef>
        <a:spcAft>
          <a:spcPct val="0"/>
        </a:spcAft>
        <a:defRPr sz="3200" b="1">
          <a:solidFill>
            <a:srgbClr val="996633"/>
          </a:solidFill>
          <a:latin typeface="Arial" panose="020B0604020202020204" pitchFamily="34" charset="0"/>
        </a:defRPr>
      </a:lvl8pPr>
      <a:lvl9pPr marL="1828800" algn="l" rtl="0" fontAlgn="base">
        <a:spcBef>
          <a:spcPct val="0"/>
        </a:spcBef>
        <a:spcAft>
          <a:spcPct val="0"/>
        </a:spcAft>
        <a:defRPr sz="3200" b="1">
          <a:solidFill>
            <a:srgbClr val="996633"/>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2900" b="1" kern="12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200" kern="1200">
          <a:solidFill>
            <a:srgbClr val="000066"/>
          </a:solidFill>
          <a:latin typeface="Times New Roman" panose="02020603050405020304" pitchFamily="18" charset="0"/>
          <a:ea typeface="+mn-ea"/>
          <a:cs typeface="Times New Roman" panose="02020603050405020304" pitchFamily="18" charset="0"/>
        </a:defRPr>
      </a:lvl2pPr>
      <a:lvl3pPr marL="1143000" indent="-228600" algn="l" rtl="0" eaLnBrk="0" fontAlgn="base" hangingPunct="0">
        <a:spcBef>
          <a:spcPct val="20000"/>
        </a:spcBef>
        <a:spcAft>
          <a:spcPct val="0"/>
        </a:spcAft>
        <a:buChar char="•"/>
        <a:defRPr sz="2200" kern="1200">
          <a:solidFill>
            <a:srgbClr val="000066"/>
          </a:solidFill>
          <a:latin typeface="Times New Roman" panose="02020603050405020304" pitchFamily="18" charset="0"/>
          <a:ea typeface="+mn-ea"/>
          <a:cs typeface="Times New Roman" panose="02020603050405020304" pitchFamily="18" charset="0"/>
        </a:defRPr>
      </a:lvl3pPr>
      <a:lvl4pPr marL="1600200" indent="-228600" algn="l" rtl="0" eaLnBrk="0" fontAlgn="base" hangingPunct="0">
        <a:spcBef>
          <a:spcPct val="20000"/>
        </a:spcBef>
        <a:spcAft>
          <a:spcPct val="0"/>
        </a:spcAft>
        <a:buChar char="–"/>
        <a:defRPr kern="1200">
          <a:solidFill>
            <a:srgbClr val="000066"/>
          </a:solidFill>
          <a:latin typeface="Times New Roman" panose="02020603050405020304" pitchFamily="18" charset="0"/>
          <a:ea typeface="+mn-ea"/>
          <a:cs typeface="Times New Roman" panose="02020603050405020304" pitchFamily="18" charset="0"/>
        </a:defRPr>
      </a:lvl4pPr>
      <a:lvl5pPr marL="2057400" indent="-228600" algn="l" rtl="0" eaLnBrk="0" fontAlgn="base" hangingPunct="0">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123" name="Rectangle 3"/>
          <p:cNvSpPr>
            <a:spLocks noGrp="1" noChangeArrowheads="1"/>
          </p:cNvSpPr>
          <p:nvPr>
            <p:ph type="subTitle" idx="1"/>
          </p:nvPr>
        </p:nvSpPr>
        <p:spPr>
          <a:xfrm>
            <a:off x="1066800" y="2069186"/>
            <a:ext cx="7010400" cy="533400"/>
          </a:xfrm>
        </p:spPr>
        <p:txBody>
          <a:bodyPr/>
          <a:lstStyle/>
          <a:p>
            <a:pPr eaLnBrk="1" hangingPunct="1"/>
            <a:r>
              <a:rPr lang="en-US" altLang="en-US" sz="2800" b="1" err="1" smtClean="0"/>
              <a:t>Đề</a:t>
            </a:r>
            <a:r>
              <a:rPr lang="en-US" altLang="en-US" sz="2800" b="1" smtClean="0"/>
              <a:t> </a:t>
            </a:r>
            <a:r>
              <a:rPr lang="en-US" altLang="en-US" sz="2800" b="1" err="1" smtClean="0"/>
              <a:t>tài</a:t>
            </a:r>
            <a:endParaRPr lang="en-US" altLang="en-US" sz="2800" b="1" smtClean="0"/>
          </a:p>
        </p:txBody>
      </p:sp>
      <p:sp>
        <p:nvSpPr>
          <p:cNvPr id="5124" name="Text Box 5"/>
          <p:cNvSpPr txBox="1">
            <a:spLocks noChangeArrowheads="1"/>
          </p:cNvSpPr>
          <p:nvPr/>
        </p:nvSpPr>
        <p:spPr bwMode="auto">
          <a:xfrm>
            <a:off x="685800" y="6430963"/>
            <a:ext cx="35052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400" b="1" i="1" err="1" smtClean="0">
                <a:solidFill>
                  <a:srgbClr val="000066"/>
                </a:solidFill>
              </a:rPr>
              <a:t>Khoa</a:t>
            </a:r>
            <a:r>
              <a:rPr lang="en-US" altLang="en-US" sz="1400" b="1" i="1" smtClean="0">
                <a:solidFill>
                  <a:srgbClr val="000066"/>
                </a:solidFill>
              </a:rPr>
              <a:t> CNTT &amp; TT</a:t>
            </a:r>
            <a:endParaRPr lang="en-US" altLang="en-US" sz="1400" b="1" i="1">
              <a:solidFill>
                <a:srgbClr val="000066"/>
              </a:solidFill>
            </a:endParaRPr>
          </a:p>
        </p:txBody>
      </p:sp>
      <p:sp>
        <p:nvSpPr>
          <p:cNvPr id="5125" name="TextBox 1"/>
          <p:cNvSpPr txBox="1">
            <a:spLocks noChangeArrowheads="1"/>
          </p:cNvSpPr>
          <p:nvPr/>
        </p:nvSpPr>
        <p:spPr bwMode="auto">
          <a:xfrm>
            <a:off x="1181100" y="4556739"/>
            <a:ext cx="67818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latin typeface="+mn-lt"/>
              </a:rPr>
              <a:t> </a:t>
            </a:r>
            <a:r>
              <a:rPr lang="en-US" altLang="en-US" b="1" i="1" dirty="0" err="1">
                <a:solidFill>
                  <a:srgbClr val="000066"/>
                </a:solidFill>
                <a:latin typeface="+mn-lt"/>
              </a:rPr>
              <a:t>Sinh</a:t>
            </a:r>
            <a:r>
              <a:rPr lang="en-US" altLang="en-US" b="1" i="1" dirty="0">
                <a:solidFill>
                  <a:srgbClr val="000066"/>
                </a:solidFill>
                <a:latin typeface="+mn-lt"/>
              </a:rPr>
              <a:t> </a:t>
            </a:r>
            <a:r>
              <a:rPr lang="en-US" altLang="en-US" b="1" i="1" dirty="0" err="1">
                <a:solidFill>
                  <a:srgbClr val="000066"/>
                </a:solidFill>
                <a:latin typeface="+mn-lt"/>
              </a:rPr>
              <a:t>viên</a:t>
            </a:r>
            <a:r>
              <a:rPr lang="en-US" altLang="en-US" b="1" i="1" dirty="0">
                <a:solidFill>
                  <a:srgbClr val="000066"/>
                </a:solidFill>
                <a:latin typeface="+mn-lt"/>
              </a:rPr>
              <a:t> </a:t>
            </a:r>
            <a:r>
              <a:rPr lang="en-US" altLang="en-US" b="1" i="1" dirty="0" err="1">
                <a:solidFill>
                  <a:srgbClr val="000066"/>
                </a:solidFill>
                <a:latin typeface="+mn-lt"/>
              </a:rPr>
              <a:t>thực</a:t>
            </a:r>
            <a:r>
              <a:rPr lang="en-US" altLang="en-US" b="1" i="1" dirty="0">
                <a:solidFill>
                  <a:srgbClr val="000066"/>
                </a:solidFill>
                <a:latin typeface="+mn-lt"/>
              </a:rPr>
              <a:t> </a:t>
            </a:r>
            <a:r>
              <a:rPr lang="en-US" altLang="en-US" b="1" i="1" dirty="0" err="1" smtClean="0">
                <a:solidFill>
                  <a:srgbClr val="000066"/>
                </a:solidFill>
                <a:latin typeface="+mn-lt"/>
              </a:rPr>
              <a:t>hiện</a:t>
            </a:r>
            <a:r>
              <a:rPr lang="en-US" altLang="en-US" b="1" i="1" dirty="0" smtClean="0">
                <a:solidFill>
                  <a:srgbClr val="000066"/>
                </a:solidFill>
                <a:latin typeface="+mn-lt"/>
              </a:rPr>
              <a:t>:</a:t>
            </a:r>
            <a:r>
              <a:rPr lang="en-US" altLang="en-US" b="1" dirty="0">
                <a:latin typeface="+mn-lt"/>
              </a:rPr>
              <a:t>	</a:t>
            </a:r>
            <a:r>
              <a:rPr lang="en-US" altLang="en-US" dirty="0">
                <a:latin typeface="+mn-lt"/>
              </a:rPr>
              <a:t>	</a:t>
            </a:r>
            <a:r>
              <a:rPr lang="en-US" altLang="en-US" dirty="0" smtClean="0">
                <a:latin typeface="+mn-lt"/>
              </a:rPr>
              <a:t>        </a:t>
            </a:r>
            <a:r>
              <a:rPr lang="en-US" altLang="en-US" b="1" i="1" dirty="0" err="1" smtClean="0">
                <a:solidFill>
                  <a:srgbClr val="000066"/>
                </a:solidFill>
                <a:latin typeface="+mn-lt"/>
              </a:rPr>
              <a:t>Cán</a:t>
            </a:r>
            <a:r>
              <a:rPr lang="en-US" altLang="en-US" b="1" i="1" dirty="0" smtClean="0">
                <a:solidFill>
                  <a:srgbClr val="000066"/>
                </a:solidFill>
                <a:latin typeface="+mn-lt"/>
              </a:rPr>
              <a:t> </a:t>
            </a:r>
            <a:r>
              <a:rPr lang="en-US" altLang="en-US" b="1" i="1" dirty="0" err="1">
                <a:solidFill>
                  <a:srgbClr val="000066"/>
                </a:solidFill>
                <a:latin typeface="+mn-lt"/>
              </a:rPr>
              <a:t>bộ</a:t>
            </a:r>
            <a:r>
              <a:rPr lang="en-US" altLang="en-US" b="1" i="1" dirty="0">
                <a:solidFill>
                  <a:srgbClr val="000066"/>
                </a:solidFill>
                <a:latin typeface="+mn-lt"/>
              </a:rPr>
              <a:t> </a:t>
            </a:r>
            <a:r>
              <a:rPr lang="en-US" altLang="en-US" b="1" i="1" dirty="0" err="1">
                <a:solidFill>
                  <a:srgbClr val="000066"/>
                </a:solidFill>
                <a:latin typeface="+mn-lt"/>
              </a:rPr>
              <a:t>hướng</a:t>
            </a:r>
            <a:r>
              <a:rPr lang="en-US" altLang="en-US" b="1" i="1" dirty="0">
                <a:solidFill>
                  <a:srgbClr val="000066"/>
                </a:solidFill>
                <a:latin typeface="+mn-lt"/>
              </a:rPr>
              <a:t> </a:t>
            </a:r>
            <a:r>
              <a:rPr lang="en-US" altLang="en-US" b="1" i="1" dirty="0" err="1" smtClean="0">
                <a:solidFill>
                  <a:srgbClr val="000066"/>
                </a:solidFill>
                <a:latin typeface="+mn-lt"/>
              </a:rPr>
              <a:t>dẫn</a:t>
            </a:r>
            <a:r>
              <a:rPr lang="en-US" altLang="en-US" b="1" i="1" dirty="0" smtClean="0">
                <a:solidFill>
                  <a:srgbClr val="000066"/>
                </a:solidFill>
                <a:latin typeface="+mn-lt"/>
              </a:rPr>
              <a:t>:</a:t>
            </a:r>
            <a:endParaRPr lang="en-US" altLang="en-US" i="1" dirty="0">
              <a:solidFill>
                <a:srgbClr val="000066"/>
              </a:solidFill>
              <a:latin typeface="+mn-lt"/>
            </a:endParaRPr>
          </a:p>
          <a:p>
            <a:pPr eaLnBrk="1" hangingPunct="1"/>
            <a:r>
              <a:rPr lang="en-US" altLang="en-US" dirty="0">
                <a:latin typeface="+mn-lt"/>
              </a:rPr>
              <a:t> </a:t>
            </a:r>
            <a:r>
              <a:rPr lang="en-US" altLang="en-US" b="1" dirty="0" err="1" smtClean="0">
                <a:solidFill>
                  <a:srgbClr val="000066"/>
                </a:solidFill>
                <a:latin typeface="+mn-lt"/>
                <a:cs typeface="Times New Roman" panose="02020603050405020304" pitchFamily="18" charset="0"/>
              </a:rPr>
              <a:t>Phạm</a:t>
            </a:r>
            <a:r>
              <a:rPr lang="en-US" altLang="en-US" b="1" dirty="0" smtClean="0">
                <a:solidFill>
                  <a:srgbClr val="000066"/>
                </a:solidFill>
                <a:latin typeface="+mn-lt"/>
                <a:cs typeface="Times New Roman" panose="02020603050405020304" pitchFamily="18" charset="0"/>
              </a:rPr>
              <a:t> </a:t>
            </a:r>
            <a:r>
              <a:rPr lang="en-US" altLang="en-US" b="1" dirty="0" err="1" smtClean="0">
                <a:solidFill>
                  <a:srgbClr val="000066"/>
                </a:solidFill>
                <a:latin typeface="+mn-lt"/>
                <a:cs typeface="Times New Roman" panose="02020603050405020304" pitchFamily="18" charset="0"/>
              </a:rPr>
              <a:t>Nguyễn</a:t>
            </a:r>
            <a:r>
              <a:rPr lang="en-US" altLang="en-US" b="1" dirty="0" smtClean="0">
                <a:solidFill>
                  <a:srgbClr val="000066"/>
                </a:solidFill>
                <a:latin typeface="+mn-lt"/>
                <a:cs typeface="Times New Roman" panose="02020603050405020304" pitchFamily="18" charset="0"/>
              </a:rPr>
              <a:t> Quang Phong	        TS </a:t>
            </a:r>
            <a:r>
              <a:rPr lang="en-US" altLang="en-US" b="1" dirty="0" err="1" smtClean="0">
                <a:solidFill>
                  <a:srgbClr val="000066"/>
                </a:solidFill>
                <a:latin typeface="+mn-lt"/>
                <a:cs typeface="Times New Roman" panose="02020603050405020304" pitchFamily="18" charset="0"/>
              </a:rPr>
              <a:t>Trần</a:t>
            </a:r>
            <a:r>
              <a:rPr lang="en-US" altLang="en-US" b="1" dirty="0" smtClean="0">
                <a:solidFill>
                  <a:srgbClr val="000066"/>
                </a:solidFill>
                <a:latin typeface="+mn-lt"/>
                <a:cs typeface="Times New Roman" panose="02020603050405020304" pitchFamily="18" charset="0"/>
              </a:rPr>
              <a:t> </a:t>
            </a:r>
            <a:r>
              <a:rPr lang="en-US" altLang="en-US" b="1" dirty="0" err="1" smtClean="0">
                <a:solidFill>
                  <a:srgbClr val="000066"/>
                </a:solidFill>
                <a:latin typeface="+mn-lt"/>
                <a:cs typeface="Times New Roman" panose="02020603050405020304" pitchFamily="18" charset="0"/>
              </a:rPr>
              <a:t>Công</a:t>
            </a:r>
            <a:r>
              <a:rPr lang="en-US" altLang="en-US" b="1" dirty="0" smtClean="0">
                <a:solidFill>
                  <a:srgbClr val="000066"/>
                </a:solidFill>
                <a:latin typeface="+mn-lt"/>
                <a:cs typeface="Times New Roman" panose="02020603050405020304" pitchFamily="18" charset="0"/>
              </a:rPr>
              <a:t> </a:t>
            </a:r>
            <a:r>
              <a:rPr lang="en-US" altLang="en-US" b="1" dirty="0" err="1" smtClean="0">
                <a:solidFill>
                  <a:srgbClr val="000066"/>
                </a:solidFill>
                <a:latin typeface="+mn-lt"/>
                <a:cs typeface="Times New Roman" panose="02020603050405020304" pitchFamily="18" charset="0"/>
              </a:rPr>
              <a:t>Án</a:t>
            </a:r>
            <a:endParaRPr lang="en-US" altLang="en-US" b="1" dirty="0">
              <a:solidFill>
                <a:srgbClr val="000066"/>
              </a:solidFill>
              <a:latin typeface="+mn-lt"/>
              <a:cs typeface="Times New Roman" panose="02020603050405020304" pitchFamily="18" charset="0"/>
            </a:endParaRPr>
          </a:p>
          <a:p>
            <a:pPr eaLnBrk="1" hangingPunct="1"/>
            <a:r>
              <a:rPr lang="en-US" altLang="en-US" b="1" dirty="0">
                <a:solidFill>
                  <a:srgbClr val="000066"/>
                </a:solidFill>
                <a:latin typeface="+mn-lt"/>
                <a:cs typeface="Times New Roman" panose="02020603050405020304" pitchFamily="18" charset="0"/>
              </a:rPr>
              <a:t> </a:t>
            </a:r>
            <a:r>
              <a:rPr lang="en-US" altLang="en-US" dirty="0" smtClean="0">
                <a:solidFill>
                  <a:srgbClr val="000066"/>
                </a:solidFill>
                <a:latin typeface="+mn-lt"/>
                <a:cs typeface="Times New Roman" panose="02020603050405020304" pitchFamily="18" charset="0"/>
              </a:rPr>
              <a:t>MSSV</a:t>
            </a:r>
            <a:r>
              <a:rPr lang="en-US" altLang="en-US" dirty="0">
                <a:solidFill>
                  <a:srgbClr val="000066"/>
                </a:solidFill>
                <a:latin typeface="+mn-lt"/>
                <a:cs typeface="Times New Roman" panose="02020603050405020304" pitchFamily="18" charset="0"/>
              </a:rPr>
              <a:t>: </a:t>
            </a:r>
            <a:r>
              <a:rPr lang="en-US" altLang="en-US" dirty="0" smtClean="0">
                <a:solidFill>
                  <a:srgbClr val="000066"/>
                </a:solidFill>
                <a:latin typeface="+mn-lt"/>
                <a:cs typeface="Times New Roman" panose="02020603050405020304" pitchFamily="18" charset="0"/>
              </a:rPr>
              <a:t>B1305005</a:t>
            </a:r>
          </a:p>
        </p:txBody>
      </p:sp>
      <p:sp>
        <p:nvSpPr>
          <p:cNvPr id="4" name="TextBox 3"/>
          <p:cNvSpPr txBox="1"/>
          <p:nvPr/>
        </p:nvSpPr>
        <p:spPr>
          <a:xfrm>
            <a:off x="1066800" y="2732782"/>
            <a:ext cx="7086600" cy="1077218"/>
          </a:xfrm>
          <a:prstGeom prst="rect">
            <a:avLst/>
          </a:prstGeom>
          <a:noFill/>
        </p:spPr>
        <p:txBody>
          <a:bodyPr wrap="square" rtlCol="0">
            <a:spAutoFit/>
          </a:bodyPr>
          <a:lstStyle/>
          <a:p>
            <a:pPr algn="ctr"/>
            <a:r>
              <a:rPr lang="en-US" sz="3200" b="1" smtClean="0">
                <a:solidFill>
                  <a:srgbClr val="FF0000"/>
                </a:solidFill>
              </a:rPr>
              <a:t>XÂY DỰNG ỨNG DỤNG QUẢN LÝ PHÒNG THỰC HÀNH</a:t>
            </a:r>
            <a:endParaRPr lang="en-US" sz="3200" b="1">
              <a:solidFill>
                <a:srgbClr val="FF0000"/>
              </a:solidFill>
            </a:endParaRPr>
          </a:p>
        </p:txBody>
      </p:sp>
      <p:sp>
        <p:nvSpPr>
          <p:cNvPr id="5" name="TextBox 4"/>
          <p:cNvSpPr txBox="1"/>
          <p:nvPr/>
        </p:nvSpPr>
        <p:spPr>
          <a:xfrm>
            <a:off x="1066800" y="786825"/>
            <a:ext cx="6896100" cy="584775"/>
          </a:xfrm>
          <a:prstGeom prst="rect">
            <a:avLst/>
          </a:prstGeom>
          <a:noFill/>
        </p:spPr>
        <p:txBody>
          <a:bodyPr wrap="square" rtlCol="0">
            <a:spAutoFit/>
          </a:bodyPr>
          <a:lstStyle/>
          <a:p>
            <a:pPr algn="ctr"/>
            <a:r>
              <a:rPr lang="en-US" sz="3200" b="1" smtClean="0">
                <a:solidFill>
                  <a:srgbClr val="C00000"/>
                </a:solidFill>
              </a:rPr>
              <a:t>LUẬN VĂN TỐT NGHIỆP</a:t>
            </a:r>
            <a:endParaRPr lang="en-US" sz="3200" b="1">
              <a:solidFill>
                <a:srgbClr val="C0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5190" y="304800"/>
            <a:ext cx="7086600" cy="944563"/>
          </a:xfrm>
        </p:spPr>
        <p:txBody>
          <a:bodyPr/>
          <a:lstStyle/>
          <a:p>
            <a:r>
              <a:rPr lang="en-US" err="1"/>
              <a:t>Mô</a:t>
            </a:r>
            <a:r>
              <a:rPr lang="en-US"/>
              <a:t> </a:t>
            </a:r>
            <a:r>
              <a:rPr lang="en-US" err="1"/>
              <a:t>tả</a:t>
            </a:r>
            <a:r>
              <a:rPr lang="en-US"/>
              <a:t> </a:t>
            </a:r>
            <a:r>
              <a:rPr lang="en-US" err="1"/>
              <a:t>hệ</a:t>
            </a:r>
            <a:r>
              <a:rPr lang="en-US"/>
              <a:t> </a:t>
            </a:r>
            <a:r>
              <a:rPr lang="en-US" err="1"/>
              <a:t>thống</a:t>
            </a:r>
            <a:endParaRPr lang="en-US"/>
          </a:p>
        </p:txBody>
      </p:sp>
      <p:sp>
        <p:nvSpPr>
          <p:cNvPr id="4" name="Slide Number Placeholder 3"/>
          <p:cNvSpPr>
            <a:spLocks noGrp="1"/>
          </p:cNvSpPr>
          <p:nvPr>
            <p:ph type="sldNum" sz="quarter" idx="12"/>
          </p:nvPr>
        </p:nvSpPr>
        <p:spPr/>
        <p:txBody>
          <a:bodyPr/>
          <a:lstStyle/>
          <a:p>
            <a:pPr>
              <a:defRPr/>
            </a:pPr>
            <a:fld id="{20CDDA0F-6228-4D21-A34F-D991946E76B9}" type="slidenum">
              <a:rPr lang="en-US" altLang="en-US" smtClean="0"/>
              <a:pPr>
                <a:defRPr/>
              </a:pPr>
              <a:t>10</a:t>
            </a:fld>
            <a:endParaRPr lang="en-US" altLang="en-US"/>
          </a:p>
        </p:txBody>
      </p:sp>
      <p:pic>
        <p:nvPicPr>
          <p:cNvPr id="34" name="Content Placeholder 1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879885" y="1514909"/>
            <a:ext cx="1888331" cy="1888331"/>
          </a:xfrm>
        </p:spPr>
      </p:pic>
      <p:pic>
        <p:nvPicPr>
          <p:cNvPr id="35" name="Picture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10828" y="2027716"/>
            <a:ext cx="1200412" cy="1200412"/>
          </a:xfrm>
          <a:prstGeom prst="rect">
            <a:avLst/>
          </a:prstGeom>
        </p:spPr>
      </p:pic>
      <p:sp>
        <p:nvSpPr>
          <p:cNvPr id="36" name="Rounded Rectangle 35"/>
          <p:cNvSpPr/>
          <p:nvPr/>
        </p:nvSpPr>
        <p:spPr>
          <a:xfrm>
            <a:off x="876152" y="3395338"/>
            <a:ext cx="1903957" cy="381000"/>
          </a:xfrm>
          <a:prstGeom prst="roundRect">
            <a:avLst/>
          </a:prstGeom>
          <a:solidFill>
            <a:srgbClr val="FCFAA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rgbClr val="000066"/>
                </a:solidFill>
              </a:rPr>
              <a:t>Đăng ký lịch</a:t>
            </a:r>
            <a:endParaRPr lang="en-US" b="1">
              <a:solidFill>
                <a:srgbClr val="000066"/>
              </a:solidFill>
            </a:endParaRPr>
          </a:p>
        </p:txBody>
      </p:sp>
      <p:sp>
        <p:nvSpPr>
          <p:cNvPr id="37" name="Rounded Rectangle 36"/>
          <p:cNvSpPr/>
          <p:nvPr/>
        </p:nvSpPr>
        <p:spPr>
          <a:xfrm>
            <a:off x="843793" y="3912036"/>
            <a:ext cx="1903957" cy="381000"/>
          </a:xfrm>
          <a:prstGeom prst="roundRect">
            <a:avLst/>
          </a:prstGeom>
          <a:solidFill>
            <a:srgbClr val="FCFAA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rgbClr val="000066"/>
                </a:solidFill>
              </a:rPr>
              <a:t>Xem lịch dạy</a:t>
            </a:r>
            <a:endParaRPr lang="en-US" b="1">
              <a:solidFill>
                <a:srgbClr val="000066"/>
              </a:solidFill>
            </a:endParaRPr>
          </a:p>
        </p:txBody>
      </p:sp>
      <p:sp>
        <p:nvSpPr>
          <p:cNvPr id="38" name="Rounded Rectangle 37"/>
          <p:cNvSpPr/>
          <p:nvPr/>
        </p:nvSpPr>
        <p:spPr>
          <a:xfrm>
            <a:off x="6527787" y="4979246"/>
            <a:ext cx="1903957" cy="381000"/>
          </a:xfrm>
          <a:prstGeom prst="roundRect">
            <a:avLst/>
          </a:prstGeom>
          <a:solidFill>
            <a:srgbClr val="FCFAA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rgbClr val="000066"/>
                </a:solidFill>
              </a:rPr>
              <a:t>Điều chỉnh lịch</a:t>
            </a:r>
            <a:endParaRPr lang="en-US" b="1">
              <a:solidFill>
                <a:srgbClr val="000066"/>
              </a:solidFill>
            </a:endParaRPr>
          </a:p>
        </p:txBody>
      </p:sp>
      <p:sp>
        <p:nvSpPr>
          <p:cNvPr id="39" name="Rounded Rectangle 38"/>
          <p:cNvSpPr/>
          <p:nvPr/>
        </p:nvSpPr>
        <p:spPr>
          <a:xfrm>
            <a:off x="859055" y="4486103"/>
            <a:ext cx="1903957" cy="381000"/>
          </a:xfrm>
          <a:prstGeom prst="roundRect">
            <a:avLst/>
          </a:prstGeom>
          <a:solidFill>
            <a:srgbClr val="FCFAA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rgbClr val="000066"/>
                </a:solidFill>
              </a:rPr>
              <a:t>Gửi vấn đề</a:t>
            </a:r>
            <a:endParaRPr lang="en-US" b="1">
              <a:solidFill>
                <a:srgbClr val="000066"/>
              </a:solidFill>
            </a:endParaRPr>
          </a:p>
        </p:txBody>
      </p:sp>
      <p:pic>
        <p:nvPicPr>
          <p:cNvPr id="40" name="Picture 3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86200" y="4191567"/>
            <a:ext cx="1352290" cy="1352290"/>
          </a:xfrm>
          <a:prstGeom prst="rect">
            <a:avLst/>
          </a:prstGeom>
        </p:spPr>
      </p:pic>
      <p:sp>
        <p:nvSpPr>
          <p:cNvPr id="41" name="Rounded Rectangle 40"/>
          <p:cNvSpPr/>
          <p:nvPr/>
        </p:nvSpPr>
        <p:spPr>
          <a:xfrm>
            <a:off x="6527789" y="3395338"/>
            <a:ext cx="1903957" cy="381000"/>
          </a:xfrm>
          <a:prstGeom prst="roundRect">
            <a:avLst/>
          </a:prstGeom>
          <a:solidFill>
            <a:srgbClr val="FCFAA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rgbClr val="000066"/>
                </a:solidFill>
              </a:rPr>
              <a:t>Xử lý vấn đề</a:t>
            </a:r>
            <a:endParaRPr lang="en-US" b="1">
              <a:solidFill>
                <a:srgbClr val="000066"/>
              </a:solidFill>
            </a:endParaRPr>
          </a:p>
        </p:txBody>
      </p:sp>
      <p:sp>
        <p:nvSpPr>
          <p:cNvPr id="42" name="Rounded Rectangle 41"/>
          <p:cNvSpPr/>
          <p:nvPr/>
        </p:nvSpPr>
        <p:spPr>
          <a:xfrm>
            <a:off x="6527789" y="3912036"/>
            <a:ext cx="1903957" cy="381000"/>
          </a:xfrm>
          <a:prstGeom prst="roundRect">
            <a:avLst/>
          </a:prstGeom>
          <a:solidFill>
            <a:srgbClr val="FCFAA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rgbClr val="000066"/>
                </a:solidFill>
              </a:rPr>
              <a:t>Duyệt lịch</a:t>
            </a:r>
            <a:endParaRPr lang="en-US" b="1">
              <a:solidFill>
                <a:srgbClr val="000066"/>
              </a:solidFill>
            </a:endParaRPr>
          </a:p>
        </p:txBody>
      </p:sp>
      <p:sp>
        <p:nvSpPr>
          <p:cNvPr id="43" name="Rounded Rectangle 42"/>
          <p:cNvSpPr/>
          <p:nvPr/>
        </p:nvSpPr>
        <p:spPr>
          <a:xfrm>
            <a:off x="6502389" y="4442826"/>
            <a:ext cx="1903957" cy="381000"/>
          </a:xfrm>
          <a:prstGeom prst="roundRect">
            <a:avLst/>
          </a:prstGeom>
          <a:solidFill>
            <a:srgbClr val="FCFAA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rgbClr val="000066"/>
                </a:solidFill>
              </a:rPr>
              <a:t>Thống kê</a:t>
            </a:r>
            <a:endParaRPr lang="en-US" b="1">
              <a:solidFill>
                <a:srgbClr val="000066"/>
              </a:solidFill>
            </a:endParaRPr>
          </a:p>
        </p:txBody>
      </p:sp>
      <p:sp>
        <p:nvSpPr>
          <p:cNvPr id="44" name="Rounded Rectangle 43"/>
          <p:cNvSpPr/>
          <p:nvPr/>
        </p:nvSpPr>
        <p:spPr>
          <a:xfrm>
            <a:off x="3680892" y="5543857"/>
            <a:ext cx="1903957" cy="551147"/>
          </a:xfrm>
          <a:prstGeom prst="roundRect">
            <a:avLst/>
          </a:prstGeom>
          <a:solidFill>
            <a:srgbClr val="FCFAA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rgbClr val="000066"/>
                </a:solidFill>
              </a:rPr>
              <a:t>Các chức năng quản lý </a:t>
            </a:r>
            <a:endParaRPr lang="en-US" b="1">
              <a:solidFill>
                <a:srgbClr val="000066"/>
              </a:solidFill>
            </a:endParaRPr>
          </a:p>
        </p:txBody>
      </p:sp>
      <p:sp>
        <p:nvSpPr>
          <p:cNvPr id="45" name="Right Arrow 44"/>
          <p:cNvSpPr/>
          <p:nvPr/>
        </p:nvSpPr>
        <p:spPr>
          <a:xfrm>
            <a:off x="6006207" y="1981200"/>
            <a:ext cx="958240" cy="8569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66"/>
              </a:solidFill>
            </a:endParaRPr>
          </a:p>
        </p:txBody>
      </p:sp>
      <p:sp>
        <p:nvSpPr>
          <p:cNvPr id="46" name="Left Arrow 45"/>
          <p:cNvSpPr/>
          <p:nvPr/>
        </p:nvSpPr>
        <p:spPr>
          <a:xfrm>
            <a:off x="2512496" y="1956932"/>
            <a:ext cx="1142996" cy="85698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66"/>
              </a:solidFill>
            </a:endParaRPr>
          </a:p>
        </p:txBody>
      </p:sp>
      <p:pic>
        <p:nvPicPr>
          <p:cNvPr id="49" name="Picture 4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3622" y="1994054"/>
            <a:ext cx="1352290" cy="1352290"/>
          </a:xfrm>
          <a:prstGeom prst="rect">
            <a:avLst/>
          </a:prstGeom>
        </p:spPr>
      </p:pic>
      <p:sp>
        <p:nvSpPr>
          <p:cNvPr id="5" name="TextBox 4"/>
          <p:cNvSpPr txBox="1"/>
          <p:nvPr/>
        </p:nvSpPr>
        <p:spPr>
          <a:xfrm>
            <a:off x="1158201" y="1611868"/>
            <a:ext cx="1372438" cy="369332"/>
          </a:xfrm>
          <a:prstGeom prst="rect">
            <a:avLst/>
          </a:prstGeom>
          <a:noFill/>
        </p:spPr>
        <p:txBody>
          <a:bodyPr wrap="square" rtlCol="0">
            <a:spAutoFit/>
          </a:bodyPr>
          <a:lstStyle/>
          <a:p>
            <a:r>
              <a:rPr lang="en-US" b="1" smtClean="0">
                <a:solidFill>
                  <a:srgbClr val="000066"/>
                </a:solidFill>
              </a:rPr>
              <a:t>Giảng viên</a:t>
            </a:r>
            <a:endParaRPr lang="en-US" b="1">
              <a:solidFill>
                <a:srgbClr val="000066"/>
              </a:solidFill>
            </a:endParaRPr>
          </a:p>
        </p:txBody>
      </p:sp>
      <p:sp>
        <p:nvSpPr>
          <p:cNvPr id="6" name="Rectangle 5"/>
          <p:cNvSpPr/>
          <p:nvPr/>
        </p:nvSpPr>
        <p:spPr>
          <a:xfrm>
            <a:off x="3479404" y="4245232"/>
            <a:ext cx="902811" cy="369332"/>
          </a:xfrm>
          <a:prstGeom prst="rect">
            <a:avLst/>
          </a:prstGeom>
        </p:spPr>
        <p:txBody>
          <a:bodyPr wrap="none">
            <a:spAutoFit/>
          </a:bodyPr>
          <a:lstStyle/>
          <a:p>
            <a:r>
              <a:rPr lang="en-US" b="1" smtClean="0">
                <a:solidFill>
                  <a:srgbClr val="000066"/>
                </a:solidFill>
              </a:rPr>
              <a:t>Admin</a:t>
            </a:r>
            <a:endParaRPr lang="en-US" b="1">
              <a:solidFill>
                <a:srgbClr val="000066"/>
              </a:solidFill>
            </a:endParaRPr>
          </a:p>
        </p:txBody>
      </p:sp>
      <p:sp>
        <p:nvSpPr>
          <p:cNvPr id="53" name="Rectangle 52"/>
          <p:cNvSpPr/>
          <p:nvPr/>
        </p:nvSpPr>
        <p:spPr>
          <a:xfrm>
            <a:off x="6921779" y="1608631"/>
            <a:ext cx="1031051" cy="369332"/>
          </a:xfrm>
          <a:prstGeom prst="rect">
            <a:avLst/>
          </a:prstGeom>
        </p:spPr>
        <p:txBody>
          <a:bodyPr wrap="none">
            <a:spAutoFit/>
          </a:bodyPr>
          <a:lstStyle/>
          <a:p>
            <a:r>
              <a:rPr lang="en-US" b="1" smtClean="0">
                <a:solidFill>
                  <a:srgbClr val="000066"/>
                </a:solidFill>
              </a:rPr>
              <a:t>Quản lý</a:t>
            </a:r>
            <a:endParaRPr lang="en-US" b="1">
              <a:solidFill>
                <a:srgbClr val="000066"/>
              </a:solidFill>
            </a:endParaRPr>
          </a:p>
        </p:txBody>
      </p:sp>
      <p:sp>
        <p:nvSpPr>
          <p:cNvPr id="54" name="Down Arrow 53"/>
          <p:cNvSpPr/>
          <p:nvPr/>
        </p:nvSpPr>
        <p:spPr>
          <a:xfrm>
            <a:off x="4349558" y="3585838"/>
            <a:ext cx="747670" cy="5079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6028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anim calcmode="lin" valueType="num">
                                      <p:cBhvr>
                                        <p:cTn id="8" dur="1000" fill="hold"/>
                                        <p:tgtEl>
                                          <p:spTgt spid="34"/>
                                        </p:tgtEl>
                                        <p:attrNameLst>
                                          <p:attrName>ppt_x</p:attrName>
                                        </p:attrNameLst>
                                      </p:cBhvr>
                                      <p:tavLst>
                                        <p:tav tm="0">
                                          <p:val>
                                            <p:strVal val="#ppt_x"/>
                                          </p:val>
                                        </p:tav>
                                        <p:tav tm="100000">
                                          <p:val>
                                            <p:strVal val="#ppt_x"/>
                                          </p:val>
                                        </p:tav>
                                      </p:tavLst>
                                    </p:anim>
                                    <p:anim calcmode="lin" valueType="num">
                                      <p:cBhvr>
                                        <p:cTn id="9"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46"/>
                                        </p:tgtEl>
                                        <p:attrNameLst>
                                          <p:attrName>style.visibility</p:attrName>
                                        </p:attrNameLst>
                                      </p:cBhvr>
                                      <p:to>
                                        <p:strVal val="visible"/>
                                      </p:to>
                                    </p:set>
                                    <p:animEffect transition="in" filter="barn(inVertical)">
                                      <p:cBhvr>
                                        <p:cTn id="14" dur="500"/>
                                        <p:tgtEl>
                                          <p:spTgt spid="46"/>
                                        </p:tgtEl>
                                      </p:cBhvr>
                                    </p:animEffect>
                                  </p:childTnLst>
                                </p:cTn>
                              </p:par>
                              <p:par>
                                <p:cTn id="15" presetID="16" presetClass="entr" presetSubtype="21" fill="hold" nodeType="with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barn(inVertical)">
                                      <p:cBhvr>
                                        <p:cTn id="17" dur="500"/>
                                        <p:tgtEl>
                                          <p:spTgt spid="35"/>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arn(inVertical)">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45"/>
                                        </p:tgtEl>
                                        <p:attrNameLst>
                                          <p:attrName>style.visibility</p:attrName>
                                        </p:attrNameLst>
                                      </p:cBhvr>
                                      <p:to>
                                        <p:strVal val="visible"/>
                                      </p:to>
                                    </p:set>
                                    <p:animEffect transition="in" filter="barn(inVertical)">
                                      <p:cBhvr>
                                        <p:cTn id="25" dur="500"/>
                                        <p:tgtEl>
                                          <p:spTgt spid="45"/>
                                        </p:tgtEl>
                                      </p:cBhvr>
                                    </p:animEffect>
                                  </p:childTnLst>
                                </p:cTn>
                              </p:par>
                              <p:par>
                                <p:cTn id="26" presetID="16" presetClass="entr" presetSubtype="21" fill="hold" nodeType="with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barn(inVertical)">
                                      <p:cBhvr>
                                        <p:cTn id="28" dur="500"/>
                                        <p:tgtEl>
                                          <p:spTgt spid="49"/>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53"/>
                                        </p:tgtEl>
                                        <p:attrNameLst>
                                          <p:attrName>style.visibility</p:attrName>
                                        </p:attrNameLst>
                                      </p:cBhvr>
                                      <p:to>
                                        <p:strVal val="visible"/>
                                      </p:to>
                                    </p:set>
                                    <p:animEffect transition="in" filter="barn(inVertical)">
                                      <p:cBhvr>
                                        <p:cTn id="31" dur="500"/>
                                        <p:tgtEl>
                                          <p:spTgt spid="53"/>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36"/>
                                        </p:tgtEl>
                                        <p:attrNameLst>
                                          <p:attrName>style.visibility</p:attrName>
                                        </p:attrNameLst>
                                      </p:cBhvr>
                                      <p:to>
                                        <p:strVal val="visible"/>
                                      </p:to>
                                    </p:set>
                                    <p:animEffect transition="in" filter="fade">
                                      <p:cBhvr>
                                        <p:cTn id="36" dur="1000"/>
                                        <p:tgtEl>
                                          <p:spTgt spid="36"/>
                                        </p:tgtEl>
                                      </p:cBhvr>
                                    </p:animEffect>
                                    <p:anim calcmode="lin" valueType="num">
                                      <p:cBhvr>
                                        <p:cTn id="37" dur="1000" fill="hold"/>
                                        <p:tgtEl>
                                          <p:spTgt spid="36"/>
                                        </p:tgtEl>
                                        <p:attrNameLst>
                                          <p:attrName>ppt_x</p:attrName>
                                        </p:attrNameLst>
                                      </p:cBhvr>
                                      <p:tavLst>
                                        <p:tav tm="0">
                                          <p:val>
                                            <p:strVal val="#ppt_x"/>
                                          </p:val>
                                        </p:tav>
                                        <p:tav tm="100000">
                                          <p:val>
                                            <p:strVal val="#ppt_x"/>
                                          </p:val>
                                        </p:tav>
                                      </p:tavLst>
                                    </p:anim>
                                    <p:anim calcmode="lin" valueType="num">
                                      <p:cBhvr>
                                        <p:cTn id="38"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fade">
                                      <p:cBhvr>
                                        <p:cTn id="43" dur="1000"/>
                                        <p:tgtEl>
                                          <p:spTgt spid="37"/>
                                        </p:tgtEl>
                                      </p:cBhvr>
                                    </p:animEffect>
                                    <p:anim calcmode="lin" valueType="num">
                                      <p:cBhvr>
                                        <p:cTn id="44" dur="1000" fill="hold"/>
                                        <p:tgtEl>
                                          <p:spTgt spid="37"/>
                                        </p:tgtEl>
                                        <p:attrNameLst>
                                          <p:attrName>ppt_x</p:attrName>
                                        </p:attrNameLst>
                                      </p:cBhvr>
                                      <p:tavLst>
                                        <p:tav tm="0">
                                          <p:val>
                                            <p:strVal val="#ppt_x"/>
                                          </p:val>
                                        </p:tav>
                                        <p:tav tm="100000">
                                          <p:val>
                                            <p:strVal val="#ppt_x"/>
                                          </p:val>
                                        </p:tav>
                                      </p:tavLst>
                                    </p:anim>
                                    <p:anim calcmode="lin" valueType="num">
                                      <p:cBhvr>
                                        <p:cTn id="45"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38"/>
                                        </p:tgtEl>
                                        <p:attrNameLst>
                                          <p:attrName>style.visibility</p:attrName>
                                        </p:attrNameLst>
                                      </p:cBhvr>
                                      <p:to>
                                        <p:strVal val="visible"/>
                                      </p:to>
                                    </p:set>
                                    <p:animEffect transition="in" filter="fade">
                                      <p:cBhvr>
                                        <p:cTn id="50" dur="1000"/>
                                        <p:tgtEl>
                                          <p:spTgt spid="38"/>
                                        </p:tgtEl>
                                      </p:cBhvr>
                                    </p:animEffect>
                                    <p:anim calcmode="lin" valueType="num">
                                      <p:cBhvr>
                                        <p:cTn id="51" dur="1000" fill="hold"/>
                                        <p:tgtEl>
                                          <p:spTgt spid="38"/>
                                        </p:tgtEl>
                                        <p:attrNameLst>
                                          <p:attrName>ppt_x</p:attrName>
                                        </p:attrNameLst>
                                      </p:cBhvr>
                                      <p:tavLst>
                                        <p:tav tm="0">
                                          <p:val>
                                            <p:strVal val="#ppt_x"/>
                                          </p:val>
                                        </p:tav>
                                        <p:tav tm="100000">
                                          <p:val>
                                            <p:strVal val="#ppt_x"/>
                                          </p:val>
                                        </p:tav>
                                      </p:tavLst>
                                    </p:anim>
                                    <p:anim calcmode="lin" valueType="num">
                                      <p:cBhvr>
                                        <p:cTn id="52"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fade">
                                      <p:cBhvr>
                                        <p:cTn id="57" dur="1000"/>
                                        <p:tgtEl>
                                          <p:spTgt spid="39"/>
                                        </p:tgtEl>
                                      </p:cBhvr>
                                    </p:animEffect>
                                    <p:anim calcmode="lin" valueType="num">
                                      <p:cBhvr>
                                        <p:cTn id="58" dur="1000" fill="hold"/>
                                        <p:tgtEl>
                                          <p:spTgt spid="39"/>
                                        </p:tgtEl>
                                        <p:attrNameLst>
                                          <p:attrName>ppt_x</p:attrName>
                                        </p:attrNameLst>
                                      </p:cBhvr>
                                      <p:tavLst>
                                        <p:tav tm="0">
                                          <p:val>
                                            <p:strVal val="#ppt_x"/>
                                          </p:val>
                                        </p:tav>
                                        <p:tav tm="100000">
                                          <p:val>
                                            <p:strVal val="#ppt_x"/>
                                          </p:val>
                                        </p:tav>
                                      </p:tavLst>
                                    </p:anim>
                                    <p:anim calcmode="lin" valueType="num">
                                      <p:cBhvr>
                                        <p:cTn id="59"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41"/>
                                        </p:tgtEl>
                                        <p:attrNameLst>
                                          <p:attrName>style.visibility</p:attrName>
                                        </p:attrNameLst>
                                      </p:cBhvr>
                                      <p:to>
                                        <p:strVal val="visible"/>
                                      </p:to>
                                    </p:set>
                                    <p:animEffect transition="in" filter="fade">
                                      <p:cBhvr>
                                        <p:cTn id="64" dur="1000"/>
                                        <p:tgtEl>
                                          <p:spTgt spid="41"/>
                                        </p:tgtEl>
                                      </p:cBhvr>
                                    </p:animEffect>
                                    <p:anim calcmode="lin" valueType="num">
                                      <p:cBhvr>
                                        <p:cTn id="65" dur="1000" fill="hold"/>
                                        <p:tgtEl>
                                          <p:spTgt spid="41"/>
                                        </p:tgtEl>
                                        <p:attrNameLst>
                                          <p:attrName>ppt_x</p:attrName>
                                        </p:attrNameLst>
                                      </p:cBhvr>
                                      <p:tavLst>
                                        <p:tav tm="0">
                                          <p:val>
                                            <p:strVal val="#ppt_x"/>
                                          </p:val>
                                        </p:tav>
                                        <p:tav tm="100000">
                                          <p:val>
                                            <p:strVal val="#ppt_x"/>
                                          </p:val>
                                        </p:tav>
                                      </p:tavLst>
                                    </p:anim>
                                    <p:anim calcmode="lin" valueType="num">
                                      <p:cBhvr>
                                        <p:cTn id="66"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42"/>
                                        </p:tgtEl>
                                        <p:attrNameLst>
                                          <p:attrName>style.visibility</p:attrName>
                                        </p:attrNameLst>
                                      </p:cBhvr>
                                      <p:to>
                                        <p:strVal val="visible"/>
                                      </p:to>
                                    </p:set>
                                    <p:animEffect transition="in" filter="fade">
                                      <p:cBhvr>
                                        <p:cTn id="71" dur="1000"/>
                                        <p:tgtEl>
                                          <p:spTgt spid="42"/>
                                        </p:tgtEl>
                                      </p:cBhvr>
                                    </p:animEffect>
                                    <p:anim calcmode="lin" valueType="num">
                                      <p:cBhvr>
                                        <p:cTn id="72" dur="1000" fill="hold"/>
                                        <p:tgtEl>
                                          <p:spTgt spid="42"/>
                                        </p:tgtEl>
                                        <p:attrNameLst>
                                          <p:attrName>ppt_x</p:attrName>
                                        </p:attrNameLst>
                                      </p:cBhvr>
                                      <p:tavLst>
                                        <p:tav tm="0">
                                          <p:val>
                                            <p:strVal val="#ppt_x"/>
                                          </p:val>
                                        </p:tav>
                                        <p:tav tm="100000">
                                          <p:val>
                                            <p:strVal val="#ppt_x"/>
                                          </p:val>
                                        </p:tav>
                                      </p:tavLst>
                                    </p:anim>
                                    <p:anim calcmode="lin" valueType="num">
                                      <p:cBhvr>
                                        <p:cTn id="73"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42" presetClass="entr" presetSubtype="0" fill="hold" grpId="0" nodeType="clickEffect">
                                  <p:stCondLst>
                                    <p:cond delay="0"/>
                                  </p:stCondLst>
                                  <p:childTnLst>
                                    <p:set>
                                      <p:cBhvr>
                                        <p:cTn id="77" dur="1" fill="hold">
                                          <p:stCondLst>
                                            <p:cond delay="0"/>
                                          </p:stCondLst>
                                        </p:cTn>
                                        <p:tgtEl>
                                          <p:spTgt spid="43"/>
                                        </p:tgtEl>
                                        <p:attrNameLst>
                                          <p:attrName>style.visibility</p:attrName>
                                        </p:attrNameLst>
                                      </p:cBhvr>
                                      <p:to>
                                        <p:strVal val="visible"/>
                                      </p:to>
                                    </p:set>
                                    <p:animEffect transition="in" filter="fade">
                                      <p:cBhvr>
                                        <p:cTn id="78" dur="1000"/>
                                        <p:tgtEl>
                                          <p:spTgt spid="43"/>
                                        </p:tgtEl>
                                      </p:cBhvr>
                                    </p:animEffect>
                                    <p:anim calcmode="lin" valueType="num">
                                      <p:cBhvr>
                                        <p:cTn id="79" dur="1000" fill="hold"/>
                                        <p:tgtEl>
                                          <p:spTgt spid="43"/>
                                        </p:tgtEl>
                                        <p:attrNameLst>
                                          <p:attrName>ppt_x</p:attrName>
                                        </p:attrNameLst>
                                      </p:cBhvr>
                                      <p:tavLst>
                                        <p:tav tm="0">
                                          <p:val>
                                            <p:strVal val="#ppt_x"/>
                                          </p:val>
                                        </p:tav>
                                        <p:tav tm="100000">
                                          <p:val>
                                            <p:strVal val="#ppt_x"/>
                                          </p:val>
                                        </p:tav>
                                      </p:tavLst>
                                    </p:anim>
                                    <p:anim calcmode="lin" valueType="num">
                                      <p:cBhvr>
                                        <p:cTn id="80"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16" presetClass="entr" presetSubtype="21" fill="hold" grpId="0" nodeType="clickEffect">
                                  <p:stCondLst>
                                    <p:cond delay="0"/>
                                  </p:stCondLst>
                                  <p:childTnLst>
                                    <p:set>
                                      <p:cBhvr>
                                        <p:cTn id="84" dur="1" fill="hold">
                                          <p:stCondLst>
                                            <p:cond delay="0"/>
                                          </p:stCondLst>
                                        </p:cTn>
                                        <p:tgtEl>
                                          <p:spTgt spid="6"/>
                                        </p:tgtEl>
                                        <p:attrNameLst>
                                          <p:attrName>style.visibility</p:attrName>
                                        </p:attrNameLst>
                                      </p:cBhvr>
                                      <p:to>
                                        <p:strVal val="visible"/>
                                      </p:to>
                                    </p:set>
                                    <p:animEffect transition="in" filter="barn(inVertical)">
                                      <p:cBhvr>
                                        <p:cTn id="85" dur="500"/>
                                        <p:tgtEl>
                                          <p:spTgt spid="6"/>
                                        </p:tgtEl>
                                      </p:cBhvr>
                                    </p:animEffect>
                                  </p:childTnLst>
                                </p:cTn>
                              </p:par>
                              <p:par>
                                <p:cTn id="86" presetID="16" presetClass="entr" presetSubtype="21" fill="hold" grpId="0" nodeType="withEffect">
                                  <p:stCondLst>
                                    <p:cond delay="0"/>
                                  </p:stCondLst>
                                  <p:childTnLst>
                                    <p:set>
                                      <p:cBhvr>
                                        <p:cTn id="87" dur="1" fill="hold">
                                          <p:stCondLst>
                                            <p:cond delay="0"/>
                                          </p:stCondLst>
                                        </p:cTn>
                                        <p:tgtEl>
                                          <p:spTgt spid="54"/>
                                        </p:tgtEl>
                                        <p:attrNameLst>
                                          <p:attrName>style.visibility</p:attrName>
                                        </p:attrNameLst>
                                      </p:cBhvr>
                                      <p:to>
                                        <p:strVal val="visible"/>
                                      </p:to>
                                    </p:set>
                                    <p:animEffect transition="in" filter="barn(inVertical)">
                                      <p:cBhvr>
                                        <p:cTn id="88" dur="500"/>
                                        <p:tgtEl>
                                          <p:spTgt spid="54"/>
                                        </p:tgtEl>
                                      </p:cBhvr>
                                    </p:animEffect>
                                  </p:childTnLst>
                                </p:cTn>
                              </p:par>
                              <p:par>
                                <p:cTn id="89" presetID="16" presetClass="entr" presetSubtype="21" fill="hold" nodeType="withEffect">
                                  <p:stCondLst>
                                    <p:cond delay="0"/>
                                  </p:stCondLst>
                                  <p:childTnLst>
                                    <p:set>
                                      <p:cBhvr>
                                        <p:cTn id="90" dur="1" fill="hold">
                                          <p:stCondLst>
                                            <p:cond delay="0"/>
                                          </p:stCondLst>
                                        </p:cTn>
                                        <p:tgtEl>
                                          <p:spTgt spid="40"/>
                                        </p:tgtEl>
                                        <p:attrNameLst>
                                          <p:attrName>style.visibility</p:attrName>
                                        </p:attrNameLst>
                                      </p:cBhvr>
                                      <p:to>
                                        <p:strVal val="visible"/>
                                      </p:to>
                                    </p:set>
                                    <p:animEffect transition="in" filter="barn(inVertical)">
                                      <p:cBhvr>
                                        <p:cTn id="91" dur="500"/>
                                        <p:tgtEl>
                                          <p:spTgt spid="40"/>
                                        </p:tgtEl>
                                      </p:cBhvr>
                                    </p:animEffect>
                                  </p:childTnLst>
                                </p:cTn>
                              </p:par>
                            </p:childTnLst>
                          </p:cTn>
                        </p:par>
                      </p:childTnLst>
                    </p:cTn>
                  </p:par>
                  <p:par>
                    <p:cTn id="92" fill="hold">
                      <p:stCondLst>
                        <p:cond delay="indefinite"/>
                      </p:stCondLst>
                      <p:childTnLst>
                        <p:par>
                          <p:cTn id="93" fill="hold">
                            <p:stCondLst>
                              <p:cond delay="0"/>
                            </p:stCondLst>
                            <p:childTnLst>
                              <p:par>
                                <p:cTn id="94" presetID="42" presetClass="entr" presetSubtype="0" fill="hold" grpId="0" nodeType="clickEffect">
                                  <p:stCondLst>
                                    <p:cond delay="0"/>
                                  </p:stCondLst>
                                  <p:childTnLst>
                                    <p:set>
                                      <p:cBhvr>
                                        <p:cTn id="95" dur="1" fill="hold">
                                          <p:stCondLst>
                                            <p:cond delay="0"/>
                                          </p:stCondLst>
                                        </p:cTn>
                                        <p:tgtEl>
                                          <p:spTgt spid="44"/>
                                        </p:tgtEl>
                                        <p:attrNameLst>
                                          <p:attrName>style.visibility</p:attrName>
                                        </p:attrNameLst>
                                      </p:cBhvr>
                                      <p:to>
                                        <p:strVal val="visible"/>
                                      </p:to>
                                    </p:set>
                                    <p:animEffect transition="in" filter="fade">
                                      <p:cBhvr>
                                        <p:cTn id="96" dur="1000"/>
                                        <p:tgtEl>
                                          <p:spTgt spid="44"/>
                                        </p:tgtEl>
                                      </p:cBhvr>
                                    </p:animEffect>
                                    <p:anim calcmode="lin" valueType="num">
                                      <p:cBhvr>
                                        <p:cTn id="97" dur="1000" fill="hold"/>
                                        <p:tgtEl>
                                          <p:spTgt spid="44"/>
                                        </p:tgtEl>
                                        <p:attrNameLst>
                                          <p:attrName>ppt_x</p:attrName>
                                        </p:attrNameLst>
                                      </p:cBhvr>
                                      <p:tavLst>
                                        <p:tav tm="0">
                                          <p:val>
                                            <p:strVal val="#ppt_x"/>
                                          </p:val>
                                        </p:tav>
                                        <p:tav tm="100000">
                                          <p:val>
                                            <p:strVal val="#ppt_x"/>
                                          </p:val>
                                        </p:tav>
                                      </p:tavLst>
                                    </p:anim>
                                    <p:anim calcmode="lin" valueType="num">
                                      <p:cBhvr>
                                        <p:cTn id="98"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P spid="41" grpId="0" animBg="1"/>
      <p:bldP spid="42" grpId="0" animBg="1"/>
      <p:bldP spid="43" grpId="0" animBg="1"/>
      <p:bldP spid="44" grpId="0" animBg="1"/>
      <p:bldP spid="45" grpId="0" animBg="1"/>
      <p:bldP spid="46" grpId="0" animBg="1"/>
      <p:bldP spid="5" grpId="0"/>
      <p:bldP spid="6" grpId="0"/>
      <p:bldP spid="53" grpId="0"/>
      <p:bldP spid="5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smtClean="0"/>
              <a:t>Sơ</a:t>
            </a:r>
            <a:r>
              <a:rPr lang="en-US" smtClean="0"/>
              <a:t> </a:t>
            </a:r>
            <a:r>
              <a:rPr lang="en-US" err="1" smtClean="0"/>
              <a:t>đồ</a:t>
            </a:r>
            <a:r>
              <a:rPr lang="en-US" smtClean="0"/>
              <a:t> chức năng toàn </a:t>
            </a:r>
            <a:r>
              <a:rPr lang="en-US" err="1" smtClean="0"/>
              <a:t>hệ</a:t>
            </a:r>
            <a:r>
              <a:rPr lang="en-US" smtClean="0"/>
              <a:t> </a:t>
            </a:r>
            <a:r>
              <a:rPr lang="en-US" err="1" smtClean="0"/>
              <a:t>thống</a:t>
            </a:r>
            <a:endParaRPr lang="en-US"/>
          </a:p>
        </p:txBody>
      </p:sp>
      <p:sp>
        <p:nvSpPr>
          <p:cNvPr id="4" name="Slide Number Placeholder 3"/>
          <p:cNvSpPr>
            <a:spLocks noGrp="1"/>
          </p:cNvSpPr>
          <p:nvPr>
            <p:ph type="sldNum" sz="quarter" idx="12"/>
          </p:nvPr>
        </p:nvSpPr>
        <p:spPr/>
        <p:txBody>
          <a:bodyPr/>
          <a:lstStyle/>
          <a:p>
            <a:pPr>
              <a:defRPr/>
            </a:pPr>
            <a:fld id="{20CDDA0F-6228-4D21-A34F-D991946E76B9}" type="slidenum">
              <a:rPr lang="en-US" altLang="en-US" smtClean="0"/>
              <a:pPr>
                <a:defRPr/>
              </a:pPr>
              <a:t>11</a:t>
            </a:fld>
            <a:endParaRPr lang="en-US" altLang="en-US"/>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53954" y="1633538"/>
            <a:ext cx="6729158" cy="4843462"/>
          </a:xfrm>
        </p:spPr>
      </p:pic>
    </p:spTree>
    <p:extLst>
      <p:ext uri="{BB962C8B-B14F-4D97-AF65-F5344CB8AC3E}">
        <p14:creationId xmlns:p14="http://schemas.microsoft.com/office/powerpoint/2010/main" val="1764825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Sơ đồ xử lý</a:t>
            </a:r>
            <a:endParaRPr lang="en-US"/>
          </a:p>
        </p:txBody>
      </p:sp>
      <p:sp>
        <p:nvSpPr>
          <p:cNvPr id="4" name="Slide Number Placeholder 3"/>
          <p:cNvSpPr>
            <a:spLocks noGrp="1"/>
          </p:cNvSpPr>
          <p:nvPr>
            <p:ph type="sldNum" sz="quarter" idx="12"/>
          </p:nvPr>
        </p:nvSpPr>
        <p:spPr/>
        <p:txBody>
          <a:bodyPr/>
          <a:lstStyle/>
          <a:p>
            <a:pPr>
              <a:defRPr/>
            </a:pPr>
            <a:fld id="{20CDDA0F-6228-4D21-A34F-D991946E76B9}" type="slidenum">
              <a:rPr lang="en-US" altLang="en-US" smtClean="0"/>
              <a:pPr>
                <a:defRPr/>
              </a:pPr>
              <a:t>12</a:t>
            </a:fld>
            <a:endParaRPr lang="en-US" altLang="en-US"/>
          </a:p>
        </p:txBody>
      </p:sp>
      <p:sp>
        <p:nvSpPr>
          <p:cNvPr id="9" name="TextBox 8"/>
          <p:cNvSpPr txBox="1"/>
          <p:nvPr/>
        </p:nvSpPr>
        <p:spPr>
          <a:xfrm>
            <a:off x="1752600" y="1371600"/>
            <a:ext cx="2590800" cy="461665"/>
          </a:xfrm>
          <a:prstGeom prst="rect">
            <a:avLst/>
          </a:prstGeom>
          <a:noFill/>
        </p:spPr>
        <p:txBody>
          <a:bodyPr wrap="square" rtlCol="0">
            <a:spAutoFit/>
          </a:bodyPr>
          <a:lstStyle/>
          <a:p>
            <a:r>
              <a:rPr lang="en-US" sz="2400" b="1" dirty="0" err="1" smtClean="0">
                <a:solidFill>
                  <a:srgbClr val="000066"/>
                </a:solidFill>
              </a:rPr>
              <a:t>Đăng</a:t>
            </a:r>
            <a:r>
              <a:rPr lang="en-US" sz="2400" b="1" dirty="0" smtClean="0">
                <a:solidFill>
                  <a:srgbClr val="000066"/>
                </a:solidFill>
              </a:rPr>
              <a:t> </a:t>
            </a:r>
            <a:r>
              <a:rPr lang="en-US" sz="2400" b="1" dirty="0" err="1" smtClean="0">
                <a:solidFill>
                  <a:srgbClr val="000066"/>
                </a:solidFill>
              </a:rPr>
              <a:t>ký</a:t>
            </a:r>
            <a:r>
              <a:rPr lang="en-US" sz="2400" b="1" dirty="0" smtClean="0">
                <a:solidFill>
                  <a:srgbClr val="000066"/>
                </a:solidFill>
              </a:rPr>
              <a:t> </a:t>
            </a:r>
            <a:r>
              <a:rPr lang="en-US" sz="2400" b="1" dirty="0" err="1">
                <a:solidFill>
                  <a:srgbClr val="000066"/>
                </a:solidFill>
              </a:rPr>
              <a:t>lịch</a:t>
            </a:r>
            <a:endParaRPr lang="en-US" sz="2400" b="1" dirty="0">
              <a:solidFill>
                <a:srgbClr val="000066"/>
              </a:solidFill>
            </a:endParaRP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52600" y="1833265"/>
            <a:ext cx="5486400" cy="4739115"/>
          </a:xfrm>
        </p:spPr>
      </p:pic>
    </p:spTree>
    <p:extLst>
      <p:ext uri="{BB962C8B-B14F-4D97-AF65-F5344CB8AC3E}">
        <p14:creationId xmlns:p14="http://schemas.microsoft.com/office/powerpoint/2010/main" val="150303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smtClean="0"/>
              <a:t>Thiết</a:t>
            </a:r>
            <a:r>
              <a:rPr lang="en-US" smtClean="0"/>
              <a:t> </a:t>
            </a:r>
            <a:r>
              <a:rPr lang="en-US" err="1" smtClean="0"/>
              <a:t>kế</a:t>
            </a:r>
            <a:r>
              <a:rPr lang="en-US" smtClean="0"/>
              <a:t> </a:t>
            </a:r>
            <a:r>
              <a:rPr lang="en-US" err="1" smtClean="0"/>
              <a:t>dữ</a:t>
            </a:r>
            <a:r>
              <a:rPr lang="en-US" smtClean="0"/>
              <a:t> </a:t>
            </a:r>
            <a:r>
              <a:rPr lang="en-US" err="1" smtClean="0"/>
              <a:t>liệu</a:t>
            </a:r>
            <a:endParaRPr lang="en-US"/>
          </a:p>
        </p:txBody>
      </p:sp>
      <p:sp>
        <p:nvSpPr>
          <p:cNvPr id="6" name="TextBox 5"/>
          <p:cNvSpPr txBox="1"/>
          <p:nvPr/>
        </p:nvSpPr>
        <p:spPr>
          <a:xfrm>
            <a:off x="1600200" y="6198007"/>
            <a:ext cx="5257800" cy="369332"/>
          </a:xfrm>
          <a:prstGeom prst="rect">
            <a:avLst/>
          </a:prstGeom>
          <a:noFill/>
        </p:spPr>
        <p:txBody>
          <a:bodyPr wrap="square" rtlCol="0">
            <a:spAutoFit/>
          </a:bodyPr>
          <a:lstStyle/>
          <a:p>
            <a:r>
              <a:rPr lang="en-US" err="1" smtClean="0"/>
              <a:t>Mô</a:t>
            </a:r>
            <a:r>
              <a:rPr lang="en-US" smtClean="0"/>
              <a:t> hình mức quan niệm (CDM) </a:t>
            </a:r>
            <a:r>
              <a:rPr lang="en-US" err="1" smtClean="0"/>
              <a:t>của</a:t>
            </a:r>
            <a:r>
              <a:rPr lang="en-US" smtClean="0"/>
              <a:t> </a:t>
            </a:r>
            <a:r>
              <a:rPr lang="en-US" err="1" smtClean="0"/>
              <a:t>hệ</a:t>
            </a:r>
            <a:r>
              <a:rPr lang="en-US" smtClean="0"/>
              <a:t> </a:t>
            </a:r>
            <a:r>
              <a:rPr lang="en-US" err="1" smtClean="0"/>
              <a:t>thống</a:t>
            </a:r>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0" y="1083968"/>
            <a:ext cx="5291028" cy="5228634"/>
          </a:xfrm>
          <a:prstGeom prst="rect">
            <a:avLst/>
          </a:prstGeom>
        </p:spPr>
      </p:pic>
    </p:spTree>
    <p:extLst>
      <p:ext uri="{BB962C8B-B14F-4D97-AF65-F5344CB8AC3E}">
        <p14:creationId xmlns:p14="http://schemas.microsoft.com/office/powerpoint/2010/main" val="2700549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Kết quả</a:t>
            </a:r>
            <a:endParaRPr lang="en-US"/>
          </a:p>
        </p:txBody>
      </p:sp>
      <p:sp>
        <p:nvSpPr>
          <p:cNvPr id="4" name="Slide Number Placeholder 3"/>
          <p:cNvSpPr>
            <a:spLocks noGrp="1"/>
          </p:cNvSpPr>
          <p:nvPr>
            <p:ph type="sldNum" sz="quarter" idx="12"/>
          </p:nvPr>
        </p:nvSpPr>
        <p:spPr/>
        <p:txBody>
          <a:bodyPr/>
          <a:lstStyle/>
          <a:p>
            <a:pPr>
              <a:defRPr/>
            </a:pPr>
            <a:fld id="{20CDDA0F-6228-4D21-A34F-D991946E76B9}" type="slidenum">
              <a:rPr lang="en-US" altLang="en-US" smtClean="0"/>
              <a:pPr>
                <a:defRPr/>
              </a:pPr>
              <a:t>14</a:t>
            </a:fld>
            <a:endParaRPr lang="en-US" altLang="en-US"/>
          </a:p>
        </p:txBody>
      </p:sp>
      <p:sp>
        <p:nvSpPr>
          <p:cNvPr id="6" name="TextBox 5"/>
          <p:cNvSpPr txBox="1"/>
          <p:nvPr/>
        </p:nvSpPr>
        <p:spPr>
          <a:xfrm>
            <a:off x="990600" y="1490788"/>
            <a:ext cx="4876800" cy="461665"/>
          </a:xfrm>
          <a:prstGeom prst="rect">
            <a:avLst/>
          </a:prstGeom>
          <a:noFill/>
        </p:spPr>
        <p:txBody>
          <a:bodyPr wrap="square" rtlCol="0">
            <a:spAutoFit/>
          </a:bodyPr>
          <a:lstStyle/>
          <a:p>
            <a:r>
              <a:rPr lang="en-US" sz="2400" b="1" smtClean="0">
                <a:solidFill>
                  <a:srgbClr val="000066"/>
                </a:solidFill>
              </a:rPr>
              <a:t>Giao diện trang chủ</a:t>
            </a:r>
            <a:endParaRPr lang="en-US" sz="2400" b="1">
              <a:solidFill>
                <a:srgbClr val="000066"/>
              </a:solidFill>
            </a:endParaRPr>
          </a:p>
        </p:txBody>
      </p:sp>
      <p:pic>
        <p:nvPicPr>
          <p:cNvPr id="5" name="Content Placeholder 4"/>
          <p:cNvPicPr>
            <a:picLocks noGrp="1" noChangeAspect="1"/>
          </p:cNvPicPr>
          <p:nvPr>
            <p:ph idx="1"/>
          </p:nvPr>
        </p:nvPicPr>
        <p:blipFill>
          <a:blip r:embed="rId3"/>
          <a:stretch>
            <a:fillRect/>
          </a:stretch>
        </p:blipFill>
        <p:spPr>
          <a:xfrm>
            <a:off x="685800" y="2216103"/>
            <a:ext cx="7877232" cy="3474904"/>
          </a:xfrm>
          <a:prstGeom prst="rect">
            <a:avLst/>
          </a:prstGeom>
        </p:spPr>
      </p:pic>
    </p:spTree>
    <p:extLst>
      <p:ext uri="{BB962C8B-B14F-4D97-AF65-F5344CB8AC3E}">
        <p14:creationId xmlns:p14="http://schemas.microsoft.com/office/powerpoint/2010/main" val="1800872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Kết quả</a:t>
            </a:r>
          </a:p>
        </p:txBody>
      </p:sp>
      <p:sp>
        <p:nvSpPr>
          <p:cNvPr id="3" name="Content Placeholder 2"/>
          <p:cNvSpPr>
            <a:spLocks noGrp="1"/>
          </p:cNvSpPr>
          <p:nvPr>
            <p:ph idx="1"/>
          </p:nvPr>
        </p:nvSpPr>
        <p:spPr>
          <a:xfrm>
            <a:off x="609600" y="1447800"/>
            <a:ext cx="8229600" cy="4876800"/>
          </a:xfrm>
        </p:spPr>
        <p:txBody>
          <a:bodyPr/>
          <a:lstStyle/>
          <a:p>
            <a:pPr marL="0" indent="0">
              <a:buNone/>
            </a:pPr>
            <a:r>
              <a:rPr lang="en-US" smtClean="0"/>
              <a:t>Giao diện trang đăng ký lịch</a:t>
            </a:r>
            <a:endParaRPr lang="en-US"/>
          </a:p>
        </p:txBody>
      </p:sp>
      <p:sp>
        <p:nvSpPr>
          <p:cNvPr id="4" name="Slide Number Placeholder 3"/>
          <p:cNvSpPr>
            <a:spLocks noGrp="1"/>
          </p:cNvSpPr>
          <p:nvPr>
            <p:ph type="sldNum" sz="quarter" idx="12"/>
          </p:nvPr>
        </p:nvSpPr>
        <p:spPr/>
        <p:txBody>
          <a:bodyPr/>
          <a:lstStyle/>
          <a:p>
            <a:pPr>
              <a:defRPr/>
            </a:pPr>
            <a:fld id="{20CDDA0F-6228-4D21-A34F-D991946E76B9}" type="slidenum">
              <a:rPr lang="en-US" altLang="en-US" smtClean="0"/>
              <a:pPr>
                <a:defRPr/>
              </a:pPr>
              <a:t>15</a:t>
            </a:fld>
            <a:endParaRPr lang="en-US" altLang="en-US"/>
          </a:p>
        </p:txBody>
      </p:sp>
      <p:pic>
        <p:nvPicPr>
          <p:cNvPr id="5" name="Picture 4"/>
          <p:cNvPicPr>
            <a:picLocks noChangeAspect="1"/>
          </p:cNvPicPr>
          <p:nvPr/>
        </p:nvPicPr>
        <p:blipFill>
          <a:blip r:embed="rId3"/>
          <a:stretch>
            <a:fillRect/>
          </a:stretch>
        </p:blipFill>
        <p:spPr>
          <a:xfrm>
            <a:off x="630382" y="2157354"/>
            <a:ext cx="8035205" cy="3613208"/>
          </a:xfrm>
          <a:prstGeom prst="rect">
            <a:avLst/>
          </a:prstGeom>
        </p:spPr>
      </p:pic>
    </p:spTree>
    <p:extLst>
      <p:ext uri="{BB962C8B-B14F-4D97-AF65-F5344CB8AC3E}">
        <p14:creationId xmlns:p14="http://schemas.microsoft.com/office/powerpoint/2010/main" val="35700677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Kết quả</a:t>
            </a:r>
            <a:endParaRPr lang="en-US"/>
          </a:p>
        </p:txBody>
      </p:sp>
      <p:sp>
        <p:nvSpPr>
          <p:cNvPr id="3" name="Content Placeholder 2"/>
          <p:cNvSpPr>
            <a:spLocks noGrp="1"/>
          </p:cNvSpPr>
          <p:nvPr>
            <p:ph idx="1"/>
          </p:nvPr>
        </p:nvSpPr>
        <p:spPr>
          <a:xfrm>
            <a:off x="609600" y="1447800"/>
            <a:ext cx="8153400" cy="4824411"/>
          </a:xfrm>
        </p:spPr>
        <p:txBody>
          <a:bodyPr/>
          <a:lstStyle/>
          <a:p>
            <a:pPr marL="0" indent="0">
              <a:buNone/>
            </a:pPr>
            <a:r>
              <a:rPr lang="en-US" smtClean="0"/>
              <a:t>Giao diện trang admin</a:t>
            </a:r>
          </a:p>
          <a:p>
            <a:pPr marL="0" indent="0">
              <a:buNone/>
            </a:pPr>
            <a:endParaRPr lang="en-US" smtClean="0"/>
          </a:p>
          <a:p>
            <a:endParaRPr lang="en-US"/>
          </a:p>
        </p:txBody>
      </p:sp>
      <p:sp>
        <p:nvSpPr>
          <p:cNvPr id="4" name="Slide Number Placeholder 3"/>
          <p:cNvSpPr>
            <a:spLocks noGrp="1"/>
          </p:cNvSpPr>
          <p:nvPr>
            <p:ph type="sldNum" sz="quarter" idx="12"/>
          </p:nvPr>
        </p:nvSpPr>
        <p:spPr/>
        <p:txBody>
          <a:bodyPr/>
          <a:lstStyle/>
          <a:p>
            <a:pPr>
              <a:defRPr/>
            </a:pPr>
            <a:fld id="{20CDDA0F-6228-4D21-A34F-D991946E76B9}" type="slidenum">
              <a:rPr lang="en-US" altLang="en-US" smtClean="0"/>
              <a:pPr>
                <a:defRPr/>
              </a:pPr>
              <a:t>16</a:t>
            </a:fld>
            <a:endParaRPr lang="en-US" altLang="en-US"/>
          </a:p>
        </p:txBody>
      </p:sp>
      <p:pic>
        <p:nvPicPr>
          <p:cNvPr id="5" name="Picture 4"/>
          <p:cNvPicPr>
            <a:picLocks noChangeAspect="1"/>
          </p:cNvPicPr>
          <p:nvPr/>
        </p:nvPicPr>
        <p:blipFill>
          <a:blip r:embed="rId3"/>
          <a:stretch>
            <a:fillRect/>
          </a:stretch>
        </p:blipFill>
        <p:spPr>
          <a:xfrm>
            <a:off x="762000" y="2072895"/>
            <a:ext cx="7744474" cy="4220098"/>
          </a:xfrm>
          <a:prstGeom prst="rect">
            <a:avLst/>
          </a:prstGeom>
        </p:spPr>
      </p:pic>
    </p:spTree>
    <p:extLst>
      <p:ext uri="{BB962C8B-B14F-4D97-AF65-F5344CB8AC3E}">
        <p14:creationId xmlns:p14="http://schemas.microsoft.com/office/powerpoint/2010/main" val="30699614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28600"/>
            <a:ext cx="7086600" cy="944563"/>
          </a:xfrm>
        </p:spPr>
        <p:txBody>
          <a:bodyPr/>
          <a:lstStyle/>
          <a:p>
            <a:r>
              <a:rPr lang="en-US" smtClean="0"/>
              <a:t>Kết quả</a:t>
            </a:r>
            <a:endParaRPr lang="en-US"/>
          </a:p>
        </p:txBody>
      </p:sp>
      <p:sp>
        <p:nvSpPr>
          <p:cNvPr id="4" name="Slide Number Placeholder 3"/>
          <p:cNvSpPr>
            <a:spLocks noGrp="1"/>
          </p:cNvSpPr>
          <p:nvPr>
            <p:ph type="sldNum" sz="quarter" idx="12"/>
          </p:nvPr>
        </p:nvSpPr>
        <p:spPr/>
        <p:txBody>
          <a:bodyPr/>
          <a:lstStyle/>
          <a:p>
            <a:pPr>
              <a:defRPr/>
            </a:pPr>
            <a:fld id="{20CDDA0F-6228-4D21-A34F-D991946E76B9}" type="slidenum">
              <a:rPr lang="en-US" altLang="en-US" smtClean="0"/>
              <a:pPr>
                <a:defRPr/>
              </a:pPr>
              <a:t>17</a:t>
            </a:fld>
            <a:endParaRPr lang="en-US" altLang="en-US"/>
          </a:p>
        </p:txBody>
      </p:sp>
      <p:sp>
        <p:nvSpPr>
          <p:cNvPr id="7" name="TextBox 6"/>
          <p:cNvSpPr txBox="1"/>
          <p:nvPr/>
        </p:nvSpPr>
        <p:spPr>
          <a:xfrm>
            <a:off x="1295400" y="1607147"/>
            <a:ext cx="6248400" cy="538609"/>
          </a:xfrm>
          <a:prstGeom prst="rect">
            <a:avLst/>
          </a:prstGeom>
          <a:noFill/>
        </p:spPr>
        <p:txBody>
          <a:bodyPr wrap="square" rtlCol="0">
            <a:spAutoFit/>
          </a:bodyPr>
          <a:lstStyle/>
          <a:p>
            <a:r>
              <a:rPr lang="en-US" sz="2900" b="1" dirty="0" err="1">
                <a:solidFill>
                  <a:srgbClr val="000066"/>
                </a:solidFill>
              </a:rPr>
              <a:t>Giao</a:t>
            </a:r>
            <a:r>
              <a:rPr lang="en-US" sz="2900" b="1" dirty="0">
                <a:solidFill>
                  <a:srgbClr val="000066"/>
                </a:solidFill>
              </a:rPr>
              <a:t> </a:t>
            </a:r>
            <a:r>
              <a:rPr lang="en-US" sz="2900" b="1" dirty="0" err="1">
                <a:solidFill>
                  <a:srgbClr val="000066"/>
                </a:solidFill>
              </a:rPr>
              <a:t>diện</a:t>
            </a:r>
            <a:r>
              <a:rPr lang="en-US" sz="2900" b="1" dirty="0">
                <a:solidFill>
                  <a:srgbClr val="000066"/>
                </a:solidFill>
              </a:rPr>
              <a:t> </a:t>
            </a:r>
            <a:r>
              <a:rPr lang="en-US" sz="2900" b="1" dirty="0" err="1" smtClean="0">
                <a:solidFill>
                  <a:srgbClr val="000066"/>
                </a:solidFill>
              </a:rPr>
              <a:t>xử</a:t>
            </a:r>
            <a:r>
              <a:rPr lang="en-US" sz="2900" b="1" dirty="0" smtClean="0">
                <a:solidFill>
                  <a:srgbClr val="000066"/>
                </a:solidFill>
              </a:rPr>
              <a:t> </a:t>
            </a:r>
            <a:r>
              <a:rPr lang="en-US" sz="2900" b="1" dirty="0" err="1" smtClean="0">
                <a:solidFill>
                  <a:srgbClr val="000066"/>
                </a:solidFill>
              </a:rPr>
              <a:t>lý</a:t>
            </a:r>
            <a:r>
              <a:rPr lang="en-US" sz="2900" b="1" dirty="0" smtClean="0">
                <a:solidFill>
                  <a:srgbClr val="000066"/>
                </a:solidFill>
              </a:rPr>
              <a:t> </a:t>
            </a:r>
            <a:r>
              <a:rPr lang="en-US" sz="2900" b="1" dirty="0" err="1" smtClean="0">
                <a:solidFill>
                  <a:srgbClr val="000066"/>
                </a:solidFill>
              </a:rPr>
              <a:t>yêu</a:t>
            </a:r>
            <a:r>
              <a:rPr lang="en-US" sz="2900" b="1" dirty="0" smtClean="0">
                <a:solidFill>
                  <a:srgbClr val="000066"/>
                </a:solidFill>
              </a:rPr>
              <a:t> </a:t>
            </a:r>
            <a:r>
              <a:rPr lang="en-US" sz="2900" b="1" dirty="0" err="1" smtClean="0">
                <a:solidFill>
                  <a:srgbClr val="000066"/>
                </a:solidFill>
              </a:rPr>
              <a:t>cầu</a:t>
            </a:r>
            <a:r>
              <a:rPr lang="en-US" sz="2900" b="1" dirty="0" smtClean="0">
                <a:solidFill>
                  <a:srgbClr val="000066"/>
                </a:solidFill>
              </a:rPr>
              <a:t> </a:t>
            </a:r>
            <a:r>
              <a:rPr lang="en-US" sz="2900" b="1" dirty="0" err="1" smtClean="0">
                <a:solidFill>
                  <a:srgbClr val="000066"/>
                </a:solidFill>
              </a:rPr>
              <a:t>đặt</a:t>
            </a:r>
            <a:r>
              <a:rPr lang="en-US" sz="2900" b="1" dirty="0" smtClean="0">
                <a:solidFill>
                  <a:srgbClr val="000066"/>
                </a:solidFill>
              </a:rPr>
              <a:t> </a:t>
            </a:r>
            <a:r>
              <a:rPr lang="en-US" sz="2900" b="1" dirty="0" err="1" smtClean="0">
                <a:solidFill>
                  <a:srgbClr val="000066"/>
                </a:solidFill>
              </a:rPr>
              <a:t>phòng</a:t>
            </a:r>
            <a:r>
              <a:rPr lang="en-US" sz="2900" b="1" dirty="0" smtClean="0">
                <a:solidFill>
                  <a:srgbClr val="000066"/>
                </a:solidFill>
              </a:rPr>
              <a:t> </a:t>
            </a:r>
            <a:endParaRPr lang="en-US" sz="2900" b="1" dirty="0">
              <a:solidFill>
                <a:srgbClr val="000066"/>
              </a:solidFill>
            </a:endParaRPr>
          </a:p>
        </p:txBody>
      </p:sp>
      <p:pic>
        <p:nvPicPr>
          <p:cNvPr id="5" name="Content Placeholder 4"/>
          <p:cNvPicPr>
            <a:picLocks noGrp="1" noChangeAspect="1"/>
          </p:cNvPicPr>
          <p:nvPr>
            <p:ph idx="1"/>
          </p:nvPr>
        </p:nvPicPr>
        <p:blipFill>
          <a:blip r:embed="rId3"/>
          <a:stretch>
            <a:fillRect/>
          </a:stretch>
        </p:blipFill>
        <p:spPr>
          <a:xfrm>
            <a:off x="609600" y="2404995"/>
            <a:ext cx="8229600" cy="3148148"/>
          </a:xfrm>
          <a:prstGeom prst="rect">
            <a:avLst/>
          </a:prstGeom>
        </p:spPr>
      </p:pic>
    </p:spTree>
    <p:extLst>
      <p:ext uri="{BB962C8B-B14F-4D97-AF65-F5344CB8AC3E}">
        <p14:creationId xmlns:p14="http://schemas.microsoft.com/office/powerpoint/2010/main" val="20627822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Kết quả</a:t>
            </a:r>
            <a:endParaRPr lang="en-US"/>
          </a:p>
        </p:txBody>
      </p:sp>
      <p:sp>
        <p:nvSpPr>
          <p:cNvPr id="3" name="Content Placeholder 2"/>
          <p:cNvSpPr>
            <a:spLocks noGrp="1"/>
          </p:cNvSpPr>
          <p:nvPr>
            <p:ph idx="1"/>
          </p:nvPr>
        </p:nvSpPr>
        <p:spPr>
          <a:xfrm>
            <a:off x="609600" y="1447800"/>
            <a:ext cx="8229600" cy="4876800"/>
          </a:xfrm>
        </p:spPr>
        <p:txBody>
          <a:bodyPr/>
          <a:lstStyle/>
          <a:p>
            <a:pPr marL="0" indent="0">
              <a:buNone/>
            </a:pPr>
            <a:r>
              <a:rPr lang="en-US" sz="2400" smtClean="0"/>
              <a:t>Giao diện trang xử lý vấn đề</a:t>
            </a:r>
          </a:p>
          <a:p>
            <a:pPr marL="0" indent="0">
              <a:buNone/>
            </a:pPr>
            <a:endParaRPr lang="en-US" sz="2400"/>
          </a:p>
        </p:txBody>
      </p:sp>
      <p:sp>
        <p:nvSpPr>
          <p:cNvPr id="4" name="Slide Number Placeholder 3"/>
          <p:cNvSpPr>
            <a:spLocks noGrp="1"/>
          </p:cNvSpPr>
          <p:nvPr>
            <p:ph type="sldNum" sz="quarter" idx="12"/>
          </p:nvPr>
        </p:nvSpPr>
        <p:spPr/>
        <p:txBody>
          <a:bodyPr/>
          <a:lstStyle/>
          <a:p>
            <a:pPr>
              <a:defRPr/>
            </a:pPr>
            <a:fld id="{20CDDA0F-6228-4D21-A34F-D991946E76B9}" type="slidenum">
              <a:rPr lang="en-US" altLang="en-US" smtClean="0"/>
              <a:pPr>
                <a:defRPr/>
              </a:pPr>
              <a:t>18</a:t>
            </a:fld>
            <a:endParaRPr lang="en-US" altLang="en-US"/>
          </a:p>
        </p:txBody>
      </p:sp>
      <p:pic>
        <p:nvPicPr>
          <p:cNvPr id="7" name="Picture 6"/>
          <p:cNvPicPr>
            <a:picLocks noChangeAspect="1"/>
          </p:cNvPicPr>
          <p:nvPr/>
        </p:nvPicPr>
        <p:blipFill>
          <a:blip r:embed="rId2"/>
          <a:stretch>
            <a:fillRect/>
          </a:stretch>
        </p:blipFill>
        <p:spPr>
          <a:xfrm>
            <a:off x="609600" y="2194396"/>
            <a:ext cx="8229600" cy="3420347"/>
          </a:xfrm>
          <a:prstGeom prst="rect">
            <a:avLst/>
          </a:prstGeom>
        </p:spPr>
      </p:pic>
    </p:spTree>
    <p:extLst>
      <p:ext uri="{BB962C8B-B14F-4D97-AF65-F5344CB8AC3E}">
        <p14:creationId xmlns:p14="http://schemas.microsoft.com/office/powerpoint/2010/main" val="13627136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Kết quả</a:t>
            </a:r>
            <a:endParaRPr lang="en-US"/>
          </a:p>
        </p:txBody>
      </p:sp>
      <p:sp>
        <p:nvSpPr>
          <p:cNvPr id="3" name="Content Placeholder 2"/>
          <p:cNvSpPr>
            <a:spLocks noGrp="1"/>
          </p:cNvSpPr>
          <p:nvPr>
            <p:ph idx="1"/>
          </p:nvPr>
        </p:nvSpPr>
        <p:spPr>
          <a:xfrm>
            <a:off x="609600" y="1371600"/>
            <a:ext cx="8229600" cy="4953000"/>
          </a:xfrm>
        </p:spPr>
        <p:txBody>
          <a:bodyPr/>
          <a:lstStyle/>
          <a:p>
            <a:pPr marL="0" indent="0">
              <a:buNone/>
            </a:pPr>
            <a:r>
              <a:rPr lang="en-US" smtClean="0"/>
              <a:t>Giao diện trang thống kê</a:t>
            </a:r>
            <a:endParaRPr lang="en-US"/>
          </a:p>
        </p:txBody>
      </p:sp>
      <p:sp>
        <p:nvSpPr>
          <p:cNvPr id="4" name="Slide Number Placeholder 3"/>
          <p:cNvSpPr>
            <a:spLocks noGrp="1"/>
          </p:cNvSpPr>
          <p:nvPr>
            <p:ph type="sldNum" sz="quarter" idx="12"/>
          </p:nvPr>
        </p:nvSpPr>
        <p:spPr/>
        <p:txBody>
          <a:bodyPr/>
          <a:lstStyle/>
          <a:p>
            <a:pPr>
              <a:defRPr/>
            </a:pPr>
            <a:fld id="{20CDDA0F-6228-4D21-A34F-D991946E76B9}" type="slidenum">
              <a:rPr lang="en-US" altLang="en-US" smtClean="0"/>
              <a:pPr>
                <a:defRPr/>
              </a:pPr>
              <a:t>19</a:t>
            </a:fld>
            <a:endParaRPr lang="en-US" altLang="en-US"/>
          </a:p>
        </p:txBody>
      </p:sp>
      <p:pic>
        <p:nvPicPr>
          <p:cNvPr id="5" name="Picture 4"/>
          <p:cNvPicPr>
            <a:picLocks noChangeAspect="1"/>
          </p:cNvPicPr>
          <p:nvPr/>
        </p:nvPicPr>
        <p:blipFill>
          <a:blip r:embed="rId3"/>
          <a:stretch>
            <a:fillRect/>
          </a:stretch>
        </p:blipFill>
        <p:spPr>
          <a:xfrm>
            <a:off x="581891" y="2168130"/>
            <a:ext cx="8203407" cy="3291772"/>
          </a:xfrm>
          <a:prstGeom prst="rect">
            <a:avLst/>
          </a:prstGeom>
        </p:spPr>
      </p:pic>
    </p:spTree>
    <p:extLst>
      <p:ext uri="{BB962C8B-B14F-4D97-AF65-F5344CB8AC3E}">
        <p14:creationId xmlns:p14="http://schemas.microsoft.com/office/powerpoint/2010/main" val="40948757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t>NỘI DUNG BÁO CÁO</a:t>
            </a:r>
            <a:endParaRPr lang="en-US"/>
          </a:p>
        </p:txBody>
      </p:sp>
      <p:sp>
        <p:nvSpPr>
          <p:cNvPr id="3" name="Content Placeholder 2"/>
          <p:cNvSpPr>
            <a:spLocks noGrp="1"/>
          </p:cNvSpPr>
          <p:nvPr>
            <p:ph idx="1"/>
          </p:nvPr>
        </p:nvSpPr>
        <p:spPr>
          <a:xfrm>
            <a:off x="762000" y="1676400"/>
            <a:ext cx="7696200" cy="4648200"/>
          </a:xfrm>
        </p:spPr>
        <p:txBody>
          <a:bodyPr/>
          <a:lstStyle/>
          <a:p>
            <a:r>
              <a:rPr lang="en-US" err="1" smtClean="0"/>
              <a:t>Đặt</a:t>
            </a:r>
            <a:r>
              <a:rPr lang="en-US" smtClean="0"/>
              <a:t> </a:t>
            </a:r>
            <a:r>
              <a:rPr lang="en-US" err="1" smtClean="0"/>
              <a:t>vấn</a:t>
            </a:r>
            <a:r>
              <a:rPr lang="en-US" smtClean="0"/>
              <a:t> </a:t>
            </a:r>
            <a:r>
              <a:rPr lang="en-US" err="1" smtClean="0"/>
              <a:t>đề</a:t>
            </a:r>
            <a:endParaRPr lang="en-US" smtClean="0"/>
          </a:p>
          <a:p>
            <a:r>
              <a:rPr lang="en-US" err="1" smtClean="0"/>
              <a:t>Phương</a:t>
            </a:r>
            <a:r>
              <a:rPr lang="en-US" smtClean="0"/>
              <a:t> </a:t>
            </a:r>
            <a:r>
              <a:rPr lang="en-US" err="1" smtClean="0"/>
              <a:t>pháp</a:t>
            </a:r>
            <a:r>
              <a:rPr lang="en-US" smtClean="0"/>
              <a:t> </a:t>
            </a:r>
            <a:r>
              <a:rPr lang="en-US" err="1" smtClean="0"/>
              <a:t>nghiên</a:t>
            </a:r>
            <a:r>
              <a:rPr lang="en-US" smtClean="0"/>
              <a:t> </a:t>
            </a:r>
            <a:r>
              <a:rPr lang="en-US" err="1" smtClean="0"/>
              <a:t>cứu</a:t>
            </a:r>
            <a:endParaRPr lang="en-US" smtClean="0"/>
          </a:p>
          <a:p>
            <a:r>
              <a:rPr lang="en-US" err="1" smtClean="0"/>
              <a:t>Nội</a:t>
            </a:r>
            <a:r>
              <a:rPr lang="en-US" smtClean="0"/>
              <a:t> dung </a:t>
            </a:r>
            <a:r>
              <a:rPr lang="en-US" err="1" smtClean="0"/>
              <a:t>nghiên</a:t>
            </a:r>
            <a:r>
              <a:rPr lang="en-US" smtClean="0"/>
              <a:t> </a:t>
            </a:r>
            <a:r>
              <a:rPr lang="en-US" err="1" smtClean="0"/>
              <a:t>cứu</a:t>
            </a:r>
            <a:endParaRPr lang="en-US" smtClean="0"/>
          </a:p>
          <a:p>
            <a:r>
              <a:rPr lang="en-US" smtClean="0"/>
              <a:t>Kết luận</a:t>
            </a:r>
          </a:p>
          <a:p>
            <a:pPr marL="0" indent="0">
              <a:buNone/>
            </a:pPr>
            <a:endParaRPr lang="en-US"/>
          </a:p>
        </p:txBody>
      </p:sp>
      <p:sp>
        <p:nvSpPr>
          <p:cNvPr id="4" name="Slide Number Placeholder 3"/>
          <p:cNvSpPr>
            <a:spLocks noGrp="1"/>
          </p:cNvSpPr>
          <p:nvPr>
            <p:ph type="sldNum" sz="quarter" idx="12"/>
          </p:nvPr>
        </p:nvSpPr>
        <p:spPr/>
        <p:txBody>
          <a:bodyPr/>
          <a:lstStyle/>
          <a:p>
            <a:pPr>
              <a:defRPr/>
            </a:pPr>
            <a:fld id="{20CDDA0F-6228-4D21-A34F-D991946E76B9}" type="slidenum">
              <a:rPr lang="en-US" altLang="en-US" smtClean="0"/>
              <a:pPr>
                <a:defRPr/>
              </a:pPr>
              <a:t>2</a:t>
            </a:fld>
            <a:endParaRPr lang="en-US" altLang="en-US"/>
          </a:p>
        </p:txBody>
      </p:sp>
    </p:spTree>
    <p:extLst>
      <p:ext uri="{BB962C8B-B14F-4D97-AF65-F5344CB8AC3E}">
        <p14:creationId xmlns:p14="http://schemas.microsoft.com/office/powerpoint/2010/main" val="267777397"/>
      </p:ext>
    </p:extLst>
  </p:cSld>
  <p:clrMapOvr>
    <a:masterClrMapping/>
  </p:clrMapOvr>
  <p:transition spd="med">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Kết quả</a:t>
            </a:r>
            <a:endParaRPr lang="en-US"/>
          </a:p>
        </p:txBody>
      </p:sp>
      <p:sp>
        <p:nvSpPr>
          <p:cNvPr id="3" name="Content Placeholder 2"/>
          <p:cNvSpPr>
            <a:spLocks noGrp="1"/>
          </p:cNvSpPr>
          <p:nvPr>
            <p:ph idx="1"/>
          </p:nvPr>
        </p:nvSpPr>
        <p:spPr>
          <a:xfrm>
            <a:off x="609600" y="1371600"/>
            <a:ext cx="8229600" cy="4953000"/>
          </a:xfrm>
        </p:spPr>
        <p:txBody>
          <a:bodyPr/>
          <a:lstStyle/>
          <a:p>
            <a:pPr marL="0" indent="0">
              <a:buNone/>
            </a:pPr>
            <a:r>
              <a:rPr lang="en-US" smtClean="0"/>
              <a:t>Giao diện trang thống kê</a:t>
            </a:r>
            <a:endParaRPr lang="en-US"/>
          </a:p>
        </p:txBody>
      </p:sp>
      <p:sp>
        <p:nvSpPr>
          <p:cNvPr id="4" name="Slide Number Placeholder 3"/>
          <p:cNvSpPr>
            <a:spLocks noGrp="1"/>
          </p:cNvSpPr>
          <p:nvPr>
            <p:ph type="sldNum" sz="quarter" idx="12"/>
          </p:nvPr>
        </p:nvSpPr>
        <p:spPr/>
        <p:txBody>
          <a:bodyPr/>
          <a:lstStyle/>
          <a:p>
            <a:pPr>
              <a:defRPr/>
            </a:pPr>
            <a:fld id="{20CDDA0F-6228-4D21-A34F-D991946E76B9}" type="slidenum">
              <a:rPr lang="en-US" altLang="en-US" smtClean="0"/>
              <a:pPr>
                <a:defRPr/>
              </a:pPr>
              <a:t>20</a:t>
            </a:fld>
            <a:endParaRPr lang="en-US" altLang="en-US"/>
          </a:p>
        </p:txBody>
      </p:sp>
      <p:pic>
        <p:nvPicPr>
          <p:cNvPr id="6" name="Picture 5"/>
          <p:cNvPicPr>
            <a:picLocks noChangeAspect="1"/>
          </p:cNvPicPr>
          <p:nvPr/>
        </p:nvPicPr>
        <p:blipFill>
          <a:blip r:embed="rId3"/>
          <a:stretch>
            <a:fillRect/>
          </a:stretch>
        </p:blipFill>
        <p:spPr>
          <a:xfrm>
            <a:off x="609600" y="2167409"/>
            <a:ext cx="8164635" cy="3148752"/>
          </a:xfrm>
          <a:prstGeom prst="rect">
            <a:avLst/>
          </a:prstGeom>
        </p:spPr>
      </p:pic>
    </p:spTree>
    <p:extLst>
      <p:ext uri="{BB962C8B-B14F-4D97-AF65-F5344CB8AC3E}">
        <p14:creationId xmlns:p14="http://schemas.microsoft.com/office/powerpoint/2010/main" val="6120145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smtClean="0"/>
              <a:t>Kiểm</a:t>
            </a:r>
            <a:r>
              <a:rPr lang="en-US" smtClean="0"/>
              <a:t> </a:t>
            </a:r>
            <a:r>
              <a:rPr lang="en-US" err="1" smtClean="0"/>
              <a:t>định</a:t>
            </a:r>
            <a:endParaRPr lang="en-US"/>
          </a:p>
        </p:txBody>
      </p:sp>
      <p:sp>
        <p:nvSpPr>
          <p:cNvPr id="3" name="Content Placeholder 2"/>
          <p:cNvSpPr>
            <a:spLocks noGrp="1"/>
          </p:cNvSpPr>
          <p:nvPr>
            <p:ph idx="1"/>
          </p:nvPr>
        </p:nvSpPr>
        <p:spPr>
          <a:xfrm>
            <a:off x="0" y="1633538"/>
            <a:ext cx="9144000" cy="4462462"/>
          </a:xfrm>
        </p:spPr>
        <p:txBody>
          <a:bodyPr/>
          <a:lstStyle/>
          <a:p>
            <a:pPr lvl="1">
              <a:buFont typeface="Arial" panose="020B0604020202020204" pitchFamily="34" charset="0"/>
              <a:buChar char="•"/>
            </a:pPr>
            <a:r>
              <a:rPr lang="en-US" sz="2400" smtClean="0">
                <a:latin typeface="+mn-lt"/>
              </a:rPr>
              <a:t>Ứng dụng chạy </a:t>
            </a:r>
            <a:r>
              <a:rPr lang="en-US" sz="2400" err="1" smtClean="0">
                <a:latin typeface="+mn-lt"/>
              </a:rPr>
              <a:t>tốt</a:t>
            </a:r>
            <a:r>
              <a:rPr lang="en-US" sz="2400" smtClean="0">
                <a:latin typeface="+mn-lt"/>
              </a:rPr>
              <a:t> </a:t>
            </a:r>
            <a:r>
              <a:rPr lang="en-US" sz="2400" err="1" smtClean="0">
                <a:latin typeface="+mn-lt"/>
              </a:rPr>
              <a:t>trên</a:t>
            </a:r>
            <a:r>
              <a:rPr lang="en-US" sz="2400" smtClean="0">
                <a:latin typeface="+mn-lt"/>
              </a:rPr>
              <a:t> </a:t>
            </a:r>
            <a:r>
              <a:rPr lang="en-US" sz="2400" err="1" smtClean="0">
                <a:latin typeface="+mn-lt"/>
              </a:rPr>
              <a:t>các</a:t>
            </a:r>
            <a:r>
              <a:rPr lang="en-US" sz="2400" smtClean="0">
                <a:latin typeface="+mn-lt"/>
              </a:rPr>
              <a:t> </a:t>
            </a:r>
            <a:r>
              <a:rPr lang="en-US" sz="2400" err="1" smtClean="0">
                <a:latin typeface="+mn-lt"/>
              </a:rPr>
              <a:t>trình</a:t>
            </a:r>
            <a:r>
              <a:rPr lang="en-US" sz="2400" smtClean="0">
                <a:latin typeface="+mn-lt"/>
              </a:rPr>
              <a:t> </a:t>
            </a:r>
            <a:r>
              <a:rPr lang="en-US" sz="2400" err="1">
                <a:latin typeface="+mn-lt"/>
              </a:rPr>
              <a:t>duyệt</a:t>
            </a:r>
            <a:r>
              <a:rPr lang="en-US" sz="2400">
                <a:latin typeface="+mn-lt"/>
              </a:rPr>
              <a:t> </a:t>
            </a:r>
            <a:r>
              <a:rPr lang="en-US" sz="2400" smtClean="0">
                <a:latin typeface="+mn-lt"/>
              </a:rPr>
              <a:t>web, </a:t>
            </a:r>
            <a:r>
              <a:rPr lang="en-US" sz="2400">
                <a:latin typeface="+mn-lt"/>
              </a:rPr>
              <a:t>Firefox 8.0 </a:t>
            </a:r>
            <a:r>
              <a:rPr lang="en-US" sz="2400" err="1">
                <a:latin typeface="+mn-lt"/>
              </a:rPr>
              <a:t>trở</a:t>
            </a:r>
            <a:r>
              <a:rPr lang="en-US" sz="2400">
                <a:latin typeface="+mn-lt"/>
              </a:rPr>
              <a:t> </a:t>
            </a:r>
            <a:r>
              <a:rPr lang="en-US" sz="2400" err="1">
                <a:latin typeface="+mn-lt"/>
              </a:rPr>
              <a:t>lên</a:t>
            </a:r>
            <a:r>
              <a:rPr lang="en-US" sz="2400">
                <a:latin typeface="+mn-lt"/>
              </a:rPr>
              <a:t>, Chrome </a:t>
            </a:r>
            <a:r>
              <a:rPr lang="en-US" sz="2400" err="1">
                <a:latin typeface="+mn-lt"/>
              </a:rPr>
              <a:t>và</a:t>
            </a:r>
            <a:r>
              <a:rPr lang="en-US" sz="2400">
                <a:latin typeface="+mn-lt"/>
              </a:rPr>
              <a:t> </a:t>
            </a:r>
            <a:r>
              <a:rPr lang="en-US" sz="2400" err="1">
                <a:latin typeface="+mn-lt"/>
              </a:rPr>
              <a:t>các</a:t>
            </a:r>
            <a:r>
              <a:rPr lang="en-US" sz="2400">
                <a:latin typeface="+mn-lt"/>
              </a:rPr>
              <a:t> </a:t>
            </a:r>
            <a:r>
              <a:rPr lang="en-US" sz="2400" err="1">
                <a:latin typeface="+mn-lt"/>
              </a:rPr>
              <a:t>trình</a:t>
            </a:r>
            <a:r>
              <a:rPr lang="en-US" sz="2400">
                <a:latin typeface="+mn-lt"/>
              </a:rPr>
              <a:t> </a:t>
            </a:r>
            <a:r>
              <a:rPr lang="en-US" sz="2400" err="1">
                <a:latin typeface="+mn-lt"/>
              </a:rPr>
              <a:t>duyệt</a:t>
            </a:r>
            <a:r>
              <a:rPr lang="en-US" sz="2400">
                <a:latin typeface="+mn-lt"/>
              </a:rPr>
              <a:t> </a:t>
            </a:r>
            <a:r>
              <a:rPr lang="en-US" sz="2400" err="1">
                <a:latin typeface="+mn-lt"/>
              </a:rPr>
              <a:t>khác</a:t>
            </a:r>
            <a:r>
              <a:rPr lang="en-US" sz="2400">
                <a:latin typeface="+mn-lt"/>
              </a:rPr>
              <a:t> </a:t>
            </a:r>
            <a:r>
              <a:rPr lang="en-US" sz="2400" err="1">
                <a:latin typeface="+mn-lt"/>
              </a:rPr>
              <a:t>hỗ</a:t>
            </a:r>
            <a:r>
              <a:rPr lang="en-US" sz="2400">
                <a:latin typeface="+mn-lt"/>
              </a:rPr>
              <a:t> </a:t>
            </a:r>
            <a:r>
              <a:rPr lang="en-US" sz="2400" err="1">
                <a:latin typeface="+mn-lt"/>
              </a:rPr>
              <a:t>trợ</a:t>
            </a:r>
            <a:r>
              <a:rPr lang="en-US" sz="2400">
                <a:latin typeface="+mn-lt"/>
              </a:rPr>
              <a:t> </a:t>
            </a:r>
            <a:r>
              <a:rPr lang="en-US" sz="2400" err="1" smtClean="0">
                <a:latin typeface="+mn-lt"/>
              </a:rPr>
              <a:t>javascript</a:t>
            </a:r>
            <a:endParaRPr lang="en-US" sz="2400">
              <a:latin typeface="+mn-lt"/>
            </a:endParaRPr>
          </a:p>
          <a:p>
            <a:pPr lvl="1">
              <a:buFont typeface="Arial" panose="020B0604020202020204" pitchFamily="34" charset="0"/>
              <a:buChar char="•"/>
            </a:pPr>
            <a:r>
              <a:rPr lang="en-US" sz="2400" err="1" smtClean="0">
                <a:latin typeface="+mn-lt"/>
              </a:rPr>
              <a:t>Màu</a:t>
            </a:r>
            <a:r>
              <a:rPr lang="en-US" sz="2400" smtClean="0">
                <a:latin typeface="+mn-lt"/>
              </a:rPr>
              <a:t> </a:t>
            </a:r>
            <a:r>
              <a:rPr lang="en-US" sz="2400" err="1">
                <a:latin typeface="+mn-lt"/>
              </a:rPr>
              <a:t>sắc</a:t>
            </a:r>
            <a:r>
              <a:rPr lang="en-US" sz="2400">
                <a:latin typeface="+mn-lt"/>
              </a:rPr>
              <a:t> </a:t>
            </a:r>
            <a:r>
              <a:rPr lang="en-US" sz="2400" err="1">
                <a:latin typeface="+mn-lt"/>
              </a:rPr>
              <a:t>thân</a:t>
            </a:r>
            <a:r>
              <a:rPr lang="en-US" sz="2400">
                <a:latin typeface="+mn-lt"/>
              </a:rPr>
              <a:t> </a:t>
            </a:r>
            <a:r>
              <a:rPr lang="en-US" sz="2400" err="1">
                <a:latin typeface="+mn-lt"/>
              </a:rPr>
              <a:t>thiện</a:t>
            </a:r>
            <a:r>
              <a:rPr lang="en-US" sz="2400">
                <a:latin typeface="+mn-lt"/>
              </a:rPr>
              <a:t>, </a:t>
            </a:r>
            <a:r>
              <a:rPr lang="en-US" sz="2400" err="1">
                <a:latin typeface="+mn-lt"/>
              </a:rPr>
              <a:t>hài</a:t>
            </a:r>
            <a:r>
              <a:rPr lang="en-US" sz="2400">
                <a:latin typeface="+mn-lt"/>
              </a:rPr>
              <a:t> </a:t>
            </a:r>
            <a:r>
              <a:rPr lang="en-US" sz="2400" err="1" smtClean="0">
                <a:latin typeface="+mn-lt"/>
              </a:rPr>
              <a:t>hòa</a:t>
            </a:r>
            <a:endParaRPr lang="en-US" sz="2400" smtClean="0">
              <a:latin typeface="+mn-lt"/>
            </a:endParaRPr>
          </a:p>
          <a:p>
            <a:pPr lvl="1">
              <a:buFont typeface="Arial" panose="020B0604020202020204" pitchFamily="34" charset="0"/>
              <a:buChar char="•"/>
            </a:pPr>
            <a:r>
              <a:rPr lang="en-US" sz="2400" err="1" smtClean="0">
                <a:latin typeface="+mn-lt"/>
              </a:rPr>
              <a:t>Dễ</a:t>
            </a:r>
            <a:r>
              <a:rPr lang="en-US" sz="2400" smtClean="0">
                <a:latin typeface="+mn-lt"/>
              </a:rPr>
              <a:t> </a:t>
            </a:r>
            <a:r>
              <a:rPr lang="en-US" sz="2400" err="1" smtClean="0">
                <a:latin typeface="+mn-lt"/>
              </a:rPr>
              <a:t>sử</a:t>
            </a:r>
            <a:r>
              <a:rPr lang="en-US" sz="2400" smtClean="0">
                <a:latin typeface="+mn-lt"/>
              </a:rPr>
              <a:t> </a:t>
            </a:r>
            <a:r>
              <a:rPr lang="en-US" sz="2400" err="1" smtClean="0">
                <a:latin typeface="+mn-lt"/>
              </a:rPr>
              <a:t>dụng</a:t>
            </a:r>
            <a:endParaRPr lang="en-US" sz="2400">
              <a:latin typeface="+mn-lt"/>
            </a:endParaRPr>
          </a:p>
          <a:p>
            <a:pPr lvl="1">
              <a:buFont typeface="Arial" panose="020B0604020202020204" pitchFamily="34" charset="0"/>
              <a:buChar char="•"/>
            </a:pPr>
            <a:r>
              <a:rPr lang="en-US" sz="2400" err="1" smtClean="0">
                <a:latin typeface="+mn-lt"/>
              </a:rPr>
              <a:t>Ứng</a:t>
            </a:r>
            <a:r>
              <a:rPr lang="en-US" sz="2400" smtClean="0">
                <a:latin typeface="+mn-lt"/>
              </a:rPr>
              <a:t> </a:t>
            </a:r>
            <a:r>
              <a:rPr lang="en-US" sz="2400" err="1" smtClean="0">
                <a:latin typeface="+mn-lt"/>
              </a:rPr>
              <a:t>dụng</a:t>
            </a:r>
            <a:r>
              <a:rPr lang="en-US" sz="2400" smtClean="0">
                <a:latin typeface="+mn-lt"/>
              </a:rPr>
              <a:t> </a:t>
            </a:r>
            <a:r>
              <a:rPr lang="en-US" sz="2400" err="1">
                <a:latin typeface="+mn-lt"/>
              </a:rPr>
              <a:t>hiển</a:t>
            </a:r>
            <a:r>
              <a:rPr lang="en-US" sz="2400">
                <a:latin typeface="+mn-lt"/>
              </a:rPr>
              <a:t> </a:t>
            </a:r>
            <a:r>
              <a:rPr lang="en-US" sz="2400" err="1">
                <a:latin typeface="+mn-lt"/>
              </a:rPr>
              <a:t>thị</a:t>
            </a:r>
            <a:r>
              <a:rPr lang="en-US" sz="2400">
                <a:latin typeface="+mn-lt"/>
              </a:rPr>
              <a:t> </a:t>
            </a:r>
            <a:r>
              <a:rPr lang="en-US" sz="2400" err="1">
                <a:latin typeface="+mn-lt"/>
              </a:rPr>
              <a:t>được</a:t>
            </a:r>
            <a:r>
              <a:rPr lang="en-US" sz="2400">
                <a:latin typeface="+mn-lt"/>
              </a:rPr>
              <a:t> </a:t>
            </a:r>
            <a:r>
              <a:rPr lang="en-US" sz="2400" err="1">
                <a:latin typeface="+mn-lt"/>
              </a:rPr>
              <a:t>trên</a:t>
            </a:r>
            <a:r>
              <a:rPr lang="en-US" sz="2400">
                <a:latin typeface="+mn-lt"/>
              </a:rPr>
              <a:t> </a:t>
            </a:r>
            <a:r>
              <a:rPr lang="en-US" sz="2400" err="1">
                <a:latin typeface="+mn-lt"/>
              </a:rPr>
              <a:t>các</a:t>
            </a:r>
            <a:r>
              <a:rPr lang="en-US" sz="2400">
                <a:latin typeface="+mn-lt"/>
              </a:rPr>
              <a:t> </a:t>
            </a:r>
            <a:r>
              <a:rPr lang="en-US" sz="2400" err="1">
                <a:latin typeface="+mn-lt"/>
              </a:rPr>
              <a:t>thiết</a:t>
            </a:r>
            <a:r>
              <a:rPr lang="en-US" sz="2400">
                <a:latin typeface="+mn-lt"/>
              </a:rPr>
              <a:t> </a:t>
            </a:r>
            <a:r>
              <a:rPr lang="en-US" sz="2400" err="1">
                <a:latin typeface="+mn-lt"/>
              </a:rPr>
              <a:t>bị</a:t>
            </a:r>
            <a:r>
              <a:rPr lang="en-US" sz="2400">
                <a:latin typeface="+mn-lt"/>
              </a:rPr>
              <a:t>  </a:t>
            </a:r>
            <a:r>
              <a:rPr lang="en-US" sz="2400" err="1">
                <a:latin typeface="+mn-lt"/>
              </a:rPr>
              <a:t>như</a:t>
            </a:r>
            <a:r>
              <a:rPr lang="en-US" sz="2400">
                <a:latin typeface="+mn-lt"/>
              </a:rPr>
              <a:t> di </a:t>
            </a:r>
            <a:r>
              <a:rPr lang="en-US" sz="2400" err="1">
                <a:latin typeface="+mn-lt"/>
              </a:rPr>
              <a:t>động</a:t>
            </a:r>
            <a:r>
              <a:rPr lang="en-US" sz="2400">
                <a:latin typeface="+mn-lt"/>
              </a:rPr>
              <a:t>, </a:t>
            </a:r>
            <a:r>
              <a:rPr lang="en-US" sz="2400" err="1">
                <a:latin typeface="+mn-lt"/>
              </a:rPr>
              <a:t>máy</a:t>
            </a:r>
            <a:r>
              <a:rPr lang="en-US" sz="2400">
                <a:latin typeface="+mn-lt"/>
              </a:rPr>
              <a:t> </a:t>
            </a:r>
            <a:r>
              <a:rPr lang="en-US" sz="2400" err="1">
                <a:latin typeface="+mn-lt"/>
              </a:rPr>
              <a:t>tính</a:t>
            </a:r>
            <a:r>
              <a:rPr lang="en-US" sz="2400">
                <a:latin typeface="+mn-lt"/>
              </a:rPr>
              <a:t> </a:t>
            </a:r>
            <a:r>
              <a:rPr lang="en-US" sz="2400" err="1">
                <a:latin typeface="+mn-lt"/>
              </a:rPr>
              <a:t>bảng</a:t>
            </a:r>
            <a:r>
              <a:rPr lang="en-US" sz="2400">
                <a:latin typeface="+mn-lt"/>
              </a:rPr>
              <a:t>…</a:t>
            </a:r>
          </a:p>
        </p:txBody>
      </p:sp>
      <p:sp>
        <p:nvSpPr>
          <p:cNvPr id="4" name="Slide Number Placeholder 3"/>
          <p:cNvSpPr>
            <a:spLocks noGrp="1"/>
          </p:cNvSpPr>
          <p:nvPr>
            <p:ph type="sldNum" sz="quarter" idx="12"/>
          </p:nvPr>
        </p:nvSpPr>
        <p:spPr/>
        <p:txBody>
          <a:bodyPr/>
          <a:lstStyle/>
          <a:p>
            <a:pPr>
              <a:defRPr/>
            </a:pPr>
            <a:fld id="{20CDDA0F-6228-4D21-A34F-D991946E76B9}" type="slidenum">
              <a:rPr lang="en-US" altLang="en-US" smtClean="0"/>
              <a:pPr>
                <a:defRPr/>
              </a:pPr>
              <a:t>21</a:t>
            </a:fld>
            <a:endParaRPr lang="en-US" altLang="en-US"/>
          </a:p>
        </p:txBody>
      </p:sp>
    </p:spTree>
    <p:extLst>
      <p:ext uri="{BB962C8B-B14F-4D97-AF65-F5344CB8AC3E}">
        <p14:creationId xmlns:p14="http://schemas.microsoft.com/office/powerpoint/2010/main" val="34478049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82575"/>
            <a:ext cx="6477000" cy="944563"/>
          </a:xfrm>
        </p:spPr>
        <p:txBody>
          <a:bodyPr/>
          <a:lstStyle/>
          <a:p>
            <a:pPr algn="ctr"/>
            <a:r>
              <a:rPr lang="en-US" smtClean="0"/>
              <a:t>KẾT LUẬN</a:t>
            </a:r>
            <a:endParaRPr lang="en-US"/>
          </a:p>
        </p:txBody>
      </p:sp>
      <p:sp>
        <p:nvSpPr>
          <p:cNvPr id="5" name="Content Placeholder 4"/>
          <p:cNvSpPr>
            <a:spLocks noGrp="1"/>
          </p:cNvSpPr>
          <p:nvPr>
            <p:ph idx="1"/>
          </p:nvPr>
        </p:nvSpPr>
        <p:spPr/>
        <p:txBody>
          <a:bodyPr/>
          <a:lstStyle/>
          <a:p>
            <a:pPr>
              <a:buFont typeface="Wingdings" panose="05000000000000000000" pitchFamily="2" charset="2"/>
              <a:buChar char="v"/>
            </a:pPr>
            <a:r>
              <a:rPr lang="en-US" err="1" smtClean="0"/>
              <a:t>Kết</a:t>
            </a:r>
            <a:r>
              <a:rPr lang="en-US" smtClean="0"/>
              <a:t> </a:t>
            </a:r>
            <a:r>
              <a:rPr lang="en-US" err="1" smtClean="0"/>
              <a:t>quả</a:t>
            </a:r>
            <a:r>
              <a:rPr lang="en-US" smtClean="0"/>
              <a:t> </a:t>
            </a:r>
            <a:r>
              <a:rPr lang="en-US" err="1" smtClean="0"/>
              <a:t>đạt</a:t>
            </a:r>
            <a:r>
              <a:rPr lang="en-US" smtClean="0"/>
              <a:t> </a:t>
            </a:r>
            <a:r>
              <a:rPr lang="en-US" err="1" smtClean="0"/>
              <a:t>được</a:t>
            </a:r>
            <a:endParaRPr lang="en-US" smtClean="0"/>
          </a:p>
          <a:p>
            <a:pPr>
              <a:buFont typeface="Arial" panose="020B0604020202020204" pitchFamily="34" charset="0"/>
              <a:buChar char="•"/>
            </a:pPr>
            <a:r>
              <a:rPr lang="en-US" sz="2400" b="0" err="1" smtClean="0"/>
              <a:t>Xây</a:t>
            </a:r>
            <a:r>
              <a:rPr lang="en-US" sz="2400" b="0" smtClean="0"/>
              <a:t> </a:t>
            </a:r>
            <a:r>
              <a:rPr lang="en-US" sz="2400" b="0" err="1" smtClean="0"/>
              <a:t>dựng</a:t>
            </a:r>
            <a:r>
              <a:rPr lang="en-US" sz="2400" b="0" smtClean="0"/>
              <a:t> </a:t>
            </a:r>
            <a:r>
              <a:rPr lang="en-US" sz="2400" b="0" err="1" smtClean="0"/>
              <a:t>thành</a:t>
            </a:r>
            <a:r>
              <a:rPr lang="en-US" sz="2400" b="0" smtClean="0"/>
              <a:t> </a:t>
            </a:r>
            <a:r>
              <a:rPr lang="en-US" sz="2400" b="0" err="1" smtClean="0"/>
              <a:t>công</a:t>
            </a:r>
            <a:r>
              <a:rPr lang="en-US" sz="2400" b="0" smtClean="0"/>
              <a:t> </a:t>
            </a:r>
            <a:r>
              <a:rPr lang="en-US" sz="2400" b="0" err="1" smtClean="0"/>
              <a:t>ứng</a:t>
            </a:r>
            <a:r>
              <a:rPr lang="en-US" sz="2400" b="0" smtClean="0"/>
              <a:t> </a:t>
            </a:r>
            <a:r>
              <a:rPr lang="en-US" sz="2400" b="0" err="1" smtClean="0"/>
              <a:t>dụng</a:t>
            </a:r>
            <a:r>
              <a:rPr lang="en-US" sz="2400" b="0" smtClean="0"/>
              <a:t> </a:t>
            </a:r>
            <a:r>
              <a:rPr lang="en-US" sz="2400" b="0" err="1" smtClean="0"/>
              <a:t>quản</a:t>
            </a:r>
            <a:r>
              <a:rPr lang="en-US" sz="2400" b="0" smtClean="0"/>
              <a:t> </a:t>
            </a:r>
            <a:r>
              <a:rPr lang="en-US" sz="2400" b="0" err="1" smtClean="0"/>
              <a:t>lý</a:t>
            </a:r>
            <a:r>
              <a:rPr lang="en-US" sz="2400" b="0" smtClean="0"/>
              <a:t> </a:t>
            </a:r>
            <a:r>
              <a:rPr lang="en-US" sz="2400" b="0" err="1" smtClean="0"/>
              <a:t>phòng</a:t>
            </a:r>
            <a:r>
              <a:rPr lang="en-US" sz="2400" b="0" smtClean="0"/>
              <a:t> </a:t>
            </a:r>
            <a:r>
              <a:rPr lang="en-US" sz="2400" b="0" err="1" smtClean="0"/>
              <a:t>thực</a:t>
            </a:r>
            <a:r>
              <a:rPr lang="en-US" sz="2400" b="0" smtClean="0"/>
              <a:t> </a:t>
            </a:r>
            <a:r>
              <a:rPr lang="en-US" sz="2400" b="0" err="1" smtClean="0"/>
              <a:t>hành</a:t>
            </a:r>
            <a:endParaRPr lang="en-US" sz="2400" b="0" smtClean="0"/>
          </a:p>
          <a:p>
            <a:pPr>
              <a:buFont typeface="Arial" panose="020B0604020202020204" pitchFamily="34" charset="0"/>
              <a:buChar char="•"/>
            </a:pPr>
            <a:r>
              <a:rPr lang="en-US" sz="2400" b="0" err="1" smtClean="0"/>
              <a:t>Mô</a:t>
            </a:r>
            <a:r>
              <a:rPr lang="en-US" sz="2400" b="0" smtClean="0"/>
              <a:t> </a:t>
            </a:r>
            <a:r>
              <a:rPr lang="en-US" sz="2400" b="0" err="1" smtClean="0"/>
              <a:t>hình</a:t>
            </a:r>
            <a:r>
              <a:rPr lang="en-US" sz="2400" b="0" smtClean="0"/>
              <a:t> </a:t>
            </a:r>
            <a:r>
              <a:rPr lang="en-US" sz="2400" b="0" err="1" smtClean="0"/>
              <a:t>hóa</a:t>
            </a:r>
            <a:r>
              <a:rPr lang="en-US" sz="2400" b="0" smtClean="0"/>
              <a:t> </a:t>
            </a:r>
            <a:r>
              <a:rPr lang="en-US" sz="2400" b="0" err="1" smtClean="0"/>
              <a:t>được</a:t>
            </a:r>
            <a:r>
              <a:rPr lang="en-US" sz="2400" b="0" smtClean="0"/>
              <a:t> </a:t>
            </a:r>
            <a:r>
              <a:rPr lang="en-US" sz="2400" b="0" err="1" smtClean="0"/>
              <a:t>quy</a:t>
            </a:r>
            <a:r>
              <a:rPr lang="en-US" sz="2400" b="0" smtClean="0"/>
              <a:t> </a:t>
            </a:r>
            <a:r>
              <a:rPr lang="en-US" sz="2400" b="0" err="1" smtClean="0"/>
              <a:t>trình</a:t>
            </a:r>
            <a:r>
              <a:rPr lang="en-US" sz="2400" b="0" smtClean="0"/>
              <a:t> </a:t>
            </a:r>
            <a:r>
              <a:rPr lang="en-US" sz="2400" b="0" err="1" smtClean="0"/>
              <a:t>quản</a:t>
            </a:r>
            <a:r>
              <a:rPr lang="en-US" sz="2400" b="0" smtClean="0"/>
              <a:t> </a:t>
            </a:r>
            <a:r>
              <a:rPr lang="en-US" sz="2400" b="0" err="1" smtClean="0"/>
              <a:t>lý</a:t>
            </a:r>
            <a:r>
              <a:rPr lang="en-US" sz="2400" b="0" smtClean="0"/>
              <a:t> </a:t>
            </a:r>
            <a:r>
              <a:rPr lang="en-US" sz="2400" b="0" err="1" smtClean="0"/>
              <a:t>phòng</a:t>
            </a:r>
            <a:r>
              <a:rPr lang="en-US" sz="2400" b="0" smtClean="0"/>
              <a:t> </a:t>
            </a:r>
            <a:r>
              <a:rPr lang="en-US" sz="2400" b="0" err="1" smtClean="0"/>
              <a:t>thực</a:t>
            </a:r>
            <a:r>
              <a:rPr lang="en-US" sz="2400" b="0" smtClean="0"/>
              <a:t> </a:t>
            </a:r>
            <a:r>
              <a:rPr lang="en-US" sz="2400" b="0" err="1" smtClean="0"/>
              <a:t>hành</a:t>
            </a:r>
            <a:endParaRPr lang="en-US" sz="2400" b="0" smtClean="0"/>
          </a:p>
          <a:p>
            <a:pPr>
              <a:buFont typeface="Arial" panose="020B0604020202020204" pitchFamily="34" charset="0"/>
              <a:buChar char="•"/>
            </a:pPr>
            <a:r>
              <a:rPr lang="en-US" sz="2400" b="0" err="1" smtClean="0"/>
              <a:t>Xây</a:t>
            </a:r>
            <a:r>
              <a:rPr lang="en-US" sz="2400" b="0" smtClean="0"/>
              <a:t> </a:t>
            </a:r>
            <a:r>
              <a:rPr lang="en-US" sz="2400" b="0" err="1" smtClean="0"/>
              <a:t>dựng</a:t>
            </a:r>
            <a:r>
              <a:rPr lang="en-US" sz="2400" b="0" smtClean="0"/>
              <a:t> </a:t>
            </a:r>
            <a:r>
              <a:rPr lang="en-US" sz="2400" b="0" err="1" smtClean="0"/>
              <a:t>được</a:t>
            </a:r>
            <a:r>
              <a:rPr lang="en-US" sz="2400" b="0" smtClean="0"/>
              <a:t> </a:t>
            </a:r>
            <a:r>
              <a:rPr lang="en-US" sz="2400" b="0" err="1" smtClean="0"/>
              <a:t>các</a:t>
            </a:r>
            <a:r>
              <a:rPr lang="en-US" sz="2400" b="0" smtClean="0"/>
              <a:t> </a:t>
            </a:r>
            <a:r>
              <a:rPr lang="en-US" sz="2400" b="0" err="1" smtClean="0"/>
              <a:t>mô-đun</a:t>
            </a:r>
            <a:r>
              <a:rPr lang="en-US" sz="2400" b="0" smtClean="0"/>
              <a:t> </a:t>
            </a:r>
            <a:r>
              <a:rPr lang="en-US" sz="2400" b="0" err="1" smtClean="0"/>
              <a:t>hỗ</a:t>
            </a:r>
            <a:r>
              <a:rPr lang="en-US" sz="2400" b="0" smtClean="0"/>
              <a:t> </a:t>
            </a:r>
            <a:r>
              <a:rPr lang="en-US" sz="2400" b="0" err="1" smtClean="0"/>
              <a:t>trợ</a:t>
            </a:r>
            <a:r>
              <a:rPr lang="en-US" sz="2400" b="0" smtClean="0"/>
              <a:t> </a:t>
            </a:r>
            <a:r>
              <a:rPr lang="en-US" sz="2400" b="0" err="1" smtClean="0"/>
              <a:t>cho</a:t>
            </a:r>
            <a:r>
              <a:rPr lang="en-US" sz="2400" b="0" smtClean="0"/>
              <a:t> </a:t>
            </a:r>
            <a:r>
              <a:rPr lang="en-US" sz="2400" b="0" err="1" smtClean="0"/>
              <a:t>việc</a:t>
            </a:r>
            <a:r>
              <a:rPr lang="en-US" sz="2400" b="0" smtClean="0"/>
              <a:t> </a:t>
            </a:r>
            <a:r>
              <a:rPr lang="en-US" sz="2400" b="0" err="1" smtClean="0"/>
              <a:t>quản</a:t>
            </a:r>
            <a:r>
              <a:rPr lang="en-US" sz="2400" b="0" smtClean="0"/>
              <a:t> </a:t>
            </a:r>
            <a:r>
              <a:rPr lang="en-US" sz="2400" b="0" err="1" smtClean="0"/>
              <a:t>lý</a:t>
            </a:r>
            <a:endParaRPr lang="en-US" sz="2400" b="0" smtClean="0"/>
          </a:p>
          <a:p>
            <a:pPr>
              <a:buFont typeface="Arial" panose="020B0604020202020204" pitchFamily="34" charset="0"/>
              <a:buChar char="•"/>
            </a:pPr>
            <a:r>
              <a:rPr lang="en-US" sz="2400" b="0" err="1" smtClean="0"/>
              <a:t>Vận</a:t>
            </a:r>
            <a:r>
              <a:rPr lang="en-US" sz="2400" b="0" smtClean="0"/>
              <a:t> </a:t>
            </a:r>
            <a:r>
              <a:rPr lang="en-US" sz="2400" b="0" err="1" smtClean="0"/>
              <a:t>dụng</a:t>
            </a:r>
            <a:r>
              <a:rPr lang="en-US" sz="2400" b="0" smtClean="0"/>
              <a:t> </a:t>
            </a:r>
            <a:r>
              <a:rPr lang="en-US" sz="2400" b="0" err="1" smtClean="0"/>
              <a:t>các</a:t>
            </a:r>
            <a:r>
              <a:rPr lang="en-US" sz="2400" b="0" smtClean="0"/>
              <a:t> </a:t>
            </a:r>
            <a:r>
              <a:rPr lang="en-US" sz="2400" b="0" err="1" smtClean="0"/>
              <a:t>kiến</a:t>
            </a:r>
            <a:r>
              <a:rPr lang="en-US" sz="2400" b="0" smtClean="0"/>
              <a:t> </a:t>
            </a:r>
            <a:r>
              <a:rPr lang="en-US" sz="2400" b="0" err="1" smtClean="0"/>
              <a:t>thức</a:t>
            </a:r>
            <a:r>
              <a:rPr lang="en-US" sz="2400" b="0" smtClean="0"/>
              <a:t> </a:t>
            </a:r>
            <a:r>
              <a:rPr lang="en-US" sz="2400" b="0" err="1" smtClean="0"/>
              <a:t>đã</a:t>
            </a:r>
            <a:r>
              <a:rPr lang="en-US" sz="2400" b="0" smtClean="0"/>
              <a:t> </a:t>
            </a:r>
            <a:r>
              <a:rPr lang="en-US" sz="2400" b="0" err="1" smtClean="0"/>
              <a:t>học</a:t>
            </a:r>
            <a:r>
              <a:rPr lang="en-US" sz="2400" b="0" smtClean="0"/>
              <a:t> </a:t>
            </a:r>
            <a:r>
              <a:rPr lang="en-US" sz="2400" b="0" err="1" smtClean="0"/>
              <a:t>để</a:t>
            </a:r>
            <a:r>
              <a:rPr lang="en-US" sz="2400" b="0" smtClean="0"/>
              <a:t> </a:t>
            </a:r>
            <a:r>
              <a:rPr lang="en-US" sz="2400" b="0" err="1" smtClean="0"/>
              <a:t>áp</a:t>
            </a:r>
            <a:r>
              <a:rPr lang="en-US" sz="2400" b="0" smtClean="0"/>
              <a:t> </a:t>
            </a:r>
            <a:r>
              <a:rPr lang="en-US" sz="2400" b="0" err="1" smtClean="0"/>
              <a:t>dụng</a:t>
            </a:r>
            <a:r>
              <a:rPr lang="en-US" sz="2400" b="0" smtClean="0"/>
              <a:t> </a:t>
            </a:r>
            <a:r>
              <a:rPr lang="en-US" sz="2400" b="0" err="1" smtClean="0"/>
              <a:t>vào</a:t>
            </a:r>
            <a:r>
              <a:rPr lang="en-US" sz="2400" b="0" smtClean="0"/>
              <a:t> </a:t>
            </a:r>
            <a:r>
              <a:rPr lang="en-US" sz="2400" b="0" err="1" smtClean="0"/>
              <a:t>thực</a:t>
            </a:r>
            <a:r>
              <a:rPr lang="en-US" sz="2400" b="0" smtClean="0"/>
              <a:t> </a:t>
            </a:r>
            <a:r>
              <a:rPr lang="en-US" sz="2400" b="0" err="1" smtClean="0"/>
              <a:t>tế</a:t>
            </a:r>
            <a:endParaRPr lang="en-US" sz="2400" b="0"/>
          </a:p>
        </p:txBody>
      </p:sp>
      <p:sp>
        <p:nvSpPr>
          <p:cNvPr id="3" name="Slide Number Placeholder 2"/>
          <p:cNvSpPr>
            <a:spLocks noGrp="1"/>
          </p:cNvSpPr>
          <p:nvPr>
            <p:ph type="sldNum" sz="quarter" idx="12"/>
          </p:nvPr>
        </p:nvSpPr>
        <p:spPr/>
        <p:txBody>
          <a:bodyPr/>
          <a:lstStyle/>
          <a:p>
            <a:pPr>
              <a:defRPr/>
            </a:pPr>
            <a:fld id="{20CDDA0F-6228-4D21-A34F-D991946E76B9}" type="slidenum">
              <a:rPr lang="en-US" altLang="en-US" smtClean="0"/>
              <a:pPr>
                <a:defRPr/>
              </a:pPr>
              <a:t>22</a:t>
            </a:fld>
            <a:endParaRPr lang="en-US" altLang="en-US"/>
          </a:p>
        </p:txBody>
      </p:sp>
    </p:spTree>
    <p:extLst>
      <p:ext uri="{BB962C8B-B14F-4D97-AF65-F5344CB8AC3E}">
        <p14:creationId xmlns:p14="http://schemas.microsoft.com/office/powerpoint/2010/main" val="406215702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0-#ppt_h/2"/>
                                          </p:val>
                                        </p:tav>
                                        <p:tav tm="100000">
                                          <p:val>
                                            <p:strVal val="#ppt_y"/>
                                          </p:val>
                                        </p:tav>
                                      </p:tavLst>
                                    </p:anim>
                                  </p:childTnLst>
                                </p:cTn>
                              </p:par>
                              <p:par>
                                <p:cTn id="17" presetID="2" presetClass="entr" presetSubtype="1" fill="hold"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0-#ppt_h/2"/>
                                          </p:val>
                                        </p:tav>
                                        <p:tav tm="100000">
                                          <p:val>
                                            <p:strVal val="#ppt_y"/>
                                          </p:val>
                                        </p:tav>
                                      </p:tavLst>
                                    </p:anim>
                                  </p:childTnLst>
                                </p:cTn>
                              </p:par>
                              <p:par>
                                <p:cTn id="21" presetID="2" presetClass="entr" presetSubtype="1"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752600" y="282575"/>
            <a:ext cx="7086600" cy="944563"/>
          </a:xfrm>
        </p:spPr>
        <p:txBody>
          <a:bodyPr/>
          <a:lstStyle/>
          <a:p>
            <a:r>
              <a:rPr lang="en-US" err="1"/>
              <a:t>Ưu</a:t>
            </a:r>
            <a:r>
              <a:rPr lang="en-US"/>
              <a:t> </a:t>
            </a:r>
            <a:r>
              <a:rPr lang="en-US" err="1"/>
              <a:t>điểm</a:t>
            </a:r>
            <a:endParaRPr lang="en-US"/>
          </a:p>
        </p:txBody>
      </p:sp>
      <p:sp>
        <p:nvSpPr>
          <p:cNvPr id="5" name="Content Placeholder 4"/>
          <p:cNvSpPr>
            <a:spLocks noGrp="1"/>
          </p:cNvSpPr>
          <p:nvPr>
            <p:ph idx="1"/>
          </p:nvPr>
        </p:nvSpPr>
        <p:spPr>
          <a:xfrm>
            <a:off x="609600" y="1633538"/>
            <a:ext cx="8229600" cy="4691062"/>
          </a:xfrm>
        </p:spPr>
        <p:txBody>
          <a:bodyPr/>
          <a:lstStyle/>
          <a:p>
            <a:pPr lvl="0"/>
            <a:r>
              <a:rPr lang="en-US" sz="2400" b="0" err="1" smtClean="0"/>
              <a:t>Hệ</a:t>
            </a:r>
            <a:r>
              <a:rPr lang="en-US" sz="2400" b="0" smtClean="0"/>
              <a:t> </a:t>
            </a:r>
            <a:r>
              <a:rPr lang="en-US" sz="2400" b="0" err="1"/>
              <a:t>thống</a:t>
            </a:r>
            <a:r>
              <a:rPr lang="en-US" sz="2400" b="0"/>
              <a:t> </a:t>
            </a:r>
            <a:r>
              <a:rPr lang="en-US" sz="2400" b="0" err="1"/>
              <a:t>đơn</a:t>
            </a:r>
            <a:r>
              <a:rPr lang="en-US" sz="2400" b="0"/>
              <a:t> </a:t>
            </a:r>
            <a:r>
              <a:rPr lang="en-US" sz="2400" b="0" err="1"/>
              <a:t>giản</a:t>
            </a:r>
            <a:r>
              <a:rPr lang="en-US" sz="2400" b="0"/>
              <a:t>, </a:t>
            </a:r>
            <a:r>
              <a:rPr lang="en-US" sz="2400" b="0" err="1" smtClean="0"/>
              <a:t>dễ</a:t>
            </a:r>
            <a:r>
              <a:rPr lang="en-US" sz="2400" b="0" smtClean="0"/>
              <a:t> </a:t>
            </a:r>
            <a:r>
              <a:rPr lang="en-US" sz="2400" b="0" err="1" smtClean="0"/>
              <a:t>sử</a:t>
            </a:r>
            <a:r>
              <a:rPr lang="en-US" sz="2400" b="0" smtClean="0"/>
              <a:t> </a:t>
            </a:r>
            <a:r>
              <a:rPr lang="en-US" sz="2400" b="0" err="1" smtClean="0"/>
              <a:t>dụng</a:t>
            </a:r>
            <a:endParaRPr lang="en-US" sz="2400" b="0"/>
          </a:p>
          <a:p>
            <a:pPr lvl="0"/>
            <a:r>
              <a:rPr lang="en-US" sz="2400" b="0" err="1"/>
              <a:t>Sử</a:t>
            </a:r>
            <a:r>
              <a:rPr lang="en-US" sz="2400" b="0"/>
              <a:t> </a:t>
            </a:r>
            <a:r>
              <a:rPr lang="en-US" sz="2400" b="0" err="1"/>
              <a:t>dụng</a:t>
            </a:r>
            <a:r>
              <a:rPr lang="en-US" sz="2400" b="0"/>
              <a:t> </a:t>
            </a:r>
            <a:r>
              <a:rPr lang="en-US" sz="2400" b="0" err="1"/>
              <a:t>ứng</a:t>
            </a:r>
            <a:r>
              <a:rPr lang="en-US" sz="2400" b="0"/>
              <a:t> </a:t>
            </a:r>
            <a:r>
              <a:rPr lang="en-US" sz="2400" b="0" err="1"/>
              <a:t>dụng</a:t>
            </a:r>
            <a:r>
              <a:rPr lang="en-US" sz="2400" b="0"/>
              <a:t> </a:t>
            </a:r>
            <a:r>
              <a:rPr lang="en-US" sz="2400" b="0" err="1"/>
              <a:t>mã</a:t>
            </a:r>
            <a:r>
              <a:rPr lang="en-US" sz="2400" b="0"/>
              <a:t> </a:t>
            </a:r>
            <a:r>
              <a:rPr lang="en-US" sz="2400" b="0" err="1"/>
              <a:t>nguồn</a:t>
            </a:r>
            <a:r>
              <a:rPr lang="en-US" sz="2400" b="0"/>
              <a:t> </a:t>
            </a:r>
            <a:r>
              <a:rPr lang="en-US" sz="2400" b="0" err="1"/>
              <a:t>mở</a:t>
            </a:r>
            <a:r>
              <a:rPr lang="en-US" sz="2400" b="0"/>
              <a:t> </a:t>
            </a:r>
            <a:r>
              <a:rPr lang="en-US" sz="2400" b="0" err="1"/>
              <a:t>trong</a:t>
            </a:r>
            <a:r>
              <a:rPr lang="en-US" sz="2400" b="0"/>
              <a:t> </a:t>
            </a:r>
            <a:r>
              <a:rPr lang="en-US" sz="2400" b="0" err="1"/>
              <a:t>quá</a:t>
            </a:r>
            <a:r>
              <a:rPr lang="en-US" sz="2400" b="0"/>
              <a:t> </a:t>
            </a:r>
            <a:r>
              <a:rPr lang="en-US" sz="2400" b="0" err="1"/>
              <a:t>trình</a:t>
            </a:r>
            <a:r>
              <a:rPr lang="en-US" sz="2400" b="0"/>
              <a:t> </a:t>
            </a:r>
            <a:r>
              <a:rPr lang="en-US" sz="2400" b="0" err="1"/>
              <a:t>phát</a:t>
            </a:r>
            <a:r>
              <a:rPr lang="en-US" sz="2400" b="0"/>
              <a:t> </a:t>
            </a:r>
            <a:r>
              <a:rPr lang="en-US" sz="2400" b="0" err="1"/>
              <a:t>triển</a:t>
            </a:r>
            <a:r>
              <a:rPr lang="en-US" sz="2400" b="0"/>
              <a:t> </a:t>
            </a:r>
            <a:r>
              <a:rPr lang="en-US" sz="2400" b="0" err="1"/>
              <a:t>hệ</a:t>
            </a:r>
            <a:r>
              <a:rPr lang="en-US" sz="2400" b="0"/>
              <a:t> </a:t>
            </a:r>
            <a:r>
              <a:rPr lang="en-US" sz="2400" b="0" err="1"/>
              <a:t>thống</a:t>
            </a:r>
            <a:r>
              <a:rPr lang="en-US" sz="2400" b="0"/>
              <a:t> </a:t>
            </a:r>
            <a:r>
              <a:rPr lang="en-US" sz="2400" b="0" err="1"/>
              <a:t>nên</a:t>
            </a:r>
            <a:r>
              <a:rPr lang="en-US" sz="2400" b="0"/>
              <a:t> </a:t>
            </a:r>
            <a:r>
              <a:rPr lang="en-US" sz="2400" b="0" err="1"/>
              <a:t>khi</a:t>
            </a:r>
            <a:r>
              <a:rPr lang="en-US" sz="2400" b="0"/>
              <a:t> </a:t>
            </a:r>
            <a:r>
              <a:rPr lang="en-US" sz="2400" b="0" err="1"/>
              <a:t>đưa</a:t>
            </a:r>
            <a:r>
              <a:rPr lang="en-US" sz="2400" b="0"/>
              <a:t> </a:t>
            </a:r>
            <a:r>
              <a:rPr lang="en-US" sz="2400" b="0" err="1"/>
              <a:t>vào</a:t>
            </a:r>
            <a:r>
              <a:rPr lang="en-US" sz="2400" b="0"/>
              <a:t> </a:t>
            </a:r>
            <a:r>
              <a:rPr lang="en-US" sz="2400" b="0" err="1"/>
              <a:t>sử</a:t>
            </a:r>
            <a:r>
              <a:rPr lang="en-US" sz="2400" b="0"/>
              <a:t> </a:t>
            </a:r>
            <a:r>
              <a:rPr lang="en-US" sz="2400" b="0" err="1"/>
              <a:t>dụng</a:t>
            </a:r>
            <a:r>
              <a:rPr lang="en-US" sz="2400" b="0"/>
              <a:t> </a:t>
            </a:r>
            <a:r>
              <a:rPr lang="en-US" sz="2400" b="0" err="1"/>
              <a:t>sẽ</a:t>
            </a:r>
            <a:r>
              <a:rPr lang="en-US" sz="2400" b="0"/>
              <a:t> </a:t>
            </a:r>
            <a:r>
              <a:rPr lang="en-US" sz="2400" b="0" err="1"/>
              <a:t>hạn</a:t>
            </a:r>
            <a:r>
              <a:rPr lang="en-US" sz="2400" b="0"/>
              <a:t> </a:t>
            </a:r>
            <a:r>
              <a:rPr lang="en-US" sz="2400" b="0" err="1"/>
              <a:t>chế</a:t>
            </a:r>
            <a:r>
              <a:rPr lang="en-US" sz="2400" b="0"/>
              <a:t> </a:t>
            </a:r>
            <a:r>
              <a:rPr lang="en-US" sz="2400" b="0" err="1"/>
              <a:t>được</a:t>
            </a:r>
            <a:r>
              <a:rPr lang="en-US" sz="2400" b="0"/>
              <a:t> chi </a:t>
            </a:r>
            <a:r>
              <a:rPr lang="en-US" sz="2400" b="0" err="1"/>
              <a:t>phí</a:t>
            </a:r>
            <a:endParaRPr lang="en-US" sz="2400" b="0"/>
          </a:p>
          <a:p>
            <a:pPr lvl="0"/>
            <a:r>
              <a:rPr lang="en-US" sz="2400" b="0" err="1"/>
              <a:t>Màu</a:t>
            </a:r>
            <a:r>
              <a:rPr lang="en-US" sz="2400" b="0"/>
              <a:t> </a:t>
            </a:r>
            <a:r>
              <a:rPr lang="en-US" sz="2400" b="0" err="1"/>
              <a:t>sắc</a:t>
            </a:r>
            <a:r>
              <a:rPr lang="en-US" sz="2400" b="0"/>
              <a:t> </a:t>
            </a:r>
            <a:r>
              <a:rPr lang="en-US" sz="2400" b="0" err="1"/>
              <a:t>hài</a:t>
            </a:r>
            <a:r>
              <a:rPr lang="en-US" sz="2400" b="0"/>
              <a:t> </a:t>
            </a:r>
            <a:r>
              <a:rPr lang="en-US" sz="2400" b="0" err="1"/>
              <a:t>hòa</a:t>
            </a:r>
            <a:r>
              <a:rPr lang="en-US" sz="2400" b="0"/>
              <a:t>, </a:t>
            </a:r>
            <a:r>
              <a:rPr lang="en-US" sz="2400" b="0" err="1"/>
              <a:t>dễ</a:t>
            </a:r>
            <a:r>
              <a:rPr lang="en-US" sz="2400" b="0"/>
              <a:t> </a:t>
            </a:r>
            <a:r>
              <a:rPr lang="en-US" sz="2400" b="0" err="1" smtClean="0"/>
              <a:t>nhìn</a:t>
            </a:r>
            <a:endParaRPr lang="en-US" sz="2400" b="0" smtClean="0"/>
          </a:p>
          <a:p>
            <a:pPr lvl="0"/>
            <a:r>
              <a:rPr lang="en-US" sz="2400" b="0" err="1" smtClean="0"/>
              <a:t>Toàn</a:t>
            </a:r>
            <a:r>
              <a:rPr lang="en-US" sz="2400" b="0" smtClean="0"/>
              <a:t> </a:t>
            </a:r>
            <a:r>
              <a:rPr lang="en-US" sz="2400" b="0" err="1" smtClean="0"/>
              <a:t>bộ</a:t>
            </a:r>
            <a:r>
              <a:rPr lang="en-US" sz="2400" b="0" smtClean="0"/>
              <a:t> </a:t>
            </a:r>
            <a:r>
              <a:rPr lang="en-US" sz="2400" b="0" err="1" smtClean="0"/>
              <a:t>hệ</a:t>
            </a:r>
            <a:r>
              <a:rPr lang="en-US" sz="2400" b="0" smtClean="0"/>
              <a:t> </a:t>
            </a:r>
            <a:r>
              <a:rPr lang="en-US" sz="2400" b="0" err="1" smtClean="0"/>
              <a:t>thống</a:t>
            </a:r>
            <a:r>
              <a:rPr lang="en-US" sz="2400" b="0" smtClean="0"/>
              <a:t> </a:t>
            </a:r>
            <a:r>
              <a:rPr lang="en-US" sz="2400" b="0" err="1" smtClean="0"/>
              <a:t>được</a:t>
            </a:r>
            <a:r>
              <a:rPr lang="en-US" sz="2400" b="0" smtClean="0"/>
              <a:t> </a:t>
            </a:r>
            <a:r>
              <a:rPr lang="en-US" sz="2400" b="0" err="1" smtClean="0"/>
              <a:t>thực</a:t>
            </a:r>
            <a:r>
              <a:rPr lang="en-US" sz="2400" b="0" smtClean="0"/>
              <a:t> </a:t>
            </a:r>
            <a:r>
              <a:rPr lang="en-US" sz="2400" b="0" err="1" smtClean="0"/>
              <a:t>hiện</a:t>
            </a:r>
            <a:r>
              <a:rPr lang="en-US" sz="2400" b="0" smtClean="0"/>
              <a:t> </a:t>
            </a:r>
            <a:r>
              <a:rPr lang="en-US" sz="2400" b="0" err="1" smtClean="0"/>
              <a:t>theo</a:t>
            </a:r>
            <a:r>
              <a:rPr lang="en-US" sz="2400" b="0" smtClean="0"/>
              <a:t> </a:t>
            </a:r>
            <a:r>
              <a:rPr lang="en-US" sz="2400" b="0" err="1" smtClean="0"/>
              <a:t>mô</a:t>
            </a:r>
            <a:r>
              <a:rPr lang="en-US" sz="2400" b="0" smtClean="0"/>
              <a:t> </a:t>
            </a:r>
            <a:r>
              <a:rPr lang="en-US" sz="2400" b="0" err="1" smtClean="0"/>
              <a:t>hình</a:t>
            </a:r>
            <a:r>
              <a:rPr lang="en-US" sz="2400" b="0" smtClean="0"/>
              <a:t> MVC, </a:t>
            </a:r>
            <a:r>
              <a:rPr lang="en-US" sz="2400" b="0" err="1" smtClean="0"/>
              <a:t>nên</a:t>
            </a:r>
            <a:r>
              <a:rPr lang="en-US" sz="2400" b="0" smtClean="0"/>
              <a:t> </a:t>
            </a:r>
            <a:r>
              <a:rPr lang="en-US" sz="2400" b="0" err="1" smtClean="0"/>
              <a:t>dễ</a:t>
            </a:r>
            <a:r>
              <a:rPr lang="en-US" sz="2400" b="0" smtClean="0"/>
              <a:t> </a:t>
            </a:r>
            <a:r>
              <a:rPr lang="en-US" sz="2400" b="0" err="1" smtClean="0"/>
              <a:t>dàng</a:t>
            </a:r>
            <a:r>
              <a:rPr lang="en-US" sz="2400" b="0" smtClean="0"/>
              <a:t> </a:t>
            </a:r>
            <a:r>
              <a:rPr lang="en-US" sz="2400" b="0" err="1" smtClean="0"/>
              <a:t>cho</a:t>
            </a:r>
            <a:r>
              <a:rPr lang="en-US" sz="2400" b="0" smtClean="0"/>
              <a:t> </a:t>
            </a:r>
            <a:r>
              <a:rPr lang="en-US" sz="2400" b="0" err="1" smtClean="0"/>
              <a:t>việc</a:t>
            </a:r>
            <a:r>
              <a:rPr lang="en-US" sz="2400" b="0" smtClean="0"/>
              <a:t> </a:t>
            </a:r>
            <a:r>
              <a:rPr lang="en-US" sz="2400" b="0" err="1" smtClean="0"/>
              <a:t>nâng</a:t>
            </a:r>
            <a:r>
              <a:rPr lang="en-US" sz="2400" b="0" smtClean="0"/>
              <a:t> </a:t>
            </a:r>
            <a:r>
              <a:rPr lang="en-US" sz="2400" b="0" err="1" smtClean="0"/>
              <a:t>cấp</a:t>
            </a:r>
            <a:r>
              <a:rPr lang="en-US" sz="2400" b="0" smtClean="0"/>
              <a:t> </a:t>
            </a:r>
            <a:r>
              <a:rPr lang="en-US" sz="2400" b="0" err="1" smtClean="0"/>
              <a:t>và</a:t>
            </a:r>
            <a:r>
              <a:rPr lang="en-US" sz="2400" b="0" smtClean="0"/>
              <a:t> </a:t>
            </a:r>
            <a:r>
              <a:rPr lang="en-US" sz="2400" b="0" err="1" smtClean="0"/>
              <a:t>bảo</a:t>
            </a:r>
            <a:r>
              <a:rPr lang="en-US" sz="2400" b="0" smtClean="0"/>
              <a:t> </a:t>
            </a:r>
            <a:r>
              <a:rPr lang="en-US" sz="2400" b="0" err="1" smtClean="0"/>
              <a:t>trì</a:t>
            </a:r>
            <a:endParaRPr lang="en-US" sz="2400" b="0"/>
          </a:p>
        </p:txBody>
      </p:sp>
      <p:sp>
        <p:nvSpPr>
          <p:cNvPr id="2" name="Slide Number Placeholder 1"/>
          <p:cNvSpPr>
            <a:spLocks noGrp="1"/>
          </p:cNvSpPr>
          <p:nvPr>
            <p:ph type="sldNum" sz="quarter" idx="12"/>
          </p:nvPr>
        </p:nvSpPr>
        <p:spPr/>
        <p:txBody>
          <a:bodyPr/>
          <a:lstStyle/>
          <a:p>
            <a:pPr>
              <a:defRPr/>
            </a:pPr>
            <a:fld id="{20CDDA0F-6228-4D21-A34F-D991946E76B9}" type="slidenum">
              <a:rPr lang="en-US" altLang="en-US" smtClean="0"/>
              <a:pPr>
                <a:defRPr/>
              </a:pPr>
              <a:t>23</a:t>
            </a:fld>
            <a:endParaRPr lang="en-US" altLang="en-US"/>
          </a:p>
        </p:txBody>
      </p:sp>
    </p:spTree>
    <p:extLst>
      <p:ext uri="{BB962C8B-B14F-4D97-AF65-F5344CB8AC3E}">
        <p14:creationId xmlns:p14="http://schemas.microsoft.com/office/powerpoint/2010/main" val="3554008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down)">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down)">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down)">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752600" y="282575"/>
            <a:ext cx="7086600" cy="944563"/>
          </a:xfrm>
        </p:spPr>
        <p:txBody>
          <a:bodyPr/>
          <a:lstStyle/>
          <a:p>
            <a:r>
              <a:rPr lang="en-US" err="1"/>
              <a:t>Hạn</a:t>
            </a:r>
            <a:r>
              <a:rPr lang="en-US"/>
              <a:t> </a:t>
            </a:r>
            <a:r>
              <a:rPr lang="en-US" err="1"/>
              <a:t>chế</a:t>
            </a:r>
            <a:endParaRPr lang="en-US"/>
          </a:p>
        </p:txBody>
      </p:sp>
      <p:sp>
        <p:nvSpPr>
          <p:cNvPr id="5" name="Content Placeholder 4"/>
          <p:cNvSpPr>
            <a:spLocks noGrp="1"/>
          </p:cNvSpPr>
          <p:nvPr>
            <p:ph idx="1"/>
          </p:nvPr>
        </p:nvSpPr>
        <p:spPr>
          <a:xfrm>
            <a:off x="609600" y="1633538"/>
            <a:ext cx="8229600" cy="4691062"/>
          </a:xfrm>
        </p:spPr>
        <p:txBody>
          <a:bodyPr/>
          <a:lstStyle/>
          <a:p>
            <a:pPr lvl="0"/>
            <a:r>
              <a:rPr lang="en-US" sz="2400" b="0" dirty="0" err="1" smtClean="0"/>
              <a:t>Ứng</a:t>
            </a:r>
            <a:r>
              <a:rPr lang="en-US" sz="2400" b="0" dirty="0" smtClean="0"/>
              <a:t> </a:t>
            </a:r>
            <a:r>
              <a:rPr lang="en-US" sz="2400" b="0" dirty="0" err="1" smtClean="0"/>
              <a:t>dụng</a:t>
            </a:r>
            <a:r>
              <a:rPr lang="en-US" sz="2400" b="0" dirty="0" smtClean="0"/>
              <a:t> </a:t>
            </a:r>
            <a:r>
              <a:rPr lang="en-US" sz="2400" b="0" dirty="0" err="1"/>
              <a:t>chưa</a:t>
            </a:r>
            <a:r>
              <a:rPr lang="en-US" sz="2400" b="0" dirty="0"/>
              <a:t> </a:t>
            </a:r>
            <a:r>
              <a:rPr lang="en-US" sz="2400" b="0" dirty="0" err="1"/>
              <a:t>được</a:t>
            </a:r>
            <a:r>
              <a:rPr lang="en-US" sz="2400" b="0" dirty="0"/>
              <a:t> </a:t>
            </a:r>
            <a:r>
              <a:rPr lang="en-US" sz="2400" b="0" dirty="0" err="1"/>
              <a:t>triển</a:t>
            </a:r>
            <a:r>
              <a:rPr lang="en-US" sz="2400" b="0" dirty="0"/>
              <a:t> </a:t>
            </a:r>
            <a:r>
              <a:rPr lang="en-US" sz="2400" b="0" dirty="0" err="1"/>
              <a:t>khai</a:t>
            </a:r>
            <a:r>
              <a:rPr lang="en-US" sz="2400" b="0" dirty="0"/>
              <a:t> </a:t>
            </a:r>
            <a:r>
              <a:rPr lang="en-US" sz="2400" b="0" dirty="0" err="1"/>
              <a:t>thực</a:t>
            </a:r>
            <a:r>
              <a:rPr lang="en-US" sz="2400" b="0" dirty="0"/>
              <a:t> </a:t>
            </a:r>
            <a:r>
              <a:rPr lang="en-US" sz="2400" b="0" dirty="0" err="1" smtClean="0"/>
              <a:t>tế</a:t>
            </a:r>
            <a:r>
              <a:rPr lang="en-US" sz="2400" b="0" dirty="0" smtClean="0"/>
              <a:t>, </a:t>
            </a:r>
            <a:r>
              <a:rPr lang="en-US" sz="2400" b="0" dirty="0" err="1" smtClean="0"/>
              <a:t>có</a:t>
            </a:r>
            <a:r>
              <a:rPr lang="en-US" sz="2400" b="0" dirty="0" smtClean="0"/>
              <a:t> </a:t>
            </a:r>
            <a:r>
              <a:rPr lang="en-US" sz="2400" b="0" dirty="0" err="1"/>
              <a:t>thể</a:t>
            </a:r>
            <a:r>
              <a:rPr lang="en-US" sz="2400" b="0" dirty="0"/>
              <a:t> </a:t>
            </a:r>
            <a:r>
              <a:rPr lang="en-US" sz="2400" b="0" dirty="0" err="1"/>
              <a:t>tồn</a:t>
            </a:r>
            <a:r>
              <a:rPr lang="en-US" sz="2400" b="0" dirty="0"/>
              <a:t> </a:t>
            </a:r>
            <a:r>
              <a:rPr lang="en-US" sz="2400" b="0" dirty="0" err="1"/>
              <a:t>tại</a:t>
            </a:r>
            <a:r>
              <a:rPr lang="en-US" sz="2400" b="0" dirty="0"/>
              <a:t> </a:t>
            </a:r>
            <a:r>
              <a:rPr lang="en-US" sz="2400" b="0" dirty="0" err="1"/>
              <a:t>lỗi</a:t>
            </a:r>
            <a:r>
              <a:rPr lang="en-US" sz="2400" b="0" dirty="0"/>
              <a:t> </a:t>
            </a:r>
            <a:r>
              <a:rPr lang="en-US" sz="2400" b="0" dirty="0" err="1"/>
              <a:t>chưa</a:t>
            </a:r>
            <a:r>
              <a:rPr lang="en-US" sz="2400" b="0" dirty="0"/>
              <a:t> </a:t>
            </a:r>
            <a:r>
              <a:rPr lang="en-US" sz="2400" b="0" dirty="0" err="1"/>
              <a:t>lường</a:t>
            </a:r>
            <a:r>
              <a:rPr lang="en-US" sz="2400" b="0" dirty="0"/>
              <a:t> </a:t>
            </a:r>
            <a:r>
              <a:rPr lang="en-US" sz="2400" b="0" dirty="0" err="1" smtClean="0"/>
              <a:t>trước</a:t>
            </a:r>
            <a:r>
              <a:rPr lang="en-US" sz="2400" b="0" dirty="0" smtClean="0"/>
              <a:t>, </a:t>
            </a:r>
            <a:r>
              <a:rPr lang="en-US" sz="2400" b="0" dirty="0" err="1" smtClean="0"/>
              <a:t>cần</a:t>
            </a:r>
            <a:r>
              <a:rPr lang="en-US" sz="2400" b="0" dirty="0" smtClean="0"/>
              <a:t> </a:t>
            </a:r>
            <a:r>
              <a:rPr lang="en-US" sz="2400" b="0" dirty="0" err="1" smtClean="0"/>
              <a:t>kết</a:t>
            </a:r>
            <a:r>
              <a:rPr lang="en-US" sz="2400" b="0" dirty="0" smtClean="0"/>
              <a:t> </a:t>
            </a:r>
            <a:r>
              <a:rPr lang="en-US" sz="2400" b="0" dirty="0" err="1" smtClean="0"/>
              <a:t>hợp</a:t>
            </a:r>
            <a:r>
              <a:rPr lang="en-US" sz="2400" b="0" dirty="0" smtClean="0"/>
              <a:t> </a:t>
            </a:r>
            <a:r>
              <a:rPr lang="en-US" sz="2400" b="0" dirty="0" err="1" smtClean="0"/>
              <a:t>bảo</a:t>
            </a:r>
            <a:r>
              <a:rPr lang="en-US" sz="2400" b="0" dirty="0" smtClean="0"/>
              <a:t> </a:t>
            </a:r>
            <a:r>
              <a:rPr lang="en-US" sz="2400" b="0" dirty="0" err="1" smtClean="0"/>
              <a:t>trì</a:t>
            </a:r>
            <a:r>
              <a:rPr lang="en-US" sz="2400" b="0" dirty="0" smtClean="0"/>
              <a:t> </a:t>
            </a:r>
            <a:r>
              <a:rPr lang="en-US" sz="2400" b="0" dirty="0" err="1" smtClean="0"/>
              <a:t>sửa</a:t>
            </a:r>
            <a:r>
              <a:rPr lang="en-US" sz="2400" b="0" dirty="0" smtClean="0"/>
              <a:t> </a:t>
            </a:r>
            <a:r>
              <a:rPr lang="en-US" sz="2400" b="0" dirty="0" err="1" smtClean="0"/>
              <a:t>lỗi</a:t>
            </a:r>
            <a:r>
              <a:rPr lang="en-US" sz="2400" b="0" dirty="0" smtClean="0"/>
              <a:t> </a:t>
            </a:r>
            <a:r>
              <a:rPr lang="en-US" sz="2400" b="0" dirty="0" err="1" smtClean="0"/>
              <a:t>trong</a:t>
            </a:r>
            <a:r>
              <a:rPr lang="en-US" sz="2400" b="0" dirty="0" smtClean="0"/>
              <a:t> </a:t>
            </a:r>
            <a:r>
              <a:rPr lang="en-US" sz="2400" b="0" dirty="0" err="1" smtClean="0"/>
              <a:t>thời</a:t>
            </a:r>
            <a:r>
              <a:rPr lang="en-US" sz="2400" b="0" dirty="0" smtClean="0"/>
              <a:t> </a:t>
            </a:r>
            <a:r>
              <a:rPr lang="en-US" sz="2400" b="0" dirty="0" err="1" smtClean="0"/>
              <a:t>gian</a:t>
            </a:r>
            <a:r>
              <a:rPr lang="en-US" sz="2400" b="0" dirty="0" smtClean="0"/>
              <a:t> </a:t>
            </a:r>
            <a:r>
              <a:rPr lang="en-US" sz="2400" b="0" dirty="0" err="1" smtClean="0"/>
              <a:t>tiếp</a:t>
            </a:r>
            <a:r>
              <a:rPr lang="en-US" sz="2400" b="0" dirty="0" smtClean="0"/>
              <a:t> </a:t>
            </a:r>
            <a:r>
              <a:rPr lang="en-US" sz="2400" b="0" dirty="0" err="1" smtClean="0"/>
              <a:t>theo.</a:t>
            </a:r>
            <a:endParaRPr lang="en-US" sz="2400" b="0" dirty="0" smtClean="0"/>
          </a:p>
          <a:p>
            <a:pPr lvl="0"/>
            <a:r>
              <a:rPr lang="en-US" sz="2400" b="0" dirty="0" err="1" smtClean="0"/>
              <a:t>Khi</a:t>
            </a:r>
            <a:r>
              <a:rPr lang="en-US" sz="2400" b="0" dirty="0" smtClean="0"/>
              <a:t> </a:t>
            </a:r>
            <a:r>
              <a:rPr lang="en-US" sz="2400" b="0" dirty="0" err="1"/>
              <a:t>phát</a:t>
            </a:r>
            <a:r>
              <a:rPr lang="en-US" sz="2400" b="0" dirty="0"/>
              <a:t> </a:t>
            </a:r>
            <a:r>
              <a:rPr lang="en-US" sz="2400" b="0" dirty="0" err="1"/>
              <a:t>triển</a:t>
            </a:r>
            <a:r>
              <a:rPr lang="en-US" sz="2400" b="0" dirty="0"/>
              <a:t> </a:t>
            </a:r>
            <a:r>
              <a:rPr lang="en-US" sz="2400" b="0" dirty="0" err="1"/>
              <a:t>ứng</a:t>
            </a:r>
            <a:r>
              <a:rPr lang="en-US" sz="2400" b="0" dirty="0"/>
              <a:t> </a:t>
            </a:r>
            <a:r>
              <a:rPr lang="en-US" sz="2400" b="0" dirty="0" err="1"/>
              <a:t>dụng</a:t>
            </a:r>
            <a:r>
              <a:rPr lang="en-US" sz="2400" b="0" dirty="0"/>
              <a:t>, </a:t>
            </a:r>
            <a:r>
              <a:rPr lang="en-US" sz="2400" b="0" dirty="0" err="1"/>
              <a:t>một</a:t>
            </a:r>
            <a:r>
              <a:rPr lang="en-US" sz="2400" b="0" dirty="0"/>
              <a:t> </a:t>
            </a:r>
            <a:r>
              <a:rPr lang="en-US" sz="2400" b="0" dirty="0" err="1"/>
              <a:t>vài</a:t>
            </a:r>
            <a:r>
              <a:rPr lang="en-US" sz="2400" b="0" dirty="0"/>
              <a:t> </a:t>
            </a:r>
            <a:r>
              <a:rPr lang="en-US" sz="2400" b="0" dirty="0" err="1" smtClean="0"/>
              <a:t>chức</a:t>
            </a:r>
            <a:r>
              <a:rPr lang="en-US" sz="2400" b="0" dirty="0" smtClean="0"/>
              <a:t> </a:t>
            </a:r>
            <a:r>
              <a:rPr lang="en-US" sz="2400" b="0" dirty="0" err="1" smtClean="0"/>
              <a:t>năng</a:t>
            </a:r>
            <a:r>
              <a:rPr lang="en-US" sz="2400" b="0" dirty="0" smtClean="0"/>
              <a:t> </a:t>
            </a:r>
            <a:r>
              <a:rPr lang="en-US" sz="2400" b="0" dirty="0" err="1"/>
              <a:t>được</a:t>
            </a:r>
            <a:r>
              <a:rPr lang="en-US" sz="2400" b="0" dirty="0"/>
              <a:t> </a:t>
            </a:r>
            <a:r>
              <a:rPr lang="en-US" sz="2400" b="0" dirty="0" err="1"/>
              <a:t>phát</a:t>
            </a:r>
            <a:r>
              <a:rPr lang="en-US" sz="2400" b="0" dirty="0"/>
              <a:t> </a:t>
            </a:r>
            <a:r>
              <a:rPr lang="en-US" sz="2400" b="0" dirty="0" err="1"/>
              <a:t>triển</a:t>
            </a:r>
            <a:r>
              <a:rPr lang="en-US" sz="2400" b="0" dirty="0"/>
              <a:t> </a:t>
            </a:r>
            <a:r>
              <a:rPr lang="en-US" sz="2400" b="0" dirty="0" err="1"/>
              <a:t>theo</a:t>
            </a:r>
            <a:r>
              <a:rPr lang="en-US" sz="2400" b="0" dirty="0"/>
              <a:t> </a:t>
            </a:r>
            <a:r>
              <a:rPr lang="en-US" sz="2400" b="0" dirty="0" err="1"/>
              <a:t>chủ</a:t>
            </a:r>
            <a:r>
              <a:rPr lang="en-US" sz="2400" b="0" dirty="0"/>
              <a:t> </a:t>
            </a:r>
            <a:r>
              <a:rPr lang="en-US" sz="2400" b="0" dirty="0" err="1"/>
              <a:t>quan</a:t>
            </a:r>
            <a:r>
              <a:rPr lang="en-US" sz="2400" b="0" dirty="0"/>
              <a:t> </a:t>
            </a:r>
            <a:r>
              <a:rPr lang="en-US" sz="2400" b="0" dirty="0" err="1"/>
              <a:t>người</a:t>
            </a:r>
            <a:r>
              <a:rPr lang="en-US" sz="2400" b="0" dirty="0"/>
              <a:t> </a:t>
            </a:r>
            <a:r>
              <a:rPr lang="en-US" sz="2400" b="0" dirty="0" err="1"/>
              <a:t>viết</a:t>
            </a:r>
            <a:r>
              <a:rPr lang="en-US" sz="2400" b="0" dirty="0"/>
              <a:t>, </a:t>
            </a:r>
            <a:r>
              <a:rPr lang="en-US" sz="2400" b="0" dirty="0" err="1"/>
              <a:t>nên</a:t>
            </a:r>
            <a:r>
              <a:rPr lang="en-US" sz="2400" b="0" dirty="0"/>
              <a:t> </a:t>
            </a:r>
            <a:r>
              <a:rPr lang="en-US" sz="2400" b="0" dirty="0" err="1"/>
              <a:t>có</a:t>
            </a:r>
            <a:r>
              <a:rPr lang="en-US" sz="2400" b="0" dirty="0"/>
              <a:t> </a:t>
            </a:r>
            <a:r>
              <a:rPr lang="en-US" sz="2400" b="0" dirty="0" err="1"/>
              <a:t>thể</a:t>
            </a:r>
            <a:r>
              <a:rPr lang="en-US" sz="2400" b="0" dirty="0"/>
              <a:t> </a:t>
            </a:r>
            <a:r>
              <a:rPr lang="en-US" sz="2400" b="0" dirty="0" err="1"/>
              <a:t>không</a:t>
            </a:r>
            <a:r>
              <a:rPr lang="en-US" sz="2400" b="0" dirty="0"/>
              <a:t> </a:t>
            </a:r>
            <a:r>
              <a:rPr lang="en-US" sz="2400" b="0" dirty="0" err="1"/>
              <a:t>giống</a:t>
            </a:r>
            <a:r>
              <a:rPr lang="en-US" sz="2400" b="0" dirty="0"/>
              <a:t> </a:t>
            </a:r>
            <a:r>
              <a:rPr lang="en-US" sz="2400" b="0" dirty="0" err="1"/>
              <a:t>với</a:t>
            </a:r>
            <a:r>
              <a:rPr lang="en-US" sz="2400" b="0" dirty="0"/>
              <a:t> </a:t>
            </a:r>
            <a:r>
              <a:rPr lang="en-US" sz="2400" b="0" dirty="0" err="1"/>
              <a:t>thực</a:t>
            </a:r>
            <a:r>
              <a:rPr lang="en-US" sz="2400" b="0" dirty="0"/>
              <a:t> </a:t>
            </a:r>
            <a:r>
              <a:rPr lang="en-US" sz="2400" b="0" dirty="0" err="1" smtClean="0"/>
              <a:t>tế</a:t>
            </a:r>
            <a:r>
              <a:rPr lang="en-US" sz="2400" b="0" dirty="0" smtClean="0"/>
              <a:t>.</a:t>
            </a:r>
            <a:endParaRPr lang="en-US" sz="2400" b="0" dirty="0"/>
          </a:p>
        </p:txBody>
      </p:sp>
      <p:sp>
        <p:nvSpPr>
          <p:cNvPr id="2" name="Slide Number Placeholder 1"/>
          <p:cNvSpPr>
            <a:spLocks noGrp="1"/>
          </p:cNvSpPr>
          <p:nvPr>
            <p:ph type="sldNum" sz="quarter" idx="12"/>
          </p:nvPr>
        </p:nvSpPr>
        <p:spPr/>
        <p:txBody>
          <a:bodyPr/>
          <a:lstStyle/>
          <a:p>
            <a:pPr>
              <a:defRPr/>
            </a:pPr>
            <a:fld id="{20CDDA0F-6228-4D21-A34F-D991946E76B9}" type="slidenum">
              <a:rPr lang="en-US" altLang="en-US" smtClean="0"/>
              <a:pPr>
                <a:defRPr/>
              </a:pPr>
              <a:t>24</a:t>
            </a:fld>
            <a:endParaRPr lang="en-US" altLang="en-US"/>
          </a:p>
        </p:txBody>
      </p:sp>
    </p:spTree>
    <p:extLst>
      <p:ext uri="{BB962C8B-B14F-4D97-AF65-F5344CB8AC3E}">
        <p14:creationId xmlns:p14="http://schemas.microsoft.com/office/powerpoint/2010/main" val="2503580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wipe(down)">
                                      <p:cBhvr>
                                        <p:cTn id="10"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752600" y="282575"/>
            <a:ext cx="6096000" cy="944563"/>
          </a:xfrm>
        </p:spPr>
        <p:txBody>
          <a:bodyPr/>
          <a:lstStyle/>
          <a:p>
            <a:pPr algn="ctr"/>
            <a:r>
              <a:rPr lang="en-US" smtClean="0"/>
              <a:t>KẾT LUẬN</a:t>
            </a:r>
            <a:endParaRPr lang="en-US"/>
          </a:p>
        </p:txBody>
      </p:sp>
      <p:sp>
        <p:nvSpPr>
          <p:cNvPr id="6" name="Content Placeholder 4"/>
          <p:cNvSpPr>
            <a:spLocks noGrp="1"/>
          </p:cNvSpPr>
          <p:nvPr>
            <p:ph idx="1"/>
          </p:nvPr>
        </p:nvSpPr>
        <p:spPr>
          <a:xfrm>
            <a:off x="609600" y="1633538"/>
            <a:ext cx="8229600" cy="4691062"/>
          </a:xfrm>
        </p:spPr>
        <p:txBody>
          <a:bodyPr/>
          <a:lstStyle/>
          <a:p>
            <a:pPr>
              <a:buFont typeface="Wingdings" panose="05000000000000000000" pitchFamily="2" charset="2"/>
              <a:buChar char="v"/>
            </a:pPr>
            <a:r>
              <a:rPr lang="en-US" dirty="0" err="1" smtClean="0"/>
              <a:t>Hướng</a:t>
            </a:r>
            <a:r>
              <a:rPr lang="en-US" dirty="0" smtClean="0"/>
              <a:t> </a:t>
            </a:r>
            <a:r>
              <a:rPr lang="en-US" dirty="0" err="1" smtClean="0"/>
              <a:t>phát</a:t>
            </a:r>
            <a:r>
              <a:rPr lang="en-US" dirty="0" smtClean="0"/>
              <a:t> </a:t>
            </a:r>
            <a:r>
              <a:rPr lang="en-US" dirty="0" err="1" smtClean="0"/>
              <a:t>triển</a:t>
            </a:r>
            <a:endParaRPr lang="en-US" dirty="0" smtClean="0"/>
          </a:p>
          <a:p>
            <a:pPr>
              <a:buFont typeface="Arial" panose="020B0604020202020204" pitchFamily="34" charset="0"/>
              <a:buChar char="•"/>
            </a:pPr>
            <a:r>
              <a:rPr lang="en-US" sz="2400" b="0" dirty="0" err="1" smtClean="0"/>
              <a:t>Tiếp</a:t>
            </a:r>
            <a:r>
              <a:rPr lang="en-US" sz="2400" b="0" dirty="0" smtClean="0"/>
              <a:t> </a:t>
            </a:r>
            <a:r>
              <a:rPr lang="en-US" sz="2400" b="0" dirty="0" err="1"/>
              <a:t>tục</a:t>
            </a:r>
            <a:r>
              <a:rPr lang="en-US" sz="2400" b="0" dirty="0"/>
              <a:t> </a:t>
            </a:r>
            <a:r>
              <a:rPr lang="en-US" sz="2400" b="0" dirty="0" err="1"/>
              <a:t>nghiên</a:t>
            </a:r>
            <a:r>
              <a:rPr lang="en-US" sz="2400" b="0" dirty="0"/>
              <a:t> </a:t>
            </a:r>
            <a:r>
              <a:rPr lang="en-US" sz="2400" b="0" dirty="0" err="1"/>
              <a:t>cứu</a:t>
            </a:r>
            <a:r>
              <a:rPr lang="en-US" sz="2400" b="0" dirty="0"/>
              <a:t> </a:t>
            </a:r>
            <a:r>
              <a:rPr lang="en-US" sz="2400" b="0" dirty="0" err="1"/>
              <a:t>để</a:t>
            </a:r>
            <a:r>
              <a:rPr lang="en-US" sz="2400" b="0" dirty="0"/>
              <a:t> </a:t>
            </a:r>
            <a:r>
              <a:rPr lang="en-US" sz="2400" b="0" dirty="0" err="1"/>
              <a:t>hoàn</a:t>
            </a:r>
            <a:r>
              <a:rPr lang="en-US" sz="2400" b="0" dirty="0"/>
              <a:t> </a:t>
            </a:r>
            <a:r>
              <a:rPr lang="en-US" sz="2400" b="0" dirty="0" err="1"/>
              <a:t>thiện</a:t>
            </a:r>
            <a:r>
              <a:rPr lang="en-US" sz="2400" b="0" dirty="0"/>
              <a:t> </a:t>
            </a:r>
            <a:r>
              <a:rPr lang="en-US" sz="2400" b="0" dirty="0" err="1"/>
              <a:t>toàn</a:t>
            </a:r>
            <a:r>
              <a:rPr lang="en-US" sz="2400" b="0" dirty="0"/>
              <a:t> </a:t>
            </a:r>
            <a:r>
              <a:rPr lang="en-US" sz="2400" b="0" dirty="0" err="1"/>
              <a:t>bộ</a:t>
            </a:r>
            <a:r>
              <a:rPr lang="en-US" sz="2400" b="0" dirty="0"/>
              <a:t> </a:t>
            </a:r>
            <a:r>
              <a:rPr lang="en-US" sz="2400" b="0" dirty="0" err="1"/>
              <a:t>hệ</a:t>
            </a:r>
            <a:r>
              <a:rPr lang="en-US" sz="2400" b="0" dirty="0"/>
              <a:t> </a:t>
            </a:r>
            <a:r>
              <a:rPr lang="en-US" sz="2400" b="0" dirty="0" err="1"/>
              <a:t>thống</a:t>
            </a:r>
            <a:endParaRPr lang="en-US" sz="2400" b="0" dirty="0"/>
          </a:p>
          <a:p>
            <a:pPr lvl="0"/>
            <a:r>
              <a:rPr lang="en-US" sz="2400" b="0" dirty="0" err="1"/>
              <a:t>Tiếp</a:t>
            </a:r>
            <a:r>
              <a:rPr lang="en-US" sz="2400" b="0" dirty="0"/>
              <a:t> </a:t>
            </a:r>
            <a:r>
              <a:rPr lang="en-US" sz="2400" b="0" dirty="0" err="1"/>
              <a:t>tục</a:t>
            </a:r>
            <a:r>
              <a:rPr lang="en-US" sz="2400" b="0" dirty="0"/>
              <a:t> </a:t>
            </a:r>
            <a:r>
              <a:rPr lang="en-US" sz="2400" b="0" dirty="0" err="1"/>
              <a:t>nghiên</a:t>
            </a:r>
            <a:r>
              <a:rPr lang="en-US" sz="2400" b="0" dirty="0"/>
              <a:t> </a:t>
            </a:r>
            <a:r>
              <a:rPr lang="en-US" sz="2400" b="0" dirty="0" err="1"/>
              <a:t>cứu</a:t>
            </a:r>
            <a:r>
              <a:rPr lang="en-US" sz="2400" b="0" dirty="0"/>
              <a:t> </a:t>
            </a:r>
            <a:r>
              <a:rPr lang="en-US" sz="2400" b="0" dirty="0" err="1"/>
              <a:t>các</a:t>
            </a:r>
            <a:r>
              <a:rPr lang="en-US" sz="2400" b="0" dirty="0"/>
              <a:t> </a:t>
            </a:r>
            <a:r>
              <a:rPr lang="en-US" sz="2400" b="0" dirty="0" err="1"/>
              <a:t>quy</a:t>
            </a:r>
            <a:r>
              <a:rPr lang="en-US" sz="2400" b="0" dirty="0"/>
              <a:t> </a:t>
            </a:r>
            <a:r>
              <a:rPr lang="en-US" sz="2400" b="0" dirty="0" err="1"/>
              <a:t>trình</a:t>
            </a:r>
            <a:r>
              <a:rPr lang="en-US" sz="2400" b="0" dirty="0"/>
              <a:t> </a:t>
            </a:r>
            <a:r>
              <a:rPr lang="en-US" sz="2400" b="0" dirty="0" err="1"/>
              <a:t>nghiệp</a:t>
            </a:r>
            <a:r>
              <a:rPr lang="en-US" sz="2400" b="0" dirty="0"/>
              <a:t> </a:t>
            </a:r>
            <a:r>
              <a:rPr lang="en-US" sz="2400" b="0" dirty="0" err="1"/>
              <a:t>vụ</a:t>
            </a:r>
            <a:r>
              <a:rPr lang="en-US" sz="2400" b="0" dirty="0"/>
              <a:t> </a:t>
            </a:r>
            <a:r>
              <a:rPr lang="en-US" sz="2400" b="0" dirty="0" err="1"/>
              <a:t>việc</a:t>
            </a:r>
            <a:r>
              <a:rPr lang="en-US" sz="2400" b="0" dirty="0"/>
              <a:t> </a:t>
            </a:r>
            <a:r>
              <a:rPr lang="en-US" sz="2400" b="0" dirty="0" err="1"/>
              <a:t>quản</a:t>
            </a:r>
            <a:r>
              <a:rPr lang="en-US" sz="2400" b="0" dirty="0"/>
              <a:t> </a:t>
            </a:r>
            <a:r>
              <a:rPr lang="en-US" sz="2400" b="0" dirty="0" err="1"/>
              <a:t>lý</a:t>
            </a:r>
            <a:r>
              <a:rPr lang="en-US" sz="2400" b="0" dirty="0"/>
              <a:t> </a:t>
            </a:r>
            <a:r>
              <a:rPr lang="en-US" sz="2400" b="0" dirty="0" err="1"/>
              <a:t>phòng</a:t>
            </a:r>
            <a:r>
              <a:rPr lang="en-US" sz="2400" b="0" dirty="0"/>
              <a:t> </a:t>
            </a:r>
            <a:r>
              <a:rPr lang="en-US" sz="2400" b="0" dirty="0" err="1"/>
              <a:t>thực</a:t>
            </a:r>
            <a:r>
              <a:rPr lang="en-US" sz="2400" b="0" dirty="0"/>
              <a:t> </a:t>
            </a:r>
            <a:r>
              <a:rPr lang="en-US" sz="2400" b="0" dirty="0" err="1"/>
              <a:t>hành</a:t>
            </a:r>
            <a:r>
              <a:rPr lang="en-US" sz="2400" b="0" dirty="0"/>
              <a:t> </a:t>
            </a:r>
            <a:r>
              <a:rPr lang="en-US" sz="2400" b="0" dirty="0" err="1"/>
              <a:t>nắm</a:t>
            </a:r>
            <a:r>
              <a:rPr lang="en-US" sz="2400" b="0" dirty="0"/>
              <a:t> </a:t>
            </a:r>
            <a:r>
              <a:rPr lang="en-US" sz="2400" b="0" dirty="0" err="1"/>
              <a:t>bắt</a:t>
            </a:r>
            <a:r>
              <a:rPr lang="en-US" sz="2400" b="0" dirty="0"/>
              <a:t> </a:t>
            </a:r>
            <a:r>
              <a:rPr lang="en-US" sz="2400" b="0" dirty="0" err="1"/>
              <a:t>sự</a:t>
            </a:r>
            <a:r>
              <a:rPr lang="en-US" sz="2400" b="0" dirty="0"/>
              <a:t> </a:t>
            </a:r>
            <a:r>
              <a:rPr lang="en-US" sz="2400" b="0" dirty="0" err="1"/>
              <a:t>thay</a:t>
            </a:r>
            <a:r>
              <a:rPr lang="en-US" sz="2400" b="0" dirty="0"/>
              <a:t> </a:t>
            </a:r>
            <a:r>
              <a:rPr lang="en-US" sz="2400" b="0" dirty="0" err="1"/>
              <a:t>đổi</a:t>
            </a:r>
            <a:r>
              <a:rPr lang="en-US" sz="2400" b="0" dirty="0"/>
              <a:t> </a:t>
            </a:r>
            <a:r>
              <a:rPr lang="en-US" sz="2400" b="0" dirty="0" err="1"/>
              <a:t>quy</a:t>
            </a:r>
            <a:r>
              <a:rPr lang="en-US" sz="2400" b="0" dirty="0"/>
              <a:t> </a:t>
            </a:r>
            <a:r>
              <a:rPr lang="en-US" sz="2400" b="0" dirty="0" err="1"/>
              <a:t>trình</a:t>
            </a:r>
            <a:r>
              <a:rPr lang="en-US" sz="2400" b="0" dirty="0"/>
              <a:t> </a:t>
            </a:r>
            <a:r>
              <a:rPr lang="en-US" sz="2400" b="0" dirty="0" err="1"/>
              <a:t>quản</a:t>
            </a:r>
            <a:r>
              <a:rPr lang="en-US" sz="2400" b="0" dirty="0"/>
              <a:t> </a:t>
            </a:r>
            <a:r>
              <a:rPr lang="en-US" sz="2400" b="0" dirty="0" err="1"/>
              <a:t>lý</a:t>
            </a:r>
            <a:r>
              <a:rPr lang="en-US" sz="2400" b="0" dirty="0"/>
              <a:t> </a:t>
            </a:r>
            <a:r>
              <a:rPr lang="en-US" sz="2400" b="0" dirty="0" err="1"/>
              <a:t>để</a:t>
            </a:r>
            <a:r>
              <a:rPr lang="en-US" sz="2400" b="0" dirty="0"/>
              <a:t> </a:t>
            </a:r>
            <a:r>
              <a:rPr lang="en-US" sz="2400" b="0" dirty="0" err="1"/>
              <a:t>phát</a:t>
            </a:r>
            <a:r>
              <a:rPr lang="en-US" sz="2400" b="0" dirty="0"/>
              <a:t> </a:t>
            </a:r>
            <a:r>
              <a:rPr lang="en-US" sz="2400" b="0" dirty="0" err="1"/>
              <a:t>triển</a:t>
            </a:r>
            <a:r>
              <a:rPr lang="en-US" sz="2400" b="0" dirty="0"/>
              <a:t> </a:t>
            </a:r>
            <a:r>
              <a:rPr lang="en-US" sz="2400" b="0" dirty="0" err="1"/>
              <a:t>ứng</a:t>
            </a:r>
            <a:r>
              <a:rPr lang="en-US" sz="2400" b="0" dirty="0"/>
              <a:t> </a:t>
            </a:r>
            <a:r>
              <a:rPr lang="en-US" sz="2400" b="0" dirty="0" err="1"/>
              <a:t>dụng</a:t>
            </a:r>
            <a:r>
              <a:rPr lang="en-US" sz="2400" b="0" dirty="0"/>
              <a:t> </a:t>
            </a:r>
            <a:r>
              <a:rPr lang="en-US" sz="2400" b="0" dirty="0" err="1"/>
              <a:t>phù</a:t>
            </a:r>
            <a:r>
              <a:rPr lang="en-US" sz="2400" b="0" dirty="0"/>
              <a:t> </a:t>
            </a:r>
            <a:r>
              <a:rPr lang="en-US" sz="2400" b="0" dirty="0" err="1"/>
              <a:t>hợp</a:t>
            </a:r>
            <a:r>
              <a:rPr lang="en-US" sz="2400" b="0" dirty="0"/>
              <a:t> </a:t>
            </a:r>
            <a:r>
              <a:rPr lang="en-US" sz="2400" b="0" dirty="0" err="1"/>
              <a:t>với</a:t>
            </a:r>
            <a:r>
              <a:rPr lang="en-US" sz="2400" b="0" dirty="0"/>
              <a:t> </a:t>
            </a:r>
            <a:r>
              <a:rPr lang="en-US" sz="2400" b="0" dirty="0" err="1"/>
              <a:t>thực</a:t>
            </a:r>
            <a:r>
              <a:rPr lang="en-US" sz="2400" b="0" dirty="0"/>
              <a:t> </a:t>
            </a:r>
            <a:r>
              <a:rPr lang="en-US" sz="2400" b="0" dirty="0" err="1"/>
              <a:t>tế</a:t>
            </a:r>
            <a:r>
              <a:rPr lang="en-US" sz="2400" b="0" dirty="0"/>
              <a:t> </a:t>
            </a:r>
            <a:r>
              <a:rPr lang="en-US" sz="2400" b="0" dirty="0" err="1"/>
              <a:t>sử</a:t>
            </a:r>
            <a:r>
              <a:rPr lang="en-US" sz="2400" b="0" dirty="0"/>
              <a:t> </a:t>
            </a:r>
            <a:r>
              <a:rPr lang="en-US" sz="2400" b="0" dirty="0" err="1" smtClean="0"/>
              <a:t>dụng</a:t>
            </a:r>
            <a:r>
              <a:rPr lang="en-US" sz="2400" dirty="0" smtClean="0"/>
              <a:t>.</a:t>
            </a:r>
          </a:p>
          <a:p>
            <a:pPr lvl="0"/>
            <a:r>
              <a:rPr lang="en-US" sz="2400" b="0" dirty="0" err="1" smtClean="0"/>
              <a:t>Phát</a:t>
            </a:r>
            <a:r>
              <a:rPr lang="en-US" sz="2400" b="0" dirty="0" smtClean="0"/>
              <a:t> </a:t>
            </a:r>
            <a:r>
              <a:rPr lang="en-US" sz="2400" b="0" dirty="0" err="1" smtClean="0"/>
              <a:t>triển</a:t>
            </a:r>
            <a:r>
              <a:rPr lang="en-US" sz="2400" b="0" dirty="0" smtClean="0"/>
              <a:t> </a:t>
            </a:r>
            <a:r>
              <a:rPr lang="en-US" sz="2400" b="0" dirty="0" err="1" smtClean="0"/>
              <a:t>thêm</a:t>
            </a:r>
            <a:r>
              <a:rPr lang="en-US" sz="2400" b="0" dirty="0" smtClean="0"/>
              <a:t> </a:t>
            </a:r>
            <a:r>
              <a:rPr lang="en-US" sz="2400" b="0" dirty="0" err="1" smtClean="0"/>
              <a:t>một</a:t>
            </a:r>
            <a:r>
              <a:rPr lang="en-US" sz="2400" b="0" dirty="0" smtClean="0"/>
              <a:t> </a:t>
            </a:r>
            <a:r>
              <a:rPr lang="en-US" sz="2400" b="0" dirty="0" err="1" smtClean="0"/>
              <a:t>số</a:t>
            </a:r>
            <a:r>
              <a:rPr lang="en-US" sz="2400" b="0" dirty="0" smtClean="0"/>
              <a:t> </a:t>
            </a:r>
            <a:r>
              <a:rPr lang="en-US" sz="2400" b="0" dirty="0" err="1" smtClean="0"/>
              <a:t>chức</a:t>
            </a:r>
            <a:r>
              <a:rPr lang="en-US" sz="2400" b="0" dirty="0" smtClean="0"/>
              <a:t> </a:t>
            </a:r>
            <a:r>
              <a:rPr lang="en-US" sz="2400" b="0" dirty="0" err="1" smtClean="0"/>
              <a:t>năng</a:t>
            </a:r>
            <a:r>
              <a:rPr lang="en-US" sz="2400" b="0" dirty="0" smtClean="0"/>
              <a:t> </a:t>
            </a:r>
            <a:r>
              <a:rPr lang="en-US" sz="2400" b="0" dirty="0" err="1" smtClean="0"/>
              <a:t>bổ</a:t>
            </a:r>
            <a:r>
              <a:rPr lang="en-US" sz="2400" b="0" dirty="0" smtClean="0"/>
              <a:t> sung </a:t>
            </a:r>
            <a:r>
              <a:rPr lang="en-US" sz="2400" b="0" dirty="0" err="1" smtClean="0"/>
              <a:t>đáp</a:t>
            </a:r>
            <a:r>
              <a:rPr lang="en-US" sz="2400" b="0" dirty="0" smtClean="0"/>
              <a:t> </a:t>
            </a:r>
            <a:r>
              <a:rPr lang="en-US" sz="2400" b="0" dirty="0" err="1" smtClean="0"/>
              <a:t>ứng</a:t>
            </a:r>
            <a:r>
              <a:rPr lang="en-US" sz="2400" b="0" dirty="0" smtClean="0"/>
              <a:t> </a:t>
            </a:r>
            <a:r>
              <a:rPr lang="en-US" sz="2400" b="0" dirty="0" err="1" smtClean="0"/>
              <a:t>tốt</a:t>
            </a:r>
            <a:r>
              <a:rPr lang="en-US" sz="2400" b="0" dirty="0" smtClean="0"/>
              <a:t> </a:t>
            </a:r>
            <a:r>
              <a:rPr lang="en-US" sz="2400" b="0" dirty="0" err="1" smtClean="0"/>
              <a:t>hơn</a:t>
            </a:r>
            <a:r>
              <a:rPr lang="en-US" sz="2400" b="0" dirty="0" smtClean="0"/>
              <a:t> </a:t>
            </a:r>
            <a:r>
              <a:rPr lang="en-US" sz="2400" b="0" dirty="0" err="1" smtClean="0"/>
              <a:t>nhu</a:t>
            </a:r>
            <a:r>
              <a:rPr lang="en-US" sz="2400" b="0" dirty="0" smtClean="0"/>
              <a:t> </a:t>
            </a:r>
            <a:r>
              <a:rPr lang="en-US" sz="2400" b="0" dirty="0" err="1" smtClean="0"/>
              <a:t>cầu</a:t>
            </a:r>
            <a:r>
              <a:rPr lang="en-US" sz="2400" b="0" dirty="0" smtClean="0"/>
              <a:t> </a:t>
            </a:r>
            <a:r>
              <a:rPr lang="en-US" sz="2400" b="0" dirty="0" err="1" smtClean="0"/>
              <a:t>sử</a:t>
            </a:r>
            <a:r>
              <a:rPr lang="en-US" sz="2400" b="0" dirty="0" smtClean="0"/>
              <a:t> </a:t>
            </a:r>
            <a:r>
              <a:rPr lang="en-US" sz="2400" b="0" dirty="0" err="1" smtClean="0"/>
              <a:t>dụng</a:t>
            </a:r>
            <a:r>
              <a:rPr lang="en-US" sz="2400" b="0" dirty="0" smtClean="0"/>
              <a:t>, </a:t>
            </a:r>
            <a:r>
              <a:rPr lang="en-US" sz="2400" b="0" dirty="0" err="1" smtClean="0"/>
              <a:t>ví</a:t>
            </a:r>
            <a:r>
              <a:rPr lang="en-US" sz="2400" b="0" dirty="0" smtClean="0"/>
              <a:t> </a:t>
            </a:r>
            <a:r>
              <a:rPr lang="en-US" sz="2400" b="0" dirty="0" err="1" smtClean="0"/>
              <a:t>dụ</a:t>
            </a:r>
            <a:r>
              <a:rPr lang="en-US" sz="2400" b="0" dirty="0" smtClean="0"/>
              <a:t>: </a:t>
            </a:r>
            <a:r>
              <a:rPr lang="en-US" sz="2400" b="0" dirty="0" err="1" smtClean="0"/>
              <a:t>gửi</a:t>
            </a:r>
            <a:r>
              <a:rPr lang="en-US" sz="2400" b="0" dirty="0" smtClean="0"/>
              <a:t> email </a:t>
            </a:r>
            <a:r>
              <a:rPr lang="en-US" sz="2400" b="0" dirty="0" err="1" smtClean="0"/>
              <a:t>thông</a:t>
            </a:r>
            <a:r>
              <a:rPr lang="en-US" sz="2400" b="0" dirty="0" smtClean="0"/>
              <a:t> </a:t>
            </a:r>
            <a:r>
              <a:rPr lang="en-US" sz="2400" b="0" dirty="0" err="1" smtClean="0"/>
              <a:t>báo</a:t>
            </a:r>
            <a:r>
              <a:rPr lang="en-US" sz="2400" b="0" dirty="0" smtClean="0"/>
              <a:t> </a:t>
            </a:r>
            <a:r>
              <a:rPr lang="en-US" sz="2400" b="0" dirty="0" err="1" smtClean="0"/>
              <a:t>kết</a:t>
            </a:r>
            <a:r>
              <a:rPr lang="en-US" sz="2400" b="0" dirty="0" smtClean="0"/>
              <a:t> </a:t>
            </a:r>
            <a:r>
              <a:rPr lang="en-US" sz="2400" b="0" dirty="0" err="1" smtClean="0"/>
              <a:t>quả</a:t>
            </a:r>
            <a:r>
              <a:rPr lang="en-US" sz="2400" b="0" dirty="0" smtClean="0"/>
              <a:t> </a:t>
            </a:r>
            <a:r>
              <a:rPr lang="en-US" sz="2400" b="0" dirty="0" err="1" smtClean="0"/>
              <a:t>đặt</a:t>
            </a:r>
            <a:r>
              <a:rPr lang="en-US" sz="2400" b="0" dirty="0" smtClean="0"/>
              <a:t> </a:t>
            </a:r>
            <a:r>
              <a:rPr lang="en-US" sz="2400" b="0" dirty="0" err="1" smtClean="0"/>
              <a:t>phòng</a:t>
            </a:r>
            <a:r>
              <a:rPr lang="en-US" sz="2400" b="0" dirty="0" smtClean="0"/>
              <a:t>, </a:t>
            </a:r>
            <a:r>
              <a:rPr lang="en-US" sz="2400" b="0" dirty="0" err="1" smtClean="0"/>
              <a:t>xuất</a:t>
            </a:r>
            <a:r>
              <a:rPr lang="en-US" sz="2400" b="0" dirty="0" smtClean="0"/>
              <a:t> </a:t>
            </a:r>
            <a:r>
              <a:rPr lang="en-US" sz="2400" b="0" dirty="0" err="1" smtClean="0"/>
              <a:t>báo</a:t>
            </a:r>
            <a:r>
              <a:rPr lang="en-US" sz="2400" b="0" dirty="0" smtClean="0"/>
              <a:t> </a:t>
            </a:r>
            <a:r>
              <a:rPr lang="en-US" sz="2400" b="0" dirty="0" err="1" smtClean="0"/>
              <a:t>cáo</a:t>
            </a:r>
            <a:r>
              <a:rPr lang="en-US" sz="2400" b="0" dirty="0" smtClean="0"/>
              <a:t> </a:t>
            </a:r>
            <a:r>
              <a:rPr lang="en-US" sz="2400" b="0" dirty="0" err="1" smtClean="0"/>
              <a:t>thống</a:t>
            </a:r>
            <a:r>
              <a:rPr lang="en-US" sz="2400" b="0" dirty="0" smtClean="0"/>
              <a:t> </a:t>
            </a:r>
            <a:r>
              <a:rPr lang="en-US" sz="2400" b="0" dirty="0" err="1" smtClean="0"/>
              <a:t>kê</a:t>
            </a:r>
            <a:r>
              <a:rPr lang="en-US" sz="2400" b="0" dirty="0" smtClean="0"/>
              <a:t>,..</a:t>
            </a:r>
            <a:r>
              <a:rPr lang="en-US" sz="2400" b="0" dirty="0" smtClean="0"/>
              <a:t> </a:t>
            </a:r>
            <a:endParaRPr lang="en-US" sz="2400" b="0" dirty="0"/>
          </a:p>
        </p:txBody>
      </p:sp>
      <p:sp>
        <p:nvSpPr>
          <p:cNvPr id="2" name="Slide Number Placeholder 1"/>
          <p:cNvSpPr>
            <a:spLocks noGrp="1"/>
          </p:cNvSpPr>
          <p:nvPr>
            <p:ph type="sldNum" sz="quarter" idx="12"/>
          </p:nvPr>
        </p:nvSpPr>
        <p:spPr/>
        <p:txBody>
          <a:bodyPr/>
          <a:lstStyle/>
          <a:p>
            <a:pPr>
              <a:defRPr/>
            </a:pPr>
            <a:fld id="{20CDDA0F-6228-4D21-A34F-D991946E76B9}" type="slidenum">
              <a:rPr lang="en-US" altLang="en-US" smtClean="0"/>
              <a:pPr>
                <a:defRPr/>
              </a:pPr>
              <a:t>25</a:t>
            </a:fld>
            <a:endParaRPr lang="en-US" altLang="en-US"/>
          </a:p>
        </p:txBody>
      </p:sp>
    </p:spTree>
    <p:extLst>
      <p:ext uri="{BB962C8B-B14F-4D97-AF65-F5344CB8AC3E}">
        <p14:creationId xmlns:p14="http://schemas.microsoft.com/office/powerpoint/2010/main" val="3130224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circle(in)">
                                      <p:cBhvr>
                                        <p:cTn id="7" dur="2000"/>
                                        <p:tgtEl>
                                          <p:spTgt spid="6">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circle(in)">
                                      <p:cBhvr>
                                        <p:cTn id="10" dur="2000"/>
                                        <p:tgtEl>
                                          <p:spTgt spid="6">
                                            <p:txEl>
                                              <p:pRg st="1" end="1"/>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circle(in)">
                                      <p:cBhvr>
                                        <p:cTn id="13" dur="2000"/>
                                        <p:tgtEl>
                                          <p:spTgt spid="6">
                                            <p:txEl>
                                              <p:pRg st="2" end="2"/>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circle(in)">
                                      <p:cBhvr>
                                        <p:cTn id="16" dur="20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pPr marL="0" indent="0">
              <a:buNone/>
            </a:pPr>
            <a:r>
              <a:rPr lang="en-US" dirty="0" err="1" smtClean="0"/>
              <a:t>Sau</a:t>
            </a:r>
            <a:r>
              <a:rPr lang="en-US" dirty="0" smtClean="0"/>
              <a:t> </a:t>
            </a:r>
            <a:r>
              <a:rPr lang="en-US" dirty="0" err="1" smtClean="0"/>
              <a:t>đây</a:t>
            </a:r>
            <a:r>
              <a:rPr lang="en-US" dirty="0" smtClean="0"/>
              <a:t> </a:t>
            </a:r>
            <a:r>
              <a:rPr lang="en-US" dirty="0" err="1" smtClean="0"/>
              <a:t>là</a:t>
            </a:r>
            <a:r>
              <a:rPr lang="en-US" dirty="0" smtClean="0"/>
              <a:t> </a:t>
            </a:r>
            <a:r>
              <a:rPr lang="en-US" dirty="0" err="1" smtClean="0"/>
              <a:t>phần</a:t>
            </a:r>
            <a:r>
              <a:rPr lang="en-US" dirty="0" smtClean="0"/>
              <a:t> demo </a:t>
            </a:r>
            <a:r>
              <a:rPr lang="en-US" dirty="0" err="1" smtClean="0"/>
              <a:t>của</a:t>
            </a:r>
            <a:r>
              <a:rPr lang="en-US" dirty="0" smtClean="0"/>
              <a:t> </a:t>
            </a:r>
            <a:r>
              <a:rPr lang="en-US" dirty="0" err="1" smtClean="0"/>
              <a:t>em</a:t>
            </a:r>
            <a:endParaRPr lang="en-US" dirty="0" smtClean="0"/>
          </a:p>
        </p:txBody>
      </p:sp>
      <p:sp>
        <p:nvSpPr>
          <p:cNvPr id="4" name="Slide Number Placeholder 3"/>
          <p:cNvSpPr>
            <a:spLocks noGrp="1"/>
          </p:cNvSpPr>
          <p:nvPr>
            <p:ph type="sldNum" sz="quarter" idx="12"/>
          </p:nvPr>
        </p:nvSpPr>
        <p:spPr/>
        <p:txBody>
          <a:bodyPr/>
          <a:lstStyle/>
          <a:p>
            <a:pPr>
              <a:defRPr/>
            </a:pPr>
            <a:fld id="{20CDDA0F-6228-4D21-A34F-D991946E76B9}" type="slidenum">
              <a:rPr lang="en-US" altLang="en-US" smtClean="0"/>
              <a:pPr>
                <a:defRPr/>
              </a:pPr>
              <a:t>26</a:t>
            </a:fld>
            <a:endParaRPr lang="en-US" altLang="en-US"/>
          </a:p>
        </p:txBody>
      </p:sp>
    </p:spTree>
    <p:extLst>
      <p:ext uri="{BB962C8B-B14F-4D97-AF65-F5344CB8AC3E}">
        <p14:creationId xmlns:p14="http://schemas.microsoft.com/office/powerpoint/2010/main" val="41933615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WordArt 3"/>
          <p:cNvSpPr>
            <a:spLocks noChangeArrowheads="1" noChangeShapeType="1" noTextEdit="1"/>
          </p:cNvSpPr>
          <p:nvPr/>
        </p:nvSpPr>
        <p:spPr bwMode="gray">
          <a:xfrm>
            <a:off x="1752600" y="2971800"/>
            <a:ext cx="6096000" cy="838200"/>
          </a:xfrm>
          <a:prstGeom prst="rect">
            <a:avLst/>
          </a:prstGeom>
        </p:spPr>
        <p:txBody>
          <a:bodyPr wrap="none" fromWordArt="1">
            <a:prstTxWarp prst="textDeflate">
              <a:avLst>
                <a:gd name="adj" fmla="val 0"/>
              </a:avLst>
            </a:prstTxWarp>
          </a:bodyPr>
          <a:lstStyle/>
          <a:p>
            <a:pPr algn="ctr"/>
            <a:r>
              <a:rPr lang="en-US" sz="5400" b="1" kern="10" smtClean="0">
                <a:ln w="19050">
                  <a:solidFill>
                    <a:srgbClr val="FFFFFF"/>
                  </a:solidFill>
                  <a:round/>
                  <a:headEnd/>
                  <a:tailEnd/>
                </a:ln>
                <a:gradFill rotWithShape="1">
                  <a:gsLst>
                    <a:gs pos="0">
                      <a:srgbClr val="4987E3"/>
                    </a:gs>
                    <a:gs pos="100000">
                      <a:srgbClr val="D9520F"/>
                    </a:gs>
                  </a:gsLst>
                  <a:lin ang="5400000" scaled="1"/>
                </a:gradFill>
                <a:effectLst>
                  <a:outerShdw dist="35921" dir="2700000" algn="ctr" rotWithShape="0">
                    <a:srgbClr val="C0C0C0">
                      <a:alpha val="50000"/>
                    </a:srgbClr>
                  </a:outerShdw>
                </a:effectLst>
                <a:latin typeface="Verdana" panose="020B0604030504040204" pitchFamily="34" charset="0"/>
                <a:ea typeface="Verdana" panose="020B0604030504040204" pitchFamily="34" charset="0"/>
                <a:cs typeface="Verdana" panose="020B0604030504040204" pitchFamily="34" charset="0"/>
              </a:rPr>
              <a:t>Cảm ơn quý thầy cô và các bạn đã lắng nghe!</a:t>
            </a:r>
            <a:endParaRPr lang="en-US" sz="5400" b="1" kern="10">
              <a:ln w="19050">
                <a:solidFill>
                  <a:srgbClr val="FFFFFF"/>
                </a:solidFill>
                <a:round/>
                <a:headEnd/>
                <a:tailEnd/>
              </a:ln>
              <a:gradFill rotWithShape="1">
                <a:gsLst>
                  <a:gs pos="0">
                    <a:srgbClr val="4987E3"/>
                  </a:gs>
                  <a:gs pos="100000">
                    <a:srgbClr val="D9520F"/>
                  </a:gs>
                </a:gsLst>
                <a:lin ang="5400000" scaled="1"/>
              </a:gradFill>
              <a:effectLst>
                <a:outerShdw dist="35921" dir="2700000" algn="ctr" rotWithShape="0">
                  <a:srgbClr val="C0C0C0">
                    <a:alpha val="50000"/>
                  </a:srgbClr>
                </a:outerShdw>
              </a:effectLst>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iterate type="lt">
                                    <p:tmPct val="0"/>
                                  </p:iterate>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6" presetClass="emph" presetSubtype="0" fill="hold" grpId="1" nodeType="clickEffect">
                                  <p:stCondLst>
                                    <p:cond delay="0"/>
                                  </p:stCondLst>
                                  <p:iterate type="lt">
                                    <p:tmPct val="4000"/>
                                  </p:iterate>
                                  <p:childTnLst>
                                    <p:set>
                                      <p:cBhvr override="childStyle">
                                        <p:cTn id="24" dur="500" fill="hold"/>
                                        <p:tgtEl>
                                          <p:spTgt spid="4"/>
                                        </p:tgtEl>
                                        <p:attrNameLst>
                                          <p:attrName>style.color</p:attrName>
                                        </p:attrNameLst>
                                      </p:cBhvr>
                                      <p:to>
                                        <p:clrVal>
                                          <a:schemeClr val="accent2"/>
                                        </p:clrVal>
                                      </p:to>
                                    </p:set>
                                    <p:set>
                                      <p:cBhvr>
                                        <p:cTn id="25" dur="500" fill="hold"/>
                                        <p:tgtEl>
                                          <p:spTgt spid="4"/>
                                        </p:tgtEl>
                                        <p:attrNameLst>
                                          <p:attrName>fillcolor</p:attrName>
                                        </p:attrNameLst>
                                      </p:cBhvr>
                                      <p:to>
                                        <p:clrVal>
                                          <a:schemeClr val="accent2"/>
                                        </p:clrVal>
                                      </p:to>
                                    </p:set>
                                    <p:set>
                                      <p:cBhvr>
                                        <p:cTn id="26" dur="500" fill="hold"/>
                                        <p:tgtEl>
                                          <p:spTgt spid="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t>ĐẶT VẤN ĐỀ</a:t>
            </a:r>
            <a:endParaRPr lang="en-US"/>
          </a:p>
        </p:txBody>
      </p:sp>
      <p:sp>
        <p:nvSpPr>
          <p:cNvPr id="3" name="Slide Number Placeholder 2"/>
          <p:cNvSpPr>
            <a:spLocks noGrp="1"/>
          </p:cNvSpPr>
          <p:nvPr>
            <p:ph type="sldNum" sz="quarter" idx="12"/>
          </p:nvPr>
        </p:nvSpPr>
        <p:spPr/>
        <p:txBody>
          <a:bodyPr/>
          <a:lstStyle/>
          <a:p>
            <a:pPr>
              <a:defRPr/>
            </a:pPr>
            <a:fld id="{20CDDA0F-6228-4D21-A34F-D991946E76B9}" type="slidenum">
              <a:rPr lang="en-US" altLang="en-US" smtClean="0"/>
              <a:pPr>
                <a:defRPr/>
              </a:pPr>
              <a:t>3</a:t>
            </a:fld>
            <a:endParaRPr lang="en-US" altLang="en-US"/>
          </a:p>
        </p:txBody>
      </p:sp>
      <p:sp>
        <p:nvSpPr>
          <p:cNvPr id="4" name="Content Placeholder 3"/>
          <p:cNvSpPr>
            <a:spLocks noGrp="1"/>
          </p:cNvSpPr>
          <p:nvPr>
            <p:ph idx="1"/>
          </p:nvPr>
        </p:nvSpPr>
        <p:spPr>
          <a:xfrm>
            <a:off x="609600" y="1600200"/>
            <a:ext cx="8077200" cy="4691062"/>
          </a:xfrm>
        </p:spPr>
        <p:txBody>
          <a:bodyPr/>
          <a:lstStyle/>
          <a:p>
            <a:pPr>
              <a:buFont typeface="Wingdings" panose="05000000000000000000" pitchFamily="2" charset="2"/>
              <a:buChar char="v"/>
            </a:pPr>
            <a:r>
              <a:rPr lang="en-US" err="1" smtClean="0"/>
              <a:t>Tại</a:t>
            </a:r>
            <a:r>
              <a:rPr lang="en-US" smtClean="0"/>
              <a:t> </a:t>
            </a:r>
            <a:r>
              <a:rPr lang="en-US" err="1" smtClean="0"/>
              <a:t>sao</a:t>
            </a:r>
            <a:r>
              <a:rPr lang="en-US" smtClean="0"/>
              <a:t> </a:t>
            </a:r>
            <a:r>
              <a:rPr lang="en-US" err="1" smtClean="0"/>
              <a:t>thực</a:t>
            </a:r>
            <a:r>
              <a:rPr lang="en-US" smtClean="0"/>
              <a:t> </a:t>
            </a:r>
            <a:r>
              <a:rPr lang="en-US" err="1" smtClean="0"/>
              <a:t>hiện</a:t>
            </a:r>
            <a:r>
              <a:rPr lang="en-US" smtClean="0"/>
              <a:t> </a:t>
            </a:r>
            <a:r>
              <a:rPr lang="en-US" err="1" smtClean="0"/>
              <a:t>đề</a:t>
            </a:r>
            <a:r>
              <a:rPr lang="en-US" smtClean="0"/>
              <a:t> </a:t>
            </a:r>
            <a:r>
              <a:rPr lang="en-US" err="1" smtClean="0"/>
              <a:t>tài</a:t>
            </a:r>
            <a:r>
              <a:rPr lang="en-US" smtClean="0"/>
              <a:t> </a:t>
            </a:r>
            <a:r>
              <a:rPr lang="en-US" err="1" smtClean="0"/>
              <a:t>này</a:t>
            </a:r>
            <a:r>
              <a:rPr lang="en-US" smtClean="0"/>
              <a:t>?</a:t>
            </a:r>
          </a:p>
          <a:p>
            <a:pPr>
              <a:buFont typeface="Wingdings" panose="05000000000000000000" pitchFamily="2" charset="2"/>
              <a:buChar char="v"/>
            </a:pPr>
            <a:r>
              <a:rPr lang="en-US" err="1" smtClean="0"/>
              <a:t>Mục</a:t>
            </a:r>
            <a:r>
              <a:rPr lang="en-US" smtClean="0"/>
              <a:t> </a:t>
            </a:r>
            <a:r>
              <a:rPr lang="en-US" err="1" smtClean="0"/>
              <a:t>tiêu</a:t>
            </a:r>
            <a:r>
              <a:rPr lang="en-US" smtClean="0"/>
              <a:t> </a:t>
            </a:r>
            <a:r>
              <a:rPr lang="en-US" err="1" smtClean="0"/>
              <a:t>đề</a:t>
            </a:r>
            <a:r>
              <a:rPr lang="en-US" smtClean="0"/>
              <a:t> tài</a:t>
            </a:r>
          </a:p>
          <a:p>
            <a:pPr>
              <a:buFont typeface="Wingdings" panose="05000000000000000000" pitchFamily="2" charset="2"/>
              <a:buChar char="v"/>
            </a:pPr>
            <a:r>
              <a:rPr lang="en-US" err="1" smtClean="0"/>
              <a:t>Phạm</a:t>
            </a:r>
            <a:r>
              <a:rPr lang="en-US" smtClean="0"/>
              <a:t> vi đề tài</a:t>
            </a:r>
          </a:p>
          <a:p>
            <a:pPr marL="0" indent="0">
              <a:buNone/>
            </a:pPr>
            <a:endParaRPr lang="en-US" sz="1400"/>
          </a:p>
        </p:txBody>
      </p:sp>
    </p:spTree>
    <p:extLst>
      <p:ext uri="{BB962C8B-B14F-4D97-AF65-F5344CB8AC3E}">
        <p14:creationId xmlns:p14="http://schemas.microsoft.com/office/powerpoint/2010/main" val="39430864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smtClean="0"/>
              <a:t>Tại</a:t>
            </a:r>
            <a:r>
              <a:rPr lang="en-US" smtClean="0"/>
              <a:t> </a:t>
            </a:r>
            <a:r>
              <a:rPr lang="en-US" err="1" smtClean="0"/>
              <a:t>sao</a:t>
            </a:r>
            <a:r>
              <a:rPr lang="en-US" smtClean="0"/>
              <a:t> </a:t>
            </a:r>
            <a:r>
              <a:rPr lang="en-US" err="1" smtClean="0"/>
              <a:t>thực</a:t>
            </a:r>
            <a:r>
              <a:rPr lang="en-US" smtClean="0"/>
              <a:t> </a:t>
            </a:r>
            <a:r>
              <a:rPr lang="en-US" err="1" smtClean="0"/>
              <a:t>hiện</a:t>
            </a:r>
            <a:r>
              <a:rPr lang="en-US" smtClean="0"/>
              <a:t> </a:t>
            </a:r>
            <a:r>
              <a:rPr lang="en-US" err="1" smtClean="0"/>
              <a:t>đề</a:t>
            </a:r>
            <a:r>
              <a:rPr lang="en-US" smtClean="0"/>
              <a:t> </a:t>
            </a:r>
            <a:r>
              <a:rPr lang="en-US" err="1" smtClean="0"/>
              <a:t>tài</a:t>
            </a:r>
            <a:r>
              <a:rPr lang="en-US" smtClean="0"/>
              <a:t>?</a:t>
            </a:r>
            <a:endParaRPr lang="en-US"/>
          </a:p>
        </p:txBody>
      </p:sp>
      <p:sp>
        <p:nvSpPr>
          <p:cNvPr id="3" name="Content Placeholder 2"/>
          <p:cNvSpPr>
            <a:spLocks noGrp="1"/>
          </p:cNvSpPr>
          <p:nvPr>
            <p:ph idx="1"/>
          </p:nvPr>
        </p:nvSpPr>
        <p:spPr/>
        <p:txBody>
          <a:bodyPr/>
          <a:lstStyle/>
          <a:p>
            <a:r>
              <a:rPr lang="en-US" sz="2400" b="0" dirty="0" err="1" smtClean="0"/>
              <a:t>Chuyển</a:t>
            </a:r>
            <a:r>
              <a:rPr lang="en-US" sz="2400" b="0" dirty="0" smtClean="0"/>
              <a:t> </a:t>
            </a:r>
            <a:r>
              <a:rPr lang="en-US" sz="2400" b="0" dirty="0" err="1" smtClean="0"/>
              <a:t>đổi</a:t>
            </a:r>
            <a:r>
              <a:rPr lang="en-US" sz="2400" b="0" dirty="0" smtClean="0"/>
              <a:t> </a:t>
            </a:r>
            <a:r>
              <a:rPr lang="en-US" sz="2400" b="0" dirty="0" err="1" smtClean="0"/>
              <a:t>mô</a:t>
            </a:r>
            <a:r>
              <a:rPr lang="en-US" sz="2400" b="0" dirty="0" smtClean="0"/>
              <a:t> </a:t>
            </a:r>
            <a:r>
              <a:rPr lang="en-US" sz="2400" b="0" dirty="0" err="1" smtClean="0"/>
              <a:t>hình</a:t>
            </a:r>
            <a:r>
              <a:rPr lang="en-US" sz="2400" b="0" dirty="0" smtClean="0"/>
              <a:t> </a:t>
            </a:r>
            <a:r>
              <a:rPr lang="en-US" sz="2400" b="0" dirty="0" err="1" smtClean="0"/>
              <a:t>quản</a:t>
            </a:r>
            <a:r>
              <a:rPr lang="en-US" sz="2400" b="0" dirty="0" smtClean="0"/>
              <a:t> </a:t>
            </a:r>
            <a:r>
              <a:rPr lang="en-US" sz="2400" b="0" dirty="0" err="1" smtClean="0"/>
              <a:t>lý</a:t>
            </a:r>
            <a:r>
              <a:rPr lang="en-US" sz="2400" b="0" dirty="0" smtClean="0"/>
              <a:t> </a:t>
            </a:r>
            <a:r>
              <a:rPr lang="en-US" sz="2400" b="0" dirty="0" err="1" smtClean="0"/>
              <a:t>phòng</a:t>
            </a:r>
            <a:r>
              <a:rPr lang="en-US" sz="2400" b="0" dirty="0" smtClean="0"/>
              <a:t> </a:t>
            </a:r>
            <a:r>
              <a:rPr lang="en-US" sz="2400" b="0" dirty="0" err="1" smtClean="0"/>
              <a:t>thực</a:t>
            </a:r>
            <a:r>
              <a:rPr lang="en-US" sz="2400" b="0" dirty="0" smtClean="0"/>
              <a:t> </a:t>
            </a:r>
            <a:r>
              <a:rPr lang="en-US" sz="2400" b="0" dirty="0" err="1" smtClean="0"/>
              <a:t>hành</a:t>
            </a:r>
            <a:endParaRPr lang="en-US" sz="2400" b="0" dirty="0" smtClean="0"/>
          </a:p>
          <a:p>
            <a:r>
              <a:rPr lang="en-US" sz="2400" b="0" dirty="0" err="1" smtClean="0"/>
              <a:t>Thực</a:t>
            </a:r>
            <a:r>
              <a:rPr lang="en-US" sz="2400" b="0" dirty="0" smtClean="0"/>
              <a:t> </a:t>
            </a:r>
            <a:r>
              <a:rPr lang="en-US" sz="2400" b="0" dirty="0" err="1" smtClean="0"/>
              <a:t>hiện</a:t>
            </a:r>
            <a:r>
              <a:rPr lang="en-US" sz="2400" b="0" dirty="0" smtClean="0"/>
              <a:t> </a:t>
            </a:r>
            <a:r>
              <a:rPr lang="en-US" sz="2400" b="0" dirty="0" err="1" smtClean="0"/>
              <a:t>xếp</a:t>
            </a:r>
            <a:r>
              <a:rPr lang="en-US" sz="2400" b="0" dirty="0" smtClean="0"/>
              <a:t> </a:t>
            </a:r>
            <a:r>
              <a:rPr lang="en-US" sz="2400" b="0" dirty="0" err="1" smtClean="0"/>
              <a:t>lịch</a:t>
            </a:r>
            <a:r>
              <a:rPr lang="en-US" sz="2400" b="0" dirty="0" smtClean="0"/>
              <a:t> </a:t>
            </a:r>
            <a:r>
              <a:rPr lang="en-US" sz="2400" b="0" dirty="0" err="1" smtClean="0"/>
              <a:t>thủ</a:t>
            </a:r>
            <a:r>
              <a:rPr lang="en-US" sz="2400" b="0" dirty="0" smtClean="0"/>
              <a:t> </a:t>
            </a:r>
            <a:r>
              <a:rPr lang="en-US" sz="2400" b="0" dirty="0" err="1" smtClean="0"/>
              <a:t>công</a:t>
            </a:r>
            <a:r>
              <a:rPr lang="en-US" sz="2400" b="0" dirty="0" smtClean="0"/>
              <a:t> </a:t>
            </a:r>
            <a:r>
              <a:rPr lang="en-US" sz="2400" b="0" dirty="0" err="1" smtClean="0"/>
              <a:t>trên</a:t>
            </a:r>
            <a:r>
              <a:rPr lang="en-US" sz="2400" b="0" dirty="0" smtClean="0"/>
              <a:t> </a:t>
            </a:r>
            <a:r>
              <a:rPr lang="en-US" sz="2400" b="0" dirty="0" err="1" smtClean="0"/>
              <a:t>trang</a:t>
            </a:r>
            <a:r>
              <a:rPr lang="en-US" sz="2400" b="0" dirty="0" smtClean="0"/>
              <a:t> </a:t>
            </a:r>
            <a:r>
              <a:rPr lang="en-US" sz="2400" b="0" dirty="0" err="1" smtClean="0"/>
              <a:t>tính</a:t>
            </a:r>
            <a:r>
              <a:rPr lang="en-US" sz="2400" b="0" dirty="0" smtClean="0"/>
              <a:t> </a:t>
            </a:r>
            <a:r>
              <a:rPr lang="en-US" sz="2400" b="0" dirty="0" err="1" smtClean="0"/>
              <a:t>của</a:t>
            </a:r>
            <a:r>
              <a:rPr lang="en-US" sz="2400" b="0" dirty="0" smtClean="0"/>
              <a:t> Google </a:t>
            </a:r>
          </a:p>
          <a:p>
            <a:r>
              <a:rPr lang="en-US" sz="2400" b="0" dirty="0" err="1" smtClean="0"/>
              <a:t>Khó</a:t>
            </a:r>
            <a:r>
              <a:rPr lang="en-US" sz="2400" b="0" dirty="0" smtClean="0"/>
              <a:t> </a:t>
            </a:r>
            <a:r>
              <a:rPr lang="en-US" sz="2400" b="0" dirty="0" err="1" smtClean="0"/>
              <a:t>khăn</a:t>
            </a:r>
            <a:r>
              <a:rPr lang="en-US" sz="2400" b="0" dirty="0" smtClean="0"/>
              <a:t> </a:t>
            </a:r>
            <a:r>
              <a:rPr lang="en-US" sz="2400" b="0" dirty="0" err="1" smtClean="0"/>
              <a:t>cho</a:t>
            </a:r>
            <a:r>
              <a:rPr lang="en-US" sz="2400" b="0" dirty="0" smtClean="0"/>
              <a:t> </a:t>
            </a:r>
            <a:r>
              <a:rPr lang="en-US" sz="2400" b="0" dirty="0" err="1" smtClean="0"/>
              <a:t>cán</a:t>
            </a:r>
            <a:r>
              <a:rPr lang="en-US" sz="2400" b="0" dirty="0" smtClean="0"/>
              <a:t> </a:t>
            </a:r>
            <a:r>
              <a:rPr lang="en-US" sz="2400" b="0" dirty="0" err="1" smtClean="0"/>
              <a:t>bộ</a:t>
            </a:r>
            <a:r>
              <a:rPr lang="en-US" sz="2400" b="0" dirty="0" smtClean="0"/>
              <a:t> </a:t>
            </a:r>
            <a:r>
              <a:rPr lang="en-US" sz="2400" b="0" dirty="0" err="1" smtClean="0"/>
              <a:t>khi</a:t>
            </a:r>
            <a:r>
              <a:rPr lang="en-US" sz="2400" b="0" dirty="0" smtClean="0"/>
              <a:t> </a:t>
            </a:r>
            <a:r>
              <a:rPr lang="en-US" sz="2400" b="0" dirty="0" err="1" smtClean="0"/>
              <a:t>xếp</a:t>
            </a:r>
            <a:r>
              <a:rPr lang="en-US" sz="2400" b="0" dirty="0" smtClean="0"/>
              <a:t> </a:t>
            </a:r>
            <a:r>
              <a:rPr lang="en-US" sz="2400" b="0" dirty="0" err="1" smtClean="0"/>
              <a:t>lịch</a:t>
            </a:r>
            <a:endParaRPr lang="en-US" sz="2400" b="0" dirty="0" smtClean="0"/>
          </a:p>
          <a:p>
            <a:r>
              <a:rPr lang="en-US" sz="2400" b="0" dirty="0" err="1" smtClean="0"/>
              <a:t>Giảng</a:t>
            </a:r>
            <a:r>
              <a:rPr lang="en-US" sz="2400" b="0" dirty="0" smtClean="0"/>
              <a:t> </a:t>
            </a:r>
            <a:r>
              <a:rPr lang="en-US" sz="2400" b="0" dirty="0" err="1" smtClean="0"/>
              <a:t>viên</a:t>
            </a:r>
            <a:r>
              <a:rPr lang="en-US" sz="2400" b="0" dirty="0" smtClean="0"/>
              <a:t> </a:t>
            </a:r>
            <a:r>
              <a:rPr lang="en-US" sz="2400" b="0" dirty="0" err="1" smtClean="0"/>
              <a:t>liên</a:t>
            </a:r>
            <a:r>
              <a:rPr lang="en-US" sz="2400" b="0" dirty="0" smtClean="0"/>
              <a:t> </a:t>
            </a:r>
            <a:r>
              <a:rPr lang="en-US" sz="2400" b="0" dirty="0" err="1" smtClean="0"/>
              <a:t>hệ</a:t>
            </a:r>
            <a:r>
              <a:rPr lang="en-US" sz="2400" b="0" dirty="0" smtClean="0"/>
              <a:t> </a:t>
            </a:r>
            <a:r>
              <a:rPr lang="en-US" sz="2400" b="0" dirty="0" err="1" smtClean="0"/>
              <a:t>với</a:t>
            </a:r>
            <a:r>
              <a:rPr lang="en-US" sz="2400" b="0" dirty="0" smtClean="0"/>
              <a:t> </a:t>
            </a:r>
            <a:r>
              <a:rPr lang="en-US" sz="2400" b="0" dirty="0" err="1" smtClean="0"/>
              <a:t>cán</a:t>
            </a:r>
            <a:r>
              <a:rPr lang="en-US" sz="2400" b="0" dirty="0" smtClean="0"/>
              <a:t> </a:t>
            </a:r>
            <a:r>
              <a:rPr lang="en-US" sz="2400" b="0" dirty="0" err="1" smtClean="0"/>
              <a:t>bộ</a:t>
            </a:r>
            <a:r>
              <a:rPr lang="en-US" sz="2400" b="0" dirty="0" smtClean="0"/>
              <a:t> </a:t>
            </a:r>
            <a:r>
              <a:rPr lang="en-US" sz="2400" b="0" dirty="0" err="1" smtClean="0"/>
              <a:t>quản</a:t>
            </a:r>
            <a:r>
              <a:rPr lang="en-US" sz="2400" b="0" dirty="0" smtClean="0"/>
              <a:t> </a:t>
            </a:r>
            <a:r>
              <a:rPr lang="en-US" sz="2400" b="0" dirty="0" err="1" smtClean="0"/>
              <a:t>lý</a:t>
            </a:r>
            <a:r>
              <a:rPr lang="en-US" sz="2400" b="0" dirty="0" smtClean="0"/>
              <a:t> </a:t>
            </a:r>
            <a:r>
              <a:rPr lang="en-US" sz="2400" b="0" dirty="0" err="1" smtClean="0"/>
              <a:t>để</a:t>
            </a:r>
            <a:r>
              <a:rPr lang="en-US" sz="2400" b="0" dirty="0" smtClean="0"/>
              <a:t> </a:t>
            </a:r>
            <a:r>
              <a:rPr lang="en-US" sz="2400" b="0" dirty="0" err="1" smtClean="0"/>
              <a:t>được</a:t>
            </a:r>
            <a:r>
              <a:rPr lang="en-US" sz="2400" b="0" dirty="0" smtClean="0"/>
              <a:t> </a:t>
            </a:r>
            <a:r>
              <a:rPr lang="en-US" sz="2400" b="0" dirty="0" err="1" smtClean="0"/>
              <a:t>xếp</a:t>
            </a:r>
            <a:r>
              <a:rPr lang="en-US" sz="2400" b="0" dirty="0" smtClean="0"/>
              <a:t> </a:t>
            </a:r>
            <a:r>
              <a:rPr lang="en-US" sz="2400" b="0" dirty="0" err="1" smtClean="0"/>
              <a:t>lịch</a:t>
            </a:r>
            <a:endParaRPr lang="en-US" sz="2400" b="0" dirty="0" smtClean="0"/>
          </a:p>
          <a:p>
            <a:r>
              <a:rPr lang="en-US" sz="2400" b="0" dirty="0" err="1" smtClean="0"/>
              <a:t>Cán</a:t>
            </a:r>
            <a:r>
              <a:rPr lang="en-US" sz="2400" b="0" dirty="0" smtClean="0"/>
              <a:t> </a:t>
            </a:r>
            <a:r>
              <a:rPr lang="en-US" sz="2400" b="0" dirty="0" err="1" smtClean="0"/>
              <a:t>bộ</a:t>
            </a:r>
            <a:r>
              <a:rPr lang="en-US" sz="2400" b="0" dirty="0" smtClean="0"/>
              <a:t> </a:t>
            </a:r>
            <a:r>
              <a:rPr lang="en-US" sz="2400" b="0" dirty="0" err="1" smtClean="0"/>
              <a:t>quản</a:t>
            </a:r>
            <a:r>
              <a:rPr lang="en-US" sz="2400" b="0" dirty="0" smtClean="0"/>
              <a:t> </a:t>
            </a:r>
            <a:r>
              <a:rPr lang="en-US" sz="2400" b="0" dirty="0" err="1" smtClean="0"/>
              <a:t>lý</a:t>
            </a:r>
            <a:r>
              <a:rPr lang="en-US" sz="2400" b="0" dirty="0" smtClean="0"/>
              <a:t> </a:t>
            </a:r>
            <a:r>
              <a:rPr lang="en-US" sz="2400" b="0" dirty="0" err="1" smtClean="0"/>
              <a:t>phải</a:t>
            </a:r>
            <a:r>
              <a:rPr lang="en-US" sz="2400" b="0" dirty="0" smtClean="0"/>
              <a:t> </a:t>
            </a:r>
            <a:r>
              <a:rPr lang="en-US" sz="2400" b="0" dirty="0" err="1" smtClean="0"/>
              <a:t>tìm</a:t>
            </a:r>
            <a:r>
              <a:rPr lang="en-US" sz="2400" b="0" dirty="0" smtClean="0"/>
              <a:t> </a:t>
            </a:r>
            <a:r>
              <a:rPr lang="en-US" sz="2400" b="0" dirty="0" err="1" smtClean="0"/>
              <a:t>phòng</a:t>
            </a:r>
            <a:r>
              <a:rPr lang="en-US" sz="2400" b="0" dirty="0" smtClean="0"/>
              <a:t> </a:t>
            </a:r>
            <a:r>
              <a:rPr lang="en-US" sz="2400" b="0" dirty="0" err="1" smtClean="0"/>
              <a:t>phù</a:t>
            </a:r>
            <a:r>
              <a:rPr lang="en-US" sz="2400" b="0" dirty="0" smtClean="0"/>
              <a:t> </a:t>
            </a:r>
            <a:r>
              <a:rPr lang="en-US" sz="2400" b="0" dirty="0" err="1" smtClean="0"/>
              <a:t>hợp</a:t>
            </a:r>
            <a:endParaRPr lang="en-US" sz="2400" b="0" dirty="0" smtClean="0"/>
          </a:p>
          <a:p>
            <a:r>
              <a:rPr lang="en-US" sz="2400" b="0" dirty="0" err="1" smtClean="0"/>
              <a:t>Thực</a:t>
            </a:r>
            <a:r>
              <a:rPr lang="en-US" sz="2400" b="0" dirty="0" smtClean="0"/>
              <a:t> </a:t>
            </a:r>
            <a:r>
              <a:rPr lang="en-US" sz="2400" b="0" dirty="0" err="1" smtClean="0"/>
              <a:t>hiện</a:t>
            </a:r>
            <a:r>
              <a:rPr lang="en-US" sz="2400" b="0" dirty="0" smtClean="0"/>
              <a:t> </a:t>
            </a:r>
            <a:r>
              <a:rPr lang="en-US" sz="2400" b="0" dirty="0" err="1" smtClean="0"/>
              <a:t>có</a:t>
            </a:r>
            <a:r>
              <a:rPr lang="en-US" sz="2400" b="0" dirty="0" smtClean="0"/>
              <a:t> </a:t>
            </a:r>
            <a:r>
              <a:rPr lang="en-US" sz="2400" b="0" dirty="0" err="1" smtClean="0"/>
              <a:t>thể</a:t>
            </a:r>
            <a:r>
              <a:rPr lang="en-US" sz="2400" b="0" dirty="0" smtClean="0"/>
              <a:t> </a:t>
            </a:r>
            <a:r>
              <a:rPr lang="en-US" sz="2400" b="0" dirty="0" err="1" smtClean="0"/>
              <a:t>có</a:t>
            </a:r>
            <a:r>
              <a:rPr lang="en-US" sz="2400" b="0" dirty="0" smtClean="0"/>
              <a:t> </a:t>
            </a:r>
            <a:r>
              <a:rPr lang="en-US" sz="2400" b="0" dirty="0" err="1" smtClean="0"/>
              <a:t>sai</a:t>
            </a:r>
            <a:r>
              <a:rPr lang="en-US" sz="2400" b="0" dirty="0" smtClean="0"/>
              <a:t> </a:t>
            </a:r>
            <a:r>
              <a:rPr lang="en-US" sz="2400" b="0" dirty="0" err="1" smtClean="0"/>
              <a:t>sót</a:t>
            </a:r>
            <a:endParaRPr lang="en-US" sz="2400" b="0" dirty="0" smtClean="0"/>
          </a:p>
          <a:p>
            <a:pPr marL="0" indent="0">
              <a:buNone/>
            </a:pPr>
            <a:r>
              <a:rPr lang="en-US" sz="2400" b="0" dirty="0" smtClean="0"/>
              <a:t>=&gt; </a:t>
            </a:r>
            <a:r>
              <a:rPr lang="en-US" sz="2400" b="0" dirty="0" err="1" smtClean="0"/>
              <a:t>Xây</a:t>
            </a:r>
            <a:r>
              <a:rPr lang="en-US" sz="2400" b="0" dirty="0" smtClean="0"/>
              <a:t> </a:t>
            </a:r>
            <a:r>
              <a:rPr lang="en-US" sz="2400" b="0" dirty="0" err="1"/>
              <a:t>dựng</a:t>
            </a:r>
            <a:r>
              <a:rPr lang="en-US" sz="2400" b="0" dirty="0"/>
              <a:t> </a:t>
            </a:r>
            <a:r>
              <a:rPr lang="en-US" sz="2400" b="0" dirty="0" err="1"/>
              <a:t>ứng</a:t>
            </a:r>
            <a:r>
              <a:rPr lang="en-US" sz="2400" b="0" dirty="0"/>
              <a:t> </a:t>
            </a:r>
            <a:r>
              <a:rPr lang="en-US" sz="2400" b="0" dirty="0" err="1"/>
              <a:t>dụng</a:t>
            </a:r>
            <a:r>
              <a:rPr lang="en-US" sz="2400" b="0" dirty="0"/>
              <a:t> </a:t>
            </a:r>
            <a:r>
              <a:rPr lang="en-US" sz="2400" b="0" dirty="0" err="1"/>
              <a:t>quản</a:t>
            </a:r>
            <a:r>
              <a:rPr lang="en-US" sz="2400" b="0" dirty="0"/>
              <a:t> </a:t>
            </a:r>
            <a:r>
              <a:rPr lang="en-US" sz="2400" b="0" dirty="0" err="1"/>
              <a:t>lý</a:t>
            </a:r>
            <a:r>
              <a:rPr lang="en-US" sz="2400" b="0" dirty="0"/>
              <a:t> </a:t>
            </a:r>
            <a:r>
              <a:rPr lang="en-US" sz="2400" b="0" dirty="0" err="1"/>
              <a:t>phòng</a:t>
            </a:r>
            <a:r>
              <a:rPr lang="en-US" sz="2400" b="0" dirty="0"/>
              <a:t> </a:t>
            </a:r>
            <a:r>
              <a:rPr lang="en-US" sz="2400" b="0" dirty="0" err="1"/>
              <a:t>thực</a:t>
            </a:r>
            <a:r>
              <a:rPr lang="en-US" sz="2400" b="0" dirty="0"/>
              <a:t> </a:t>
            </a:r>
            <a:r>
              <a:rPr lang="en-US" sz="2400" b="0" dirty="0" err="1" smtClean="0"/>
              <a:t>hành</a:t>
            </a:r>
            <a:endParaRPr lang="en-US" sz="2400" b="0" dirty="0"/>
          </a:p>
          <a:p>
            <a:endParaRPr lang="en-US" sz="2400" dirty="0"/>
          </a:p>
        </p:txBody>
      </p:sp>
      <p:sp>
        <p:nvSpPr>
          <p:cNvPr id="4" name="Slide Number Placeholder 3"/>
          <p:cNvSpPr>
            <a:spLocks noGrp="1"/>
          </p:cNvSpPr>
          <p:nvPr>
            <p:ph type="sldNum" sz="quarter" idx="12"/>
          </p:nvPr>
        </p:nvSpPr>
        <p:spPr/>
        <p:txBody>
          <a:bodyPr/>
          <a:lstStyle/>
          <a:p>
            <a:pPr>
              <a:defRPr/>
            </a:pPr>
            <a:fld id="{20CDDA0F-6228-4D21-A34F-D991946E76B9}" type="slidenum">
              <a:rPr lang="en-US" altLang="en-US" smtClean="0"/>
              <a:pPr>
                <a:defRPr/>
              </a:pPr>
              <a:t>4</a:t>
            </a:fld>
            <a:endParaRPr lang="en-US" altLang="en-US"/>
          </a:p>
        </p:txBody>
      </p:sp>
    </p:spTree>
    <p:extLst>
      <p:ext uri="{BB962C8B-B14F-4D97-AF65-F5344CB8AC3E}">
        <p14:creationId xmlns:p14="http://schemas.microsoft.com/office/powerpoint/2010/main" val="9001563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Mục</a:t>
            </a:r>
            <a:r>
              <a:rPr lang="en-US"/>
              <a:t> </a:t>
            </a:r>
            <a:r>
              <a:rPr lang="en-US" err="1"/>
              <a:t>tiêu</a:t>
            </a:r>
            <a:r>
              <a:rPr lang="en-US"/>
              <a:t> </a:t>
            </a:r>
            <a:r>
              <a:rPr lang="en-US" err="1"/>
              <a:t>đề</a:t>
            </a:r>
            <a:r>
              <a:rPr lang="en-US"/>
              <a:t> </a:t>
            </a:r>
            <a:r>
              <a:rPr lang="en-US" err="1"/>
              <a:t>tài</a:t>
            </a:r>
            <a:endParaRPr lang="en-US"/>
          </a:p>
        </p:txBody>
      </p:sp>
      <p:sp>
        <p:nvSpPr>
          <p:cNvPr id="3" name="Slide Number Placeholder 2"/>
          <p:cNvSpPr>
            <a:spLocks noGrp="1"/>
          </p:cNvSpPr>
          <p:nvPr>
            <p:ph type="sldNum" sz="quarter" idx="12"/>
          </p:nvPr>
        </p:nvSpPr>
        <p:spPr/>
        <p:txBody>
          <a:bodyPr/>
          <a:lstStyle/>
          <a:p>
            <a:pPr>
              <a:defRPr/>
            </a:pPr>
            <a:fld id="{20CDDA0F-6228-4D21-A34F-D991946E76B9}" type="slidenum">
              <a:rPr lang="en-US" altLang="en-US" smtClean="0"/>
              <a:pPr>
                <a:defRPr/>
              </a:pPr>
              <a:t>5</a:t>
            </a:fld>
            <a:endParaRPr lang="en-US" altLang="en-US"/>
          </a:p>
        </p:txBody>
      </p:sp>
      <p:sp>
        <p:nvSpPr>
          <p:cNvPr id="4" name="TextBox 3"/>
          <p:cNvSpPr txBox="1"/>
          <p:nvPr/>
        </p:nvSpPr>
        <p:spPr>
          <a:xfrm>
            <a:off x="533400" y="1600200"/>
            <a:ext cx="8305800" cy="369332"/>
          </a:xfrm>
          <a:prstGeom prst="rect">
            <a:avLst/>
          </a:prstGeom>
          <a:noFill/>
        </p:spPr>
        <p:txBody>
          <a:bodyPr wrap="square" rtlCol="0">
            <a:spAutoFit/>
          </a:bodyPr>
          <a:lstStyle/>
          <a:p>
            <a:endParaRPr lang="en-US"/>
          </a:p>
        </p:txBody>
      </p:sp>
      <p:sp>
        <p:nvSpPr>
          <p:cNvPr id="14" name="Slide Number Placeholder 2"/>
          <p:cNvSpPr txBox="1">
            <a:spLocks/>
          </p:cNvSpPr>
          <p:nvPr/>
        </p:nvSpPr>
        <p:spPr bwMode="auto">
          <a:xfrm>
            <a:off x="6769894" y="6256431"/>
            <a:ext cx="213360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b="1" kern="1200">
                <a:solidFill>
                  <a:srgbClr val="000066"/>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fld id="{20CDDA0F-6228-4D21-A34F-D991946E76B9}" type="slidenum">
              <a:rPr lang="en-US" altLang="en-US" smtClean="0"/>
              <a:pPr>
                <a:defRPr/>
              </a:pPr>
              <a:t>5</a:t>
            </a:fld>
            <a:endParaRPr lang="en-US" altLang="en-US"/>
          </a:p>
        </p:txBody>
      </p:sp>
      <p:sp>
        <p:nvSpPr>
          <p:cNvPr id="15" name="Content Placeholder 3"/>
          <p:cNvSpPr>
            <a:spLocks noGrp="1"/>
          </p:cNvSpPr>
          <p:nvPr>
            <p:ph idx="1"/>
          </p:nvPr>
        </p:nvSpPr>
        <p:spPr>
          <a:xfrm>
            <a:off x="609600" y="1633538"/>
            <a:ext cx="8229600" cy="4691062"/>
          </a:xfrm>
        </p:spPr>
        <p:txBody>
          <a:bodyPr/>
          <a:lstStyle/>
          <a:p>
            <a:pPr lvl="1">
              <a:buFont typeface="Arial" panose="020B0604020202020204" pitchFamily="34" charset="0"/>
              <a:buChar char="•"/>
            </a:pPr>
            <a:r>
              <a:rPr lang="en-US" sz="2400" smtClean="0">
                <a:latin typeface="+mn-lt"/>
              </a:rPr>
              <a:t>Xây dựng website quản lý phòng thực hành</a:t>
            </a:r>
          </a:p>
          <a:p>
            <a:pPr lvl="1">
              <a:buFont typeface="Arial" panose="020B0604020202020204" pitchFamily="34" charset="0"/>
              <a:buChar char="•"/>
            </a:pPr>
            <a:r>
              <a:rPr lang="en-US" sz="2400" smtClean="0">
                <a:latin typeface="+mn-lt"/>
              </a:rPr>
              <a:t>Cung </a:t>
            </a:r>
            <a:r>
              <a:rPr lang="en-US" sz="2400" err="1">
                <a:latin typeface="+mn-lt"/>
              </a:rPr>
              <a:t>cấp</a:t>
            </a:r>
            <a:r>
              <a:rPr lang="en-US" sz="2400">
                <a:latin typeface="+mn-lt"/>
              </a:rPr>
              <a:t> </a:t>
            </a:r>
            <a:r>
              <a:rPr lang="en-US" sz="2400" err="1">
                <a:latin typeface="+mn-lt"/>
              </a:rPr>
              <a:t>đầy</a:t>
            </a:r>
            <a:r>
              <a:rPr lang="en-US" sz="2400">
                <a:latin typeface="+mn-lt"/>
              </a:rPr>
              <a:t> </a:t>
            </a:r>
            <a:r>
              <a:rPr lang="en-US" sz="2400" err="1">
                <a:latin typeface="+mn-lt"/>
              </a:rPr>
              <a:t>đủ</a:t>
            </a:r>
            <a:r>
              <a:rPr lang="en-US" sz="2400">
                <a:latin typeface="+mn-lt"/>
              </a:rPr>
              <a:t> </a:t>
            </a:r>
            <a:r>
              <a:rPr lang="en-US" sz="2400" err="1">
                <a:latin typeface="+mn-lt"/>
              </a:rPr>
              <a:t>các</a:t>
            </a:r>
            <a:r>
              <a:rPr lang="en-US" sz="2400">
                <a:latin typeface="+mn-lt"/>
              </a:rPr>
              <a:t> </a:t>
            </a:r>
            <a:r>
              <a:rPr lang="en-US" sz="2400" err="1">
                <a:latin typeface="+mn-lt"/>
              </a:rPr>
              <a:t>chức</a:t>
            </a:r>
            <a:r>
              <a:rPr lang="en-US" sz="2400">
                <a:latin typeface="+mn-lt"/>
              </a:rPr>
              <a:t> </a:t>
            </a:r>
            <a:r>
              <a:rPr lang="en-US" sz="2400" smtClean="0">
                <a:latin typeface="+mn-lt"/>
              </a:rPr>
              <a:t>năng (giảng viên, cán bộ quản lý)</a:t>
            </a:r>
            <a:endParaRPr lang="en-US" sz="2400">
              <a:latin typeface="+mn-lt"/>
            </a:endParaRPr>
          </a:p>
          <a:p>
            <a:pPr lvl="1">
              <a:buFont typeface="Arial" panose="020B0604020202020204" pitchFamily="34" charset="0"/>
              <a:buChar char="•"/>
            </a:pPr>
            <a:r>
              <a:rPr lang="en-US" sz="2400" b="0" err="1" smtClean="0">
                <a:latin typeface="+mn-lt"/>
              </a:rPr>
              <a:t>Thực</a:t>
            </a:r>
            <a:r>
              <a:rPr lang="en-US" sz="2400" b="0" smtClean="0">
                <a:latin typeface="+mn-lt"/>
              </a:rPr>
              <a:t> </a:t>
            </a:r>
            <a:r>
              <a:rPr lang="en-US" sz="2400" b="0" err="1" smtClean="0">
                <a:latin typeface="+mn-lt"/>
              </a:rPr>
              <a:t>hiện</a:t>
            </a:r>
            <a:r>
              <a:rPr lang="en-US" sz="2400" b="0" smtClean="0">
                <a:latin typeface="+mn-lt"/>
              </a:rPr>
              <a:t> </a:t>
            </a:r>
            <a:r>
              <a:rPr lang="en-US" sz="2400" b="0" err="1" smtClean="0">
                <a:latin typeface="+mn-lt"/>
              </a:rPr>
              <a:t>đúng</a:t>
            </a:r>
            <a:r>
              <a:rPr lang="en-US" sz="2400" b="0" smtClean="0">
                <a:latin typeface="+mn-lt"/>
              </a:rPr>
              <a:t> </a:t>
            </a:r>
            <a:r>
              <a:rPr lang="en-US" sz="2400" b="0" err="1" smtClean="0">
                <a:latin typeface="+mn-lt"/>
              </a:rPr>
              <a:t>quy</a:t>
            </a:r>
            <a:r>
              <a:rPr lang="en-US" sz="2400" b="0" smtClean="0">
                <a:latin typeface="+mn-lt"/>
              </a:rPr>
              <a:t> </a:t>
            </a:r>
            <a:r>
              <a:rPr lang="en-US" sz="2400" b="0" err="1" smtClean="0">
                <a:latin typeface="+mn-lt"/>
              </a:rPr>
              <a:t>trình</a:t>
            </a:r>
            <a:r>
              <a:rPr lang="en-US" sz="2400" b="0" smtClean="0">
                <a:latin typeface="+mn-lt"/>
              </a:rPr>
              <a:t> </a:t>
            </a:r>
            <a:r>
              <a:rPr lang="en-US" sz="2400" b="0" err="1" smtClean="0">
                <a:latin typeface="+mn-lt"/>
              </a:rPr>
              <a:t>quản</a:t>
            </a:r>
            <a:r>
              <a:rPr lang="en-US" sz="2400" b="0" smtClean="0">
                <a:latin typeface="+mn-lt"/>
              </a:rPr>
              <a:t> </a:t>
            </a:r>
            <a:r>
              <a:rPr lang="en-US" sz="2400" b="0" err="1" smtClean="0">
                <a:latin typeface="+mn-lt"/>
              </a:rPr>
              <a:t>lý</a:t>
            </a:r>
            <a:endParaRPr lang="en-US" sz="2400" b="0" smtClean="0">
              <a:latin typeface="+mn-lt"/>
            </a:endParaRPr>
          </a:p>
          <a:p>
            <a:pPr lvl="1">
              <a:buFont typeface="Arial" panose="020B0604020202020204" pitchFamily="34" charset="0"/>
              <a:buChar char="•"/>
            </a:pPr>
            <a:r>
              <a:rPr lang="en-US" sz="2400" b="0" err="1" smtClean="0">
                <a:latin typeface="+mn-lt"/>
              </a:rPr>
              <a:t>Tối</a:t>
            </a:r>
            <a:r>
              <a:rPr lang="en-US" sz="2400" b="0" smtClean="0">
                <a:latin typeface="+mn-lt"/>
              </a:rPr>
              <a:t> </a:t>
            </a:r>
            <a:r>
              <a:rPr lang="en-US" sz="2400" b="0" err="1" smtClean="0">
                <a:latin typeface="+mn-lt"/>
              </a:rPr>
              <a:t>ưu</a:t>
            </a:r>
            <a:r>
              <a:rPr lang="en-US" sz="2400" b="0" smtClean="0">
                <a:latin typeface="+mn-lt"/>
              </a:rPr>
              <a:t> </a:t>
            </a:r>
            <a:r>
              <a:rPr lang="en-US" sz="2400" b="0" err="1" smtClean="0">
                <a:latin typeface="+mn-lt"/>
              </a:rPr>
              <a:t>hóa</a:t>
            </a:r>
            <a:r>
              <a:rPr lang="en-US" sz="2400" b="0" smtClean="0">
                <a:latin typeface="+mn-lt"/>
              </a:rPr>
              <a:t> </a:t>
            </a:r>
            <a:r>
              <a:rPr lang="en-US" sz="2400" b="0" err="1" smtClean="0">
                <a:latin typeface="+mn-lt"/>
              </a:rPr>
              <a:t>thao</a:t>
            </a:r>
            <a:r>
              <a:rPr lang="en-US" sz="2400" b="0" smtClean="0">
                <a:latin typeface="+mn-lt"/>
              </a:rPr>
              <a:t> </a:t>
            </a:r>
            <a:r>
              <a:rPr lang="en-US" sz="2400" b="0" err="1" smtClean="0">
                <a:latin typeface="+mn-lt"/>
              </a:rPr>
              <a:t>tác</a:t>
            </a:r>
            <a:r>
              <a:rPr lang="en-US" sz="2400" b="0" smtClean="0">
                <a:latin typeface="+mn-lt"/>
              </a:rPr>
              <a:t> </a:t>
            </a:r>
            <a:r>
              <a:rPr lang="en-US" sz="2400" b="0" err="1" smtClean="0">
                <a:latin typeface="+mn-lt"/>
              </a:rPr>
              <a:t>người</a:t>
            </a:r>
            <a:r>
              <a:rPr lang="en-US" sz="2400" b="0" smtClean="0">
                <a:latin typeface="+mn-lt"/>
              </a:rPr>
              <a:t> </a:t>
            </a:r>
            <a:r>
              <a:rPr lang="en-US" sz="2400" b="0" err="1" smtClean="0">
                <a:latin typeface="+mn-lt"/>
              </a:rPr>
              <a:t>dùng</a:t>
            </a:r>
            <a:endParaRPr lang="en-US" sz="2400" b="0" smtClean="0">
              <a:latin typeface="+mn-lt"/>
            </a:endParaRPr>
          </a:p>
          <a:p>
            <a:pPr lvl="1">
              <a:buFont typeface="Arial" panose="020B0604020202020204" pitchFamily="34" charset="0"/>
              <a:buChar char="•"/>
            </a:pPr>
            <a:r>
              <a:rPr lang="en-US" sz="2400" b="0" err="1" smtClean="0">
                <a:latin typeface="+mn-lt"/>
              </a:rPr>
              <a:t>Tương</a:t>
            </a:r>
            <a:r>
              <a:rPr lang="en-US" sz="2400" b="0" smtClean="0">
                <a:latin typeface="+mn-lt"/>
              </a:rPr>
              <a:t> </a:t>
            </a:r>
            <a:r>
              <a:rPr lang="en-US" sz="2400" b="0" err="1" smtClean="0">
                <a:latin typeface="+mn-lt"/>
              </a:rPr>
              <a:t>thích</a:t>
            </a:r>
            <a:r>
              <a:rPr lang="en-US" sz="2400" b="0" smtClean="0">
                <a:latin typeface="+mn-lt"/>
              </a:rPr>
              <a:t> </a:t>
            </a:r>
            <a:r>
              <a:rPr lang="en-US" sz="2400" b="0" err="1" smtClean="0">
                <a:latin typeface="+mn-lt"/>
              </a:rPr>
              <a:t>trên</a:t>
            </a:r>
            <a:r>
              <a:rPr lang="en-US" sz="2400" b="0" smtClean="0">
                <a:latin typeface="+mn-lt"/>
              </a:rPr>
              <a:t> </a:t>
            </a:r>
            <a:r>
              <a:rPr lang="en-US" sz="2400" b="0" err="1" smtClean="0">
                <a:latin typeface="+mn-lt"/>
              </a:rPr>
              <a:t>nhiều</a:t>
            </a:r>
            <a:r>
              <a:rPr lang="en-US" sz="2400" b="0" smtClean="0">
                <a:latin typeface="+mn-lt"/>
              </a:rPr>
              <a:t> </a:t>
            </a:r>
            <a:r>
              <a:rPr lang="en-US" sz="2400" b="0" err="1" smtClean="0">
                <a:latin typeface="+mn-lt"/>
              </a:rPr>
              <a:t>trình</a:t>
            </a:r>
            <a:r>
              <a:rPr lang="en-US" sz="2400" b="0" smtClean="0">
                <a:latin typeface="+mn-lt"/>
              </a:rPr>
              <a:t> </a:t>
            </a:r>
            <a:r>
              <a:rPr lang="en-US" sz="2400" b="0" err="1" smtClean="0">
                <a:latin typeface="+mn-lt"/>
              </a:rPr>
              <a:t>duyệt</a:t>
            </a:r>
            <a:r>
              <a:rPr lang="en-US" sz="2400" b="0" smtClean="0">
                <a:latin typeface="+mn-lt"/>
              </a:rPr>
              <a:t>, </a:t>
            </a:r>
            <a:r>
              <a:rPr lang="en-US" sz="2400" b="0" err="1" smtClean="0">
                <a:latin typeface="+mn-lt"/>
              </a:rPr>
              <a:t>thiết</a:t>
            </a:r>
            <a:r>
              <a:rPr lang="en-US" sz="2400" b="0" smtClean="0">
                <a:latin typeface="+mn-lt"/>
              </a:rPr>
              <a:t> bị</a:t>
            </a:r>
          </a:p>
          <a:p>
            <a:pPr lvl="1">
              <a:buFont typeface="Arial" panose="020B0604020202020204" pitchFamily="34" charset="0"/>
              <a:buChar char="•"/>
            </a:pPr>
            <a:endParaRPr lang="en-US" sz="2400" b="0" smtClean="0">
              <a:latin typeface="+mn-lt"/>
            </a:endParaRPr>
          </a:p>
        </p:txBody>
      </p:sp>
    </p:spTree>
    <p:extLst>
      <p:ext uri="{BB962C8B-B14F-4D97-AF65-F5344CB8AC3E}">
        <p14:creationId xmlns:p14="http://schemas.microsoft.com/office/powerpoint/2010/main" val="11493320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Đối tượng và phạm vi nghiên cứu</a:t>
            </a:r>
            <a:endParaRPr lang="en-US"/>
          </a:p>
        </p:txBody>
      </p:sp>
      <p:sp>
        <p:nvSpPr>
          <p:cNvPr id="3" name="Content Placeholder 2"/>
          <p:cNvSpPr>
            <a:spLocks noGrp="1"/>
          </p:cNvSpPr>
          <p:nvPr>
            <p:ph idx="1"/>
          </p:nvPr>
        </p:nvSpPr>
        <p:spPr>
          <a:xfrm>
            <a:off x="533400" y="1676400"/>
            <a:ext cx="8229600" cy="4691062"/>
          </a:xfrm>
        </p:spPr>
        <p:txBody>
          <a:bodyPr/>
          <a:lstStyle/>
          <a:p>
            <a:pPr lvl="1">
              <a:buFont typeface="Wingdings" panose="05000000000000000000" pitchFamily="2" charset="2"/>
              <a:buChar char="v"/>
            </a:pPr>
            <a:r>
              <a:rPr lang="en-US" sz="2400" b="1" smtClean="0">
                <a:latin typeface="+mn-lt"/>
              </a:rPr>
              <a:t>Đối tượng</a:t>
            </a:r>
          </a:p>
          <a:p>
            <a:pPr lvl="1">
              <a:buFont typeface="Arial" panose="020B0604020202020204" pitchFamily="34" charset="0"/>
              <a:buChar char="•"/>
            </a:pPr>
            <a:r>
              <a:rPr lang="en-US" sz="2400" smtClean="0">
                <a:latin typeface="+mn-lt"/>
              </a:rPr>
              <a:t>Giảng viên (đăng ký lịch thực hành)</a:t>
            </a:r>
          </a:p>
          <a:p>
            <a:pPr lvl="1">
              <a:buFont typeface="Arial" panose="020B0604020202020204" pitchFamily="34" charset="0"/>
              <a:buChar char="•"/>
            </a:pPr>
            <a:r>
              <a:rPr lang="en-US" sz="2400" smtClean="0">
                <a:latin typeface="+mn-lt"/>
              </a:rPr>
              <a:t>Cán bộ quản lý phòng thí nghiệm thực hành (quản lý phòng và xử lý các yêu cầu)</a:t>
            </a:r>
          </a:p>
          <a:p>
            <a:pPr lvl="1">
              <a:buFont typeface="Wingdings" panose="05000000000000000000" pitchFamily="2" charset="2"/>
              <a:buChar char="v"/>
            </a:pPr>
            <a:r>
              <a:rPr lang="en-US" sz="2400" b="1" smtClean="0">
                <a:latin typeface="+mn-lt"/>
              </a:rPr>
              <a:t>Phạm vi nghiên cứu</a:t>
            </a:r>
          </a:p>
          <a:p>
            <a:pPr lvl="1">
              <a:buFont typeface="Arial" panose="020B0604020202020204" pitchFamily="34" charset="0"/>
              <a:buChar char="•"/>
            </a:pPr>
            <a:r>
              <a:rPr lang="en-US" sz="2400" smtClean="0">
                <a:latin typeface="+mn-lt"/>
              </a:rPr>
              <a:t>Đề tài được thực hiện theo quy trình quản lý phòng thí nghiệm thực hành của Khoa CNTT&amp;TT, trường Đại học Cần Thơ</a:t>
            </a:r>
            <a:endParaRPr lang="en-US" sz="2900" b="1">
              <a:latin typeface="+mn-lt"/>
            </a:endParaRPr>
          </a:p>
        </p:txBody>
      </p:sp>
      <p:sp>
        <p:nvSpPr>
          <p:cNvPr id="4" name="Slide Number Placeholder 3"/>
          <p:cNvSpPr>
            <a:spLocks noGrp="1"/>
          </p:cNvSpPr>
          <p:nvPr>
            <p:ph type="sldNum" sz="quarter" idx="12"/>
          </p:nvPr>
        </p:nvSpPr>
        <p:spPr/>
        <p:txBody>
          <a:bodyPr/>
          <a:lstStyle/>
          <a:p>
            <a:pPr>
              <a:defRPr/>
            </a:pPr>
            <a:fld id="{20CDDA0F-6228-4D21-A34F-D991946E76B9}" type="slidenum">
              <a:rPr lang="en-US" altLang="en-US" smtClean="0"/>
              <a:pPr>
                <a:defRPr/>
              </a:pPr>
              <a:t>6</a:t>
            </a:fld>
            <a:endParaRPr lang="en-US" altLang="en-US"/>
          </a:p>
        </p:txBody>
      </p:sp>
    </p:spTree>
    <p:extLst>
      <p:ext uri="{BB962C8B-B14F-4D97-AF65-F5344CB8AC3E}">
        <p14:creationId xmlns:p14="http://schemas.microsoft.com/office/powerpoint/2010/main" val="89015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additive="base">
                                        <p:cTn id="1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t>PHƯƠNG PHÁP NGHIÊN CỨU</a:t>
            </a:r>
            <a:endParaRPr lang="en-US"/>
          </a:p>
        </p:txBody>
      </p:sp>
      <p:sp>
        <p:nvSpPr>
          <p:cNvPr id="3" name="Content Placeholder 2"/>
          <p:cNvSpPr>
            <a:spLocks noGrp="1"/>
          </p:cNvSpPr>
          <p:nvPr>
            <p:ph idx="1"/>
          </p:nvPr>
        </p:nvSpPr>
        <p:spPr>
          <a:xfrm>
            <a:off x="609600" y="1633538"/>
            <a:ext cx="8153400" cy="4691062"/>
          </a:xfrm>
        </p:spPr>
        <p:txBody>
          <a:bodyPr/>
          <a:lstStyle/>
          <a:p>
            <a:pPr lvl="1" algn="just">
              <a:buFont typeface="Wingdings" panose="05000000000000000000" pitchFamily="2" charset="2"/>
              <a:buChar char="v"/>
            </a:pPr>
            <a:r>
              <a:rPr lang="en-US" sz="2900" b="1" dirty="0" smtClean="0">
                <a:latin typeface="+mn-lt"/>
              </a:rPr>
              <a:t>Thu </a:t>
            </a:r>
            <a:r>
              <a:rPr lang="en-US" sz="2900" b="1" dirty="0" err="1" smtClean="0">
                <a:latin typeface="+mn-lt"/>
              </a:rPr>
              <a:t>thập</a:t>
            </a:r>
            <a:r>
              <a:rPr lang="en-US" sz="2900" b="1" dirty="0" smtClean="0">
                <a:latin typeface="+mn-lt"/>
              </a:rPr>
              <a:t> </a:t>
            </a:r>
            <a:r>
              <a:rPr lang="en-US" sz="2900" b="1" dirty="0" err="1" smtClean="0">
                <a:latin typeface="+mn-lt"/>
              </a:rPr>
              <a:t>thông</a:t>
            </a:r>
            <a:r>
              <a:rPr lang="en-US" sz="2900" b="1" dirty="0" smtClean="0">
                <a:latin typeface="+mn-lt"/>
              </a:rPr>
              <a:t> tin</a:t>
            </a:r>
          </a:p>
          <a:p>
            <a:pPr lvl="1" algn="just">
              <a:buFont typeface="Wingdings" panose="05000000000000000000" pitchFamily="2" charset="2"/>
              <a:buChar char="v"/>
            </a:pPr>
            <a:r>
              <a:rPr lang="en-US" sz="2900" b="1" dirty="0" err="1" smtClean="0">
                <a:latin typeface="+mn-lt"/>
              </a:rPr>
              <a:t>Đề</a:t>
            </a:r>
            <a:r>
              <a:rPr lang="en-US" sz="2900" b="1" dirty="0" smtClean="0">
                <a:latin typeface="+mn-lt"/>
              </a:rPr>
              <a:t> </a:t>
            </a:r>
            <a:r>
              <a:rPr lang="en-US" sz="2900" b="1" dirty="0" err="1" smtClean="0">
                <a:latin typeface="+mn-lt"/>
              </a:rPr>
              <a:t>xuất</a:t>
            </a:r>
            <a:r>
              <a:rPr lang="en-US" sz="2900" b="1" dirty="0" smtClean="0">
                <a:latin typeface="+mn-lt"/>
              </a:rPr>
              <a:t> </a:t>
            </a:r>
            <a:r>
              <a:rPr lang="en-US" sz="2900" b="1" dirty="0" err="1" smtClean="0">
                <a:latin typeface="+mn-lt"/>
              </a:rPr>
              <a:t>giải</a:t>
            </a:r>
            <a:r>
              <a:rPr lang="en-US" sz="2900" b="1" dirty="0" smtClean="0">
                <a:latin typeface="+mn-lt"/>
              </a:rPr>
              <a:t> </a:t>
            </a:r>
            <a:r>
              <a:rPr lang="en-US" sz="2900" b="1" dirty="0" err="1" smtClean="0">
                <a:latin typeface="+mn-lt"/>
              </a:rPr>
              <a:t>pháp</a:t>
            </a:r>
            <a:endParaRPr lang="en-US" sz="2900" b="1" dirty="0" smtClean="0">
              <a:latin typeface="+mn-lt"/>
            </a:endParaRPr>
          </a:p>
          <a:p>
            <a:pPr lvl="1" algn="just">
              <a:buFont typeface="Arial" panose="020B0604020202020204" pitchFamily="34" charset="0"/>
              <a:buChar char="•"/>
            </a:pPr>
            <a:r>
              <a:rPr lang="en-US" sz="2900" dirty="0" smtClean="0">
                <a:latin typeface="+mn-lt"/>
              </a:rPr>
              <a:t>Spring Framework 5.4</a:t>
            </a:r>
          </a:p>
          <a:p>
            <a:pPr lvl="1" algn="just">
              <a:buFont typeface="Arial" panose="020B0604020202020204" pitchFamily="34" charset="0"/>
              <a:buChar char="•"/>
            </a:pPr>
            <a:r>
              <a:rPr lang="en-US" sz="2900" dirty="0" err="1" smtClean="0">
                <a:latin typeface="+mn-lt"/>
              </a:rPr>
              <a:t>Hệ</a:t>
            </a:r>
            <a:r>
              <a:rPr lang="en-US" sz="2900" dirty="0" smtClean="0">
                <a:latin typeface="+mn-lt"/>
              </a:rPr>
              <a:t> </a:t>
            </a:r>
            <a:r>
              <a:rPr lang="en-US" sz="2900" dirty="0" err="1" smtClean="0">
                <a:latin typeface="+mn-lt"/>
              </a:rPr>
              <a:t>quản</a:t>
            </a:r>
            <a:r>
              <a:rPr lang="en-US" sz="2900" dirty="0" smtClean="0">
                <a:latin typeface="+mn-lt"/>
              </a:rPr>
              <a:t> </a:t>
            </a:r>
            <a:r>
              <a:rPr lang="en-US" sz="2900" dirty="0" err="1" smtClean="0">
                <a:latin typeface="+mn-lt"/>
              </a:rPr>
              <a:t>trị</a:t>
            </a:r>
            <a:r>
              <a:rPr lang="en-US" sz="2900" dirty="0" smtClean="0">
                <a:latin typeface="+mn-lt"/>
              </a:rPr>
              <a:t> CSDL MySQL, </a:t>
            </a:r>
            <a:r>
              <a:rPr lang="en-US" sz="2900" dirty="0" smtClean="0">
                <a:latin typeface="+mn-lt"/>
              </a:rPr>
              <a:t>Apache Tomcat</a:t>
            </a:r>
            <a:endParaRPr lang="en-US" sz="2900" dirty="0" smtClean="0">
              <a:latin typeface="+mn-lt"/>
            </a:endParaRPr>
          </a:p>
          <a:p>
            <a:pPr lvl="1" algn="just">
              <a:buFont typeface="Wingdings" panose="05000000000000000000" pitchFamily="2" charset="2"/>
              <a:buChar char="v"/>
            </a:pPr>
            <a:r>
              <a:rPr lang="en-US" sz="2900" b="1" dirty="0" err="1">
                <a:latin typeface="+mj-lt"/>
              </a:rPr>
              <a:t>Nghiên</a:t>
            </a:r>
            <a:r>
              <a:rPr lang="en-US" sz="2900" b="1" dirty="0">
                <a:latin typeface="+mj-lt"/>
              </a:rPr>
              <a:t> </a:t>
            </a:r>
            <a:r>
              <a:rPr lang="en-US" sz="2900" b="1" dirty="0" err="1">
                <a:latin typeface="+mj-lt"/>
              </a:rPr>
              <a:t>cứu</a:t>
            </a:r>
            <a:r>
              <a:rPr lang="en-US" sz="2900" b="1" dirty="0">
                <a:latin typeface="+mj-lt"/>
              </a:rPr>
              <a:t> </a:t>
            </a:r>
            <a:r>
              <a:rPr lang="en-US" sz="2900" b="1" dirty="0" err="1">
                <a:latin typeface="+mj-lt"/>
              </a:rPr>
              <a:t>công</a:t>
            </a:r>
            <a:r>
              <a:rPr lang="en-US" sz="2900" b="1" dirty="0">
                <a:latin typeface="+mj-lt"/>
              </a:rPr>
              <a:t> </a:t>
            </a:r>
            <a:r>
              <a:rPr lang="en-US" sz="2900" b="1" dirty="0" err="1" smtClean="0">
                <a:latin typeface="+mj-lt"/>
              </a:rPr>
              <a:t>nghệ</a:t>
            </a:r>
            <a:endParaRPr lang="en-US" sz="2900" b="1" dirty="0">
              <a:latin typeface="+mj-lt"/>
            </a:endParaRPr>
          </a:p>
        </p:txBody>
      </p:sp>
      <p:sp>
        <p:nvSpPr>
          <p:cNvPr id="4" name="Slide Number Placeholder 3"/>
          <p:cNvSpPr>
            <a:spLocks noGrp="1"/>
          </p:cNvSpPr>
          <p:nvPr>
            <p:ph type="sldNum" sz="quarter" idx="12"/>
          </p:nvPr>
        </p:nvSpPr>
        <p:spPr/>
        <p:txBody>
          <a:bodyPr/>
          <a:lstStyle/>
          <a:p>
            <a:pPr>
              <a:defRPr/>
            </a:pPr>
            <a:fld id="{20CDDA0F-6228-4D21-A34F-D991946E76B9}" type="slidenum">
              <a:rPr lang="en-US" altLang="en-US" smtClean="0"/>
              <a:pPr>
                <a:defRPr/>
              </a:pPr>
              <a:t>7</a:t>
            </a:fld>
            <a:endParaRPr lang="en-US" altLang="en-US"/>
          </a:p>
        </p:txBody>
      </p:sp>
    </p:spTree>
    <p:extLst>
      <p:ext uri="{BB962C8B-B14F-4D97-AF65-F5344CB8AC3E}">
        <p14:creationId xmlns:p14="http://schemas.microsoft.com/office/powerpoint/2010/main" val="3595431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Giải pháp công nghệ</a:t>
            </a:r>
            <a:endParaRPr lang="en-US"/>
          </a:p>
        </p:txBody>
      </p:sp>
      <p:sp>
        <p:nvSpPr>
          <p:cNvPr id="4" name="Slide Number Placeholder 3"/>
          <p:cNvSpPr>
            <a:spLocks noGrp="1"/>
          </p:cNvSpPr>
          <p:nvPr>
            <p:ph type="sldNum" sz="quarter" idx="12"/>
          </p:nvPr>
        </p:nvSpPr>
        <p:spPr/>
        <p:txBody>
          <a:bodyPr/>
          <a:lstStyle/>
          <a:p>
            <a:pPr>
              <a:defRPr/>
            </a:pPr>
            <a:fld id="{20CDDA0F-6228-4D21-A34F-D991946E76B9}" type="slidenum">
              <a:rPr lang="en-US" altLang="en-US" smtClean="0"/>
              <a:pPr>
                <a:defRPr/>
              </a:pPr>
              <a:t>8</a:t>
            </a:fld>
            <a:endParaRPr lang="en-US" altLang="en-US"/>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21462" y="1902586"/>
            <a:ext cx="2982032" cy="192493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3164" y="5193734"/>
            <a:ext cx="1432072" cy="877330"/>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61133" y="4104065"/>
            <a:ext cx="1176950" cy="1101648"/>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02184" y="5295545"/>
            <a:ext cx="1136694" cy="965301"/>
          </a:xfrm>
          <a:prstGeom prst="rect">
            <a:avLst/>
          </a:prstGeom>
        </p:spPr>
      </p:pic>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331708" y="4195582"/>
            <a:ext cx="1357870" cy="773801"/>
          </a:xfrm>
          <a:prstGeom prst="rect">
            <a:avLst/>
          </a:prstGeom>
        </p:spPr>
      </p:pic>
      <p:pic>
        <p:nvPicPr>
          <p:cNvPr id="1030" name="Picture 6" descr="https://fiverr-res.cloudinary.com/images/t_main1,q_auto,f_auto/gigs/104961974/original/115a26d1dd15eb9dc31b93fc1032b8ce9c1d3e3c/develop-web-services-from-spring-framework.png"/>
          <p:cNvPicPr>
            <a:picLocks noGrp="1" noChangeAspect="1" noChangeArrowheads="1"/>
          </p:cNvPicPr>
          <p:nvPr>
            <p:ph idx="1"/>
          </p:nvPr>
        </p:nvPicPr>
        <p:blipFill>
          <a:blip r:embed="rId8">
            <a:extLst>
              <a:ext uri="{28A0092B-C50C-407E-A947-70E740481C1C}">
                <a14:useLocalDpi xmlns:a14="http://schemas.microsoft.com/office/drawing/2010/main" val="0"/>
              </a:ext>
            </a:extLst>
          </a:blip>
          <a:srcRect/>
          <a:stretch>
            <a:fillRect/>
          </a:stretch>
        </p:blipFill>
        <p:spPr bwMode="auto">
          <a:xfrm>
            <a:off x="213016" y="1646328"/>
            <a:ext cx="2925067" cy="202095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d22e4d61ky6061.cloudfront.net/sites/default/files/Apache%20Tomcat_0.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26658" y="322337"/>
            <a:ext cx="4762500" cy="47625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heroku 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5574" y="4201184"/>
            <a:ext cx="1869880" cy="186988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mage result for thymeleaf 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326658" y="2519991"/>
            <a:ext cx="1206691" cy="310271"/>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mage result for full calendar 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51343" y="4038431"/>
            <a:ext cx="3487857" cy="2201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2482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00"/>
                                        <p:tgtEl>
                                          <p:spTgt spid="7"/>
                                        </p:tgtEl>
                                      </p:cBhvr>
                                    </p:animEffect>
                                  </p:childTnLst>
                                </p:cTn>
                              </p:par>
                              <p:par>
                                <p:cTn id="14" presetID="22" presetClass="entr" presetSubtype="4"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par>
                                <p:cTn id="17" presetID="22" presetClass="entr" presetSubtype="4"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down)">
                                      <p:cBhvr>
                                        <p:cTn id="19" dur="500"/>
                                        <p:tgtEl>
                                          <p:spTgt spid="11"/>
                                        </p:tgtEl>
                                      </p:cBhvr>
                                    </p:animEffect>
                                  </p:childTnLst>
                                </p:cTn>
                              </p:par>
                              <p:par>
                                <p:cTn id="20" presetID="22" presetClass="entr" presetSubtype="4"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down)">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t>NỘI DUNG NGHIÊN CỨU</a:t>
            </a:r>
            <a:endParaRPr lang="en-US"/>
          </a:p>
        </p:txBody>
      </p:sp>
      <p:sp>
        <p:nvSpPr>
          <p:cNvPr id="3" name="Content Placeholder 2"/>
          <p:cNvSpPr>
            <a:spLocks noGrp="1"/>
          </p:cNvSpPr>
          <p:nvPr>
            <p:ph idx="1"/>
          </p:nvPr>
        </p:nvSpPr>
        <p:spPr/>
        <p:txBody>
          <a:bodyPr/>
          <a:lstStyle/>
          <a:p>
            <a:pPr>
              <a:buFont typeface="Wingdings" panose="05000000000000000000" pitchFamily="2" charset="2"/>
              <a:buChar char="v"/>
            </a:pPr>
            <a:r>
              <a:rPr lang="en-US" err="1"/>
              <a:t>Mô</a:t>
            </a:r>
            <a:r>
              <a:rPr lang="en-US"/>
              <a:t> </a:t>
            </a:r>
            <a:r>
              <a:rPr lang="en-US" err="1"/>
              <a:t>tả</a:t>
            </a:r>
            <a:r>
              <a:rPr lang="en-US"/>
              <a:t> </a:t>
            </a:r>
            <a:r>
              <a:rPr lang="en-US" err="1"/>
              <a:t>hệ</a:t>
            </a:r>
            <a:r>
              <a:rPr lang="en-US"/>
              <a:t> </a:t>
            </a:r>
            <a:r>
              <a:rPr lang="en-US" err="1" smtClean="0"/>
              <a:t>thống</a:t>
            </a:r>
            <a:endParaRPr lang="en-US"/>
          </a:p>
          <a:p>
            <a:pPr>
              <a:buFont typeface="Wingdings" panose="05000000000000000000" pitchFamily="2" charset="2"/>
              <a:buChar char="v"/>
            </a:pPr>
            <a:r>
              <a:rPr lang="en-US" err="1" smtClean="0"/>
              <a:t>Thiết</a:t>
            </a:r>
            <a:r>
              <a:rPr lang="en-US" smtClean="0"/>
              <a:t> </a:t>
            </a:r>
            <a:r>
              <a:rPr lang="en-US" err="1"/>
              <a:t>kế</a:t>
            </a:r>
            <a:r>
              <a:rPr lang="en-US"/>
              <a:t> </a:t>
            </a:r>
            <a:r>
              <a:rPr lang="en-US" err="1" smtClean="0"/>
              <a:t>chương</a:t>
            </a:r>
            <a:r>
              <a:rPr lang="en-US" smtClean="0"/>
              <a:t> </a:t>
            </a:r>
            <a:r>
              <a:rPr lang="en-US" err="1" smtClean="0"/>
              <a:t>trình</a:t>
            </a:r>
            <a:endParaRPr lang="en-US"/>
          </a:p>
          <a:p>
            <a:pPr>
              <a:buFont typeface="Wingdings" panose="05000000000000000000" pitchFamily="2" charset="2"/>
              <a:buChar char="v"/>
            </a:pPr>
            <a:r>
              <a:rPr lang="en-US" err="1" smtClean="0"/>
              <a:t>Thiết</a:t>
            </a:r>
            <a:r>
              <a:rPr lang="en-US" smtClean="0"/>
              <a:t> </a:t>
            </a:r>
            <a:r>
              <a:rPr lang="en-US" err="1" smtClean="0"/>
              <a:t>kế</a:t>
            </a:r>
            <a:r>
              <a:rPr lang="en-US" smtClean="0"/>
              <a:t> </a:t>
            </a:r>
            <a:r>
              <a:rPr lang="en-US" err="1" smtClean="0"/>
              <a:t>cơ</a:t>
            </a:r>
            <a:r>
              <a:rPr lang="en-US" smtClean="0"/>
              <a:t> </a:t>
            </a:r>
            <a:r>
              <a:rPr lang="en-US" err="1" smtClean="0"/>
              <a:t>sở</a:t>
            </a:r>
            <a:r>
              <a:rPr lang="en-US" smtClean="0"/>
              <a:t> </a:t>
            </a:r>
            <a:r>
              <a:rPr lang="en-US" err="1" smtClean="0"/>
              <a:t>dữ</a:t>
            </a:r>
            <a:r>
              <a:rPr lang="en-US" smtClean="0"/>
              <a:t> liệu</a:t>
            </a:r>
          </a:p>
          <a:p>
            <a:pPr>
              <a:buFont typeface="Wingdings" panose="05000000000000000000" pitchFamily="2" charset="2"/>
              <a:buChar char="v"/>
            </a:pPr>
            <a:r>
              <a:rPr lang="en-US" smtClean="0"/>
              <a:t>Kết quả nghiên cứu</a:t>
            </a:r>
            <a:endParaRPr lang="en-US"/>
          </a:p>
          <a:p>
            <a:pPr marL="0" indent="0">
              <a:buNone/>
            </a:pPr>
            <a:endParaRPr lang="en-US" sz="2400" smtClean="0"/>
          </a:p>
        </p:txBody>
      </p:sp>
      <p:sp>
        <p:nvSpPr>
          <p:cNvPr id="4" name="Slide Number Placeholder 3"/>
          <p:cNvSpPr>
            <a:spLocks noGrp="1"/>
          </p:cNvSpPr>
          <p:nvPr>
            <p:ph type="sldNum" sz="quarter" idx="12"/>
          </p:nvPr>
        </p:nvSpPr>
        <p:spPr/>
        <p:txBody>
          <a:bodyPr/>
          <a:lstStyle/>
          <a:p>
            <a:pPr>
              <a:defRPr/>
            </a:pPr>
            <a:fld id="{20CDDA0F-6228-4D21-A34F-D991946E76B9}" type="slidenum">
              <a:rPr lang="en-US" altLang="en-US" smtClean="0"/>
              <a:pPr>
                <a:defRPr/>
              </a:pPr>
              <a:t>9</a:t>
            </a:fld>
            <a:endParaRPr lang="en-US" altLang="en-US"/>
          </a:p>
        </p:txBody>
      </p:sp>
    </p:spTree>
    <p:extLst>
      <p:ext uri="{BB962C8B-B14F-4D97-AF65-F5344CB8AC3E}">
        <p14:creationId xmlns:p14="http://schemas.microsoft.com/office/powerpoint/2010/main" val="2290812180"/>
      </p:ext>
    </p:extLst>
  </p:cSld>
  <p:clrMapOvr>
    <a:masterClrMapping/>
  </p:clrMapOvr>
  <p:transition spd="med">
    <p:pull/>
  </p:transition>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5848</TotalTime>
  <Words>2422</Words>
  <Application>Microsoft Office PowerPoint</Application>
  <PresentationFormat>On-screen Show (4:3)</PresentationFormat>
  <Paragraphs>282</Paragraphs>
  <Slides>27</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Symbol</vt:lpstr>
      <vt:lpstr>Times New Roman</vt:lpstr>
      <vt:lpstr>Verdana</vt:lpstr>
      <vt:lpstr>Wingdings</vt:lpstr>
      <vt:lpstr>Default Design</vt:lpstr>
      <vt:lpstr>PowerPoint Presentation</vt:lpstr>
      <vt:lpstr>NỘI DUNG BÁO CÁO</vt:lpstr>
      <vt:lpstr>ĐẶT VẤN ĐỀ</vt:lpstr>
      <vt:lpstr>Tại sao thực hiện đề tài?</vt:lpstr>
      <vt:lpstr>Mục tiêu đề tài</vt:lpstr>
      <vt:lpstr>Đối tượng và phạm vi nghiên cứu</vt:lpstr>
      <vt:lpstr>PHƯƠNG PHÁP NGHIÊN CỨU</vt:lpstr>
      <vt:lpstr>Giải pháp công nghệ</vt:lpstr>
      <vt:lpstr>NỘI DUNG NGHIÊN CỨU</vt:lpstr>
      <vt:lpstr>Mô tả hệ thống</vt:lpstr>
      <vt:lpstr>Sơ đồ chức năng toàn hệ thống</vt:lpstr>
      <vt:lpstr>Sơ đồ xử lý</vt:lpstr>
      <vt:lpstr>Thiết kế dữ liệu</vt:lpstr>
      <vt:lpstr>Kết quả</vt:lpstr>
      <vt:lpstr>Kết quả</vt:lpstr>
      <vt:lpstr>Kết quả</vt:lpstr>
      <vt:lpstr>Kết quả</vt:lpstr>
      <vt:lpstr>Kết quả</vt:lpstr>
      <vt:lpstr>Kết quả</vt:lpstr>
      <vt:lpstr>Kết quả</vt:lpstr>
      <vt:lpstr>Kiểm định</vt:lpstr>
      <vt:lpstr>KẾT LUẬN</vt:lpstr>
      <vt:lpstr>Ưu điểm</vt:lpstr>
      <vt:lpstr>Hạn chế</vt:lpstr>
      <vt:lpstr>KẾT LUẬN</vt:lpstr>
      <vt:lpstr>Demo</vt:lpstr>
      <vt:lpstr>PowerPoint Presentation</vt:lpstr>
    </vt:vector>
  </TitlesOfParts>
  <Company>CANTHO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LRC</dc:creator>
  <cp:lastModifiedBy>Phong Pham</cp:lastModifiedBy>
  <cp:revision>390</cp:revision>
  <dcterms:created xsi:type="dcterms:W3CDTF">2008-08-06T06:37:20Z</dcterms:created>
  <dcterms:modified xsi:type="dcterms:W3CDTF">2018-12-13T12:24:45Z</dcterms:modified>
</cp:coreProperties>
</file>