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9"/>
  </p:notesMasterIdLst>
  <p:sldIdLst>
    <p:sldId id="256" r:id="rId2"/>
    <p:sldId id="267" r:id="rId3"/>
    <p:sldId id="268" r:id="rId4"/>
    <p:sldId id="349" r:id="rId5"/>
    <p:sldId id="296" r:id="rId6"/>
    <p:sldId id="308" r:id="rId7"/>
    <p:sldId id="309" r:id="rId8"/>
    <p:sldId id="351" r:id="rId9"/>
    <p:sldId id="273" r:id="rId10"/>
    <p:sldId id="350" r:id="rId11"/>
    <p:sldId id="344" r:id="rId12"/>
    <p:sldId id="359" r:id="rId13"/>
    <p:sldId id="275" r:id="rId14"/>
    <p:sldId id="352" r:id="rId15"/>
    <p:sldId id="356" r:id="rId16"/>
    <p:sldId id="357" r:id="rId17"/>
    <p:sldId id="361" r:id="rId18"/>
    <p:sldId id="365" r:id="rId19"/>
    <p:sldId id="362" r:id="rId20"/>
    <p:sldId id="367" r:id="rId21"/>
    <p:sldId id="354" r:id="rId22"/>
    <p:sldId id="290" r:id="rId23"/>
    <p:sldId id="291" r:id="rId24"/>
    <p:sldId id="340" r:id="rId25"/>
    <p:sldId id="292" r:id="rId26"/>
    <p:sldId id="366" r:id="rId27"/>
    <p:sldId id="262" r:id="rId28"/>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66"/>
    <a:srgbClr val="FCFAA4"/>
    <a:srgbClr val="1919FF"/>
    <a:srgbClr val="79C6C6"/>
    <a:srgbClr val="267878"/>
    <a:srgbClr val="A0BABC"/>
    <a:srgbClr val="B4D4D6"/>
    <a:srgbClr val="BDDCE0"/>
    <a:srgbClr val="889C9E"/>
    <a:srgbClr val="92AA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1143" autoAdjust="0"/>
    <p:restoredTop sz="91382" autoAdjust="0"/>
  </p:normalViewPr>
  <p:slideViewPr>
    <p:cSldViewPr>
      <p:cViewPr varScale="1">
        <p:scale>
          <a:sx n="68" d="100"/>
          <a:sy n="68" d="100"/>
        </p:scale>
        <p:origin x="810" y="66"/>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56" d="100"/>
          <a:sy n="56" d="100"/>
        </p:scale>
        <p:origin x="-2826"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A972DB-F795-481F-9DDB-E98EB1FB6476}" type="datetimeFigureOut">
              <a:rPr lang="en-US" smtClean="0"/>
              <a:t>12/14/2018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5E797F-F015-4070-9F9C-4517C09B7E92}" type="slidenum">
              <a:rPr lang="en-US" smtClean="0"/>
              <a:t>‹#›</a:t>
            </a:fld>
            <a:endParaRPr lang="en-US"/>
          </a:p>
        </p:txBody>
      </p:sp>
    </p:spTree>
    <p:extLst>
      <p:ext uri="{BB962C8B-B14F-4D97-AF65-F5344CB8AC3E}">
        <p14:creationId xmlns:p14="http://schemas.microsoft.com/office/powerpoint/2010/main" val="7515407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vi.wikipedia.org/wiki/H%E1%BB%87_qu%E1%BA%A3n_tr%E1%BB%8B_c%C6%A1_s%E1%BB%9F_d%E1%BB%AF_li%E1%BB%87u"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Kính</a:t>
            </a:r>
            <a:r>
              <a:rPr lang="en-US" baseline="0" dirty="0" smtClean="0"/>
              <a:t> </a:t>
            </a:r>
            <a:r>
              <a:rPr lang="en-US" baseline="0" dirty="0" err="1" smtClean="0"/>
              <a:t>chào</a:t>
            </a:r>
            <a:r>
              <a:rPr lang="en-US" baseline="0" dirty="0" smtClean="0"/>
              <a:t> </a:t>
            </a:r>
            <a:r>
              <a:rPr lang="en-US" baseline="0" dirty="0" err="1" smtClean="0"/>
              <a:t>quý</a:t>
            </a:r>
            <a:r>
              <a:rPr lang="en-US" baseline="0" dirty="0" smtClean="0"/>
              <a:t> </a:t>
            </a:r>
            <a:r>
              <a:rPr lang="en-US" baseline="0" dirty="0" err="1" smtClean="0"/>
              <a:t>hội</a:t>
            </a:r>
            <a:r>
              <a:rPr lang="en-US" baseline="0" dirty="0" smtClean="0"/>
              <a:t> </a:t>
            </a:r>
            <a:r>
              <a:rPr lang="en-US" baseline="0" dirty="0" err="1" smtClean="0"/>
              <a:t>đồng</a:t>
            </a:r>
            <a:r>
              <a:rPr lang="en-US" baseline="0" dirty="0" smtClean="0"/>
              <a:t>, </a:t>
            </a:r>
            <a:r>
              <a:rPr lang="en-US" baseline="0" dirty="0" err="1" smtClean="0"/>
              <a:t>quý</a:t>
            </a:r>
            <a:r>
              <a:rPr lang="en-US" baseline="0" dirty="0" smtClean="0"/>
              <a:t> </a:t>
            </a:r>
            <a:r>
              <a:rPr lang="en-US" baseline="0" dirty="0" err="1" smtClean="0"/>
              <a:t>thầy</a:t>
            </a:r>
            <a:r>
              <a:rPr lang="en-US" baseline="0" dirty="0" smtClean="0"/>
              <a:t> </a:t>
            </a:r>
            <a:r>
              <a:rPr lang="en-US" baseline="0" dirty="0" err="1" smtClean="0"/>
              <a:t>cô</a:t>
            </a:r>
            <a:r>
              <a:rPr lang="en-US" baseline="0" dirty="0" smtClean="0"/>
              <a:t> </a:t>
            </a:r>
            <a:r>
              <a:rPr lang="en-US" baseline="0" dirty="0" err="1" smtClean="0"/>
              <a:t>và</a:t>
            </a:r>
            <a:r>
              <a:rPr lang="en-US" baseline="0" dirty="0" smtClean="0"/>
              <a:t> </a:t>
            </a:r>
            <a:r>
              <a:rPr lang="en-US" baseline="0" dirty="0" err="1" smtClean="0"/>
              <a:t>các</a:t>
            </a:r>
            <a:r>
              <a:rPr lang="en-US" baseline="0" dirty="0" smtClean="0"/>
              <a:t>  </a:t>
            </a:r>
            <a:r>
              <a:rPr lang="en-US" baseline="0" dirty="0" err="1" smtClean="0"/>
              <a:t>bạn</a:t>
            </a:r>
            <a:r>
              <a:rPr lang="en-US" baseline="0" dirty="0" smtClean="0"/>
              <a:t>, </a:t>
            </a:r>
            <a:r>
              <a:rPr lang="en-US" baseline="0" dirty="0" err="1" smtClean="0"/>
              <a:t>em</a:t>
            </a:r>
            <a:r>
              <a:rPr lang="en-US" baseline="0" dirty="0" smtClean="0"/>
              <a:t> </a:t>
            </a:r>
            <a:r>
              <a:rPr lang="en-US" baseline="0" dirty="0" err="1" smtClean="0"/>
              <a:t>tên</a:t>
            </a:r>
            <a:r>
              <a:rPr lang="en-US" baseline="0" dirty="0" smtClean="0"/>
              <a:t> PNQP </a:t>
            </a:r>
            <a:r>
              <a:rPr lang="en-US" baseline="0" dirty="0" err="1" smtClean="0"/>
              <a:t>học</a:t>
            </a:r>
            <a:r>
              <a:rPr lang="en-US" baseline="0" dirty="0" smtClean="0"/>
              <a:t> </a:t>
            </a:r>
            <a:r>
              <a:rPr lang="en-US" baseline="0" dirty="0" err="1" smtClean="0"/>
              <a:t>lớp</a:t>
            </a:r>
            <a:r>
              <a:rPr lang="en-US" baseline="0" dirty="0" smtClean="0"/>
              <a:t> CNTT </a:t>
            </a:r>
            <a:r>
              <a:rPr lang="en-US" baseline="0" dirty="0" err="1" smtClean="0"/>
              <a:t>khóa</a:t>
            </a:r>
            <a:r>
              <a:rPr lang="en-US" baseline="0" dirty="0" smtClean="0"/>
              <a:t> 39. </a:t>
            </a:r>
            <a:r>
              <a:rPr lang="en-US" baseline="0" dirty="0" err="1" smtClean="0"/>
              <a:t>hôm</a:t>
            </a:r>
            <a:r>
              <a:rPr lang="en-US" baseline="0" dirty="0" smtClean="0"/>
              <a:t> nay </a:t>
            </a:r>
            <a:r>
              <a:rPr lang="en-US" baseline="0" dirty="0" err="1" smtClean="0"/>
              <a:t>em</a:t>
            </a:r>
            <a:r>
              <a:rPr lang="en-US" baseline="0" dirty="0" smtClean="0"/>
              <a:t> </a:t>
            </a:r>
            <a:r>
              <a:rPr lang="en-US" baseline="0" dirty="0" err="1" smtClean="0"/>
              <a:t>xin</a:t>
            </a:r>
            <a:r>
              <a:rPr lang="en-US" baseline="0" dirty="0" smtClean="0"/>
              <a:t> </a:t>
            </a:r>
            <a:r>
              <a:rPr lang="en-US" baseline="0" dirty="0" err="1" smtClean="0"/>
              <a:t>trình</a:t>
            </a:r>
            <a:r>
              <a:rPr lang="en-US" baseline="0" dirty="0" smtClean="0"/>
              <a:t> </a:t>
            </a:r>
            <a:r>
              <a:rPr lang="en-US" baseline="0" dirty="0" err="1" smtClean="0"/>
              <a:t>bày</a:t>
            </a:r>
            <a:r>
              <a:rPr lang="en-US" baseline="0" dirty="0" smtClean="0"/>
              <a:t> </a:t>
            </a:r>
            <a:r>
              <a:rPr lang="en-US" baseline="0" dirty="0" err="1" smtClean="0"/>
              <a:t>báo</a:t>
            </a:r>
            <a:r>
              <a:rPr lang="en-US" baseline="0" dirty="0" smtClean="0"/>
              <a:t> </a:t>
            </a:r>
            <a:r>
              <a:rPr lang="en-US" baseline="0" dirty="0" err="1" smtClean="0"/>
              <a:t>cáo</a:t>
            </a:r>
            <a:r>
              <a:rPr lang="en-US" baseline="0" dirty="0" smtClean="0"/>
              <a:t> </a:t>
            </a:r>
          </a:p>
          <a:p>
            <a:r>
              <a:rPr lang="en-US" baseline="0" dirty="0" err="1" smtClean="0"/>
              <a:t>Đề</a:t>
            </a:r>
            <a:r>
              <a:rPr lang="en-US" baseline="0" dirty="0" smtClean="0"/>
              <a:t> </a:t>
            </a:r>
            <a:r>
              <a:rPr lang="en-US" baseline="0" dirty="0" err="1" smtClean="0"/>
              <a:t>tài</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AB5E797F-F015-4070-9F9C-4517C09B7E92}" type="slidenum">
              <a:rPr lang="en-US" smtClean="0"/>
              <a:t>1</a:t>
            </a:fld>
            <a:endParaRPr lang="en-US"/>
          </a:p>
        </p:txBody>
      </p:sp>
    </p:spTree>
    <p:extLst>
      <p:ext uri="{BB962C8B-B14F-4D97-AF65-F5344CB8AC3E}">
        <p14:creationId xmlns:p14="http://schemas.microsoft.com/office/powerpoint/2010/main" val="10539207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Wingdings" panose="05000000000000000000" pitchFamily="2" charset="2"/>
              <a:buNone/>
            </a:pPr>
            <a:r>
              <a:rPr lang="en-US" sz="1200" b="0" smtClean="0"/>
              <a:t>Đầu</a:t>
            </a:r>
            <a:r>
              <a:rPr lang="en-US" sz="1200" b="0" baseline="0" smtClean="0"/>
              <a:t> tiên là phần mô tả hệ thống</a:t>
            </a:r>
            <a:endParaRPr lang="en-US" sz="1200" b="0" smtClean="0"/>
          </a:p>
          <a:p>
            <a:pPr>
              <a:buFont typeface="Wingdings" panose="05000000000000000000" pitchFamily="2" charset="2"/>
              <a:buChar char="v"/>
            </a:pPr>
            <a:r>
              <a:rPr lang="en-US" sz="1200" b="0" smtClean="0"/>
              <a:t>Hệ thống gồm các chức năng dành cho 2 nhóm người dùng chính:</a:t>
            </a:r>
          </a:p>
          <a:p>
            <a:pPr>
              <a:buFont typeface="Arial" panose="020B0604020202020204" pitchFamily="34" charset="0"/>
              <a:buChar char="•"/>
            </a:pPr>
            <a:r>
              <a:rPr lang="en-US" sz="1200" b="0" smtClean="0"/>
              <a:t>Giảng viên: đăng ký lịch, xem lịch dạy và xóa lịch đã đăng ký</a:t>
            </a:r>
          </a:p>
          <a:p>
            <a:pPr>
              <a:buFont typeface="Arial" panose="020B0604020202020204" pitchFamily="34" charset="0"/>
              <a:buChar char="•"/>
            </a:pPr>
            <a:r>
              <a:rPr lang="en-US" sz="1200" b="0" smtClean="0"/>
              <a:t>Người quản lý: Điều chỉnh lịch, duyệt yêu cầu xếp lịch, xử lý vấn đề, thống kê</a:t>
            </a:r>
          </a:p>
          <a:p>
            <a:pPr>
              <a:buFont typeface="Arial" panose="020B0604020202020204" pitchFamily="34" charset="0"/>
              <a:buNone/>
            </a:pPr>
            <a:r>
              <a:rPr lang="en-US" sz="1200" b="0" smtClean="0"/>
              <a:t>Bên</a:t>
            </a:r>
            <a:r>
              <a:rPr lang="en-US" sz="1200" b="0" baseline="0" smtClean="0"/>
              <a:t> cạnh có hệ thống còn cung cấp chức năng quản lý cho người dùng có vai trò là admin</a:t>
            </a:r>
            <a:endParaRPr lang="en-US" sz="1200" b="0" smtClean="0"/>
          </a:p>
          <a:p>
            <a:pPr>
              <a:buFont typeface="Arial" panose="020B0604020202020204" pitchFamily="34" charset="0"/>
              <a:buChar char="•"/>
            </a:pPr>
            <a:r>
              <a:rPr lang="en-US" sz="1200" b="0" smtClean="0"/>
              <a:t>Admin: thực</a:t>
            </a:r>
            <a:r>
              <a:rPr lang="en-US" sz="1200" b="0" baseline="0" smtClean="0"/>
              <a:t> hiện các chức năng quản lý của hệ thống</a:t>
            </a:r>
            <a:endParaRPr lang="en-US" sz="1200" b="0" smtClean="0"/>
          </a:p>
          <a:p>
            <a:endParaRPr lang="en-US"/>
          </a:p>
        </p:txBody>
      </p:sp>
      <p:sp>
        <p:nvSpPr>
          <p:cNvPr id="4" name="Slide Number Placeholder 3"/>
          <p:cNvSpPr>
            <a:spLocks noGrp="1"/>
          </p:cNvSpPr>
          <p:nvPr>
            <p:ph type="sldNum" sz="quarter" idx="10"/>
          </p:nvPr>
        </p:nvSpPr>
        <p:spPr/>
        <p:txBody>
          <a:bodyPr/>
          <a:lstStyle/>
          <a:p>
            <a:fld id="{AB5E797F-F015-4070-9F9C-4517C09B7E92}" type="slidenum">
              <a:rPr lang="en-US" smtClean="0"/>
              <a:t>10</a:t>
            </a:fld>
            <a:endParaRPr lang="en-US"/>
          </a:p>
        </p:txBody>
      </p:sp>
    </p:spTree>
    <p:extLst>
      <p:ext uri="{BB962C8B-B14F-4D97-AF65-F5344CB8AC3E}">
        <p14:creationId xmlns:p14="http://schemas.microsoft.com/office/powerpoint/2010/main" val="31901563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smtClean="0"/>
              <a:t>Người</a:t>
            </a:r>
            <a:r>
              <a:rPr lang="en-US" b="1" baseline="0" smtClean="0"/>
              <a:t> quản lý gồm có các chức năng như sau”</a:t>
            </a:r>
          </a:p>
          <a:p>
            <a:pPr marL="171450" indent="-171450">
              <a:buFontTx/>
              <a:buChar char="-"/>
            </a:pPr>
            <a:r>
              <a:rPr lang="en-US" baseline="0" smtClean="0"/>
              <a:t>Xử lý các yêu cầu chờ duyệt</a:t>
            </a:r>
          </a:p>
          <a:p>
            <a:pPr marL="171450" indent="-171450">
              <a:buFontTx/>
              <a:buChar char="-"/>
            </a:pPr>
            <a:r>
              <a:rPr lang="en-US" baseline="0" smtClean="0"/>
              <a:t>Xử lý các vấn đề phát sinh</a:t>
            </a:r>
          </a:p>
          <a:p>
            <a:pPr marL="171450" indent="-171450">
              <a:buFontTx/>
              <a:buChar char="-"/>
            </a:pPr>
            <a:r>
              <a:rPr lang="en-US" baseline="0" smtClean="0"/>
              <a:t>Điều chỉnh lịch</a:t>
            </a:r>
          </a:p>
          <a:p>
            <a:pPr marL="171450" indent="-171450">
              <a:buFontTx/>
              <a:buChar char="-"/>
            </a:pPr>
            <a:r>
              <a:rPr lang="en-US" baseline="0" smtClean="0"/>
              <a:t>Thống kê tình trạng sử dụng phòng</a:t>
            </a:r>
          </a:p>
          <a:p>
            <a:pPr marL="171450" indent="-171450">
              <a:buFontTx/>
              <a:buChar char="-"/>
            </a:pPr>
            <a:r>
              <a:rPr lang="en-US" baseline="0" smtClean="0"/>
              <a:t>Thêm danh sách từ file excel</a:t>
            </a:r>
          </a:p>
          <a:p>
            <a:pPr marL="171450" indent="-171450">
              <a:buFontTx/>
              <a:buChar char="-"/>
            </a:pPr>
            <a:r>
              <a:rPr lang="en-US" baseline="0" smtClean="0"/>
              <a:t>Và các chức năng quản lý như: qản lý phòng, người dùng, môn học, lớp học phần, phần mềm,…</a:t>
            </a:r>
          </a:p>
          <a:p>
            <a:pPr marL="0" indent="0">
              <a:buFontTx/>
              <a:buNone/>
            </a:pPr>
            <a:endParaRPr lang="en-US" baseline="0" smtClean="0"/>
          </a:p>
          <a:p>
            <a:r>
              <a:rPr lang="en-US" b="1" baseline="0" smtClean="0"/>
              <a:t>Giảng viên gồm có các chức năng: …..</a:t>
            </a:r>
          </a:p>
          <a:p>
            <a:pPr marL="171450" indent="-171450">
              <a:buFontTx/>
              <a:buChar char="-"/>
            </a:pPr>
            <a:r>
              <a:rPr lang="en-US" b="0" baseline="0" smtClean="0"/>
              <a:t>Xem lịch dạy cá nhân</a:t>
            </a:r>
          </a:p>
          <a:p>
            <a:pPr marL="171450" indent="-171450">
              <a:buFontTx/>
              <a:buChar char="-"/>
            </a:pPr>
            <a:r>
              <a:rPr lang="en-US" b="0" baseline="0" smtClean="0"/>
              <a:t>Đăng ký phòng</a:t>
            </a:r>
          </a:p>
          <a:p>
            <a:pPr marL="171450" indent="-171450">
              <a:buFontTx/>
              <a:buChar char="-"/>
            </a:pPr>
            <a:r>
              <a:rPr lang="en-US" b="0" baseline="0" smtClean="0"/>
              <a:t>Xem thong tin tai khoản</a:t>
            </a:r>
          </a:p>
          <a:p>
            <a:pPr marL="171450" indent="-171450">
              <a:buFontTx/>
              <a:buChar char="-"/>
            </a:pPr>
            <a:r>
              <a:rPr lang="en-US" b="0" baseline="0" smtClean="0"/>
              <a:t>Xóa lịch đã đăng ký</a:t>
            </a:r>
          </a:p>
          <a:p>
            <a:pPr marL="171450" indent="-171450">
              <a:buFontTx/>
              <a:buChar char="-"/>
            </a:pPr>
            <a:r>
              <a:rPr lang="en-US" b="0" baseline="0" smtClean="0"/>
              <a:t>Gửi vấn đề</a:t>
            </a:r>
          </a:p>
          <a:p>
            <a:pPr marL="0" indent="0">
              <a:buFontTx/>
              <a:buNone/>
            </a:pPr>
            <a:endParaRPr lang="en-US" b="1" baseline="0" smtClean="0"/>
          </a:p>
          <a:p>
            <a:r>
              <a:rPr lang="en-US" baseline="0" smtClean="0"/>
              <a:t>Ngoài ra người dùng không có tài khoản vẫn có thể xem lịch thực hành của khoa ở trang chủ</a:t>
            </a:r>
          </a:p>
          <a:p>
            <a:endParaRPr lang="en-US" baseline="0" smtClean="0"/>
          </a:p>
          <a:p>
            <a:endParaRPr lang="en-US"/>
          </a:p>
        </p:txBody>
      </p:sp>
      <p:sp>
        <p:nvSpPr>
          <p:cNvPr id="4" name="Slide Number Placeholder 3"/>
          <p:cNvSpPr>
            <a:spLocks noGrp="1"/>
          </p:cNvSpPr>
          <p:nvPr>
            <p:ph type="sldNum" sz="quarter" idx="10"/>
          </p:nvPr>
        </p:nvSpPr>
        <p:spPr/>
        <p:txBody>
          <a:bodyPr/>
          <a:lstStyle/>
          <a:p>
            <a:fld id="{AB5E797F-F015-4070-9F9C-4517C09B7E92}" type="slidenum">
              <a:rPr lang="en-US" smtClean="0"/>
              <a:t>11</a:t>
            </a:fld>
            <a:endParaRPr lang="en-US"/>
          </a:p>
        </p:txBody>
      </p:sp>
    </p:spTree>
    <p:extLst>
      <p:ext uri="{BB962C8B-B14F-4D97-AF65-F5344CB8AC3E}">
        <p14:creationId xmlns:p14="http://schemas.microsoft.com/office/powerpoint/2010/main" val="5616523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Sau đây</a:t>
            </a:r>
            <a:r>
              <a:rPr lang="en-US" baseline="0" smtClean="0"/>
              <a:t> em xin trình bày sơ đồ xử lý của một sô chức năng trong hệ thống</a:t>
            </a:r>
          </a:p>
          <a:p>
            <a:r>
              <a:rPr lang="en-US" baseline="0" smtClean="0"/>
              <a:t>Như thầy cô theo dõi thì trên màn hình là sơ đồ xử lí của chức năng ký lịch</a:t>
            </a:r>
          </a:p>
          <a:p>
            <a:r>
              <a:rPr lang="en-US" baseline="0" smtClean="0"/>
              <a:t>Ban đầu người dùng chọn chức nagw đăng ký lịch và nhập các thông tin cần thiêt cho đăng ký phòng.</a:t>
            </a:r>
          </a:p>
          <a:p>
            <a:r>
              <a:rPr lang="en-US" baseline="0" smtClean="0"/>
              <a:t>Hệ thống sẽ kiểm tra thông tin và xử lý đăng ký lịch theo như sơ đồ.</a:t>
            </a:r>
          </a:p>
          <a:p>
            <a:r>
              <a:rPr lang="en-US" baseline="0" smtClean="0"/>
              <a:t>Khi tìm được phòng phù hợp hệ thống sẽ đăng ký phòng</a:t>
            </a:r>
          </a:p>
          <a:p>
            <a:r>
              <a:rPr lang="en-US" baseline="0" smtClean="0"/>
              <a:t>Khi không tìm được sẽ đưa yêu cầu vào lịch chờ duyệt</a:t>
            </a:r>
            <a:endParaRPr lang="en-US"/>
          </a:p>
        </p:txBody>
      </p:sp>
      <p:sp>
        <p:nvSpPr>
          <p:cNvPr id="4" name="Slide Number Placeholder 3"/>
          <p:cNvSpPr>
            <a:spLocks noGrp="1"/>
          </p:cNvSpPr>
          <p:nvPr>
            <p:ph type="sldNum" sz="quarter" idx="10"/>
          </p:nvPr>
        </p:nvSpPr>
        <p:spPr/>
        <p:txBody>
          <a:bodyPr/>
          <a:lstStyle/>
          <a:p>
            <a:fld id="{AB5E797F-F015-4070-9F9C-4517C09B7E92}" type="slidenum">
              <a:rPr lang="en-US" smtClean="0"/>
              <a:t>12</a:t>
            </a:fld>
            <a:endParaRPr lang="en-US"/>
          </a:p>
        </p:txBody>
      </p:sp>
    </p:spTree>
    <p:extLst>
      <p:ext uri="{BB962C8B-B14F-4D97-AF65-F5344CB8AC3E}">
        <p14:creationId xmlns:p14="http://schemas.microsoft.com/office/powerpoint/2010/main" val="16438955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Đây</a:t>
            </a:r>
            <a:r>
              <a:rPr lang="en-US" baseline="0" smtClean="0"/>
              <a:t> là mô hình mức quan niệm của toàn bộ hệ thống:</a:t>
            </a:r>
          </a:p>
          <a:p>
            <a:r>
              <a:rPr lang="en-US" baseline="0" smtClean="0"/>
              <a:t>Sau đây em sẽ nói về một số quan hệ chính trong mô hình này:</a:t>
            </a:r>
          </a:p>
          <a:p>
            <a:pPr marL="171450" indent="-171450">
              <a:buFontTx/>
              <a:buChar char="-"/>
            </a:pPr>
            <a:r>
              <a:rPr lang="en-US" baseline="0" smtClean="0"/>
              <a:t>Quan hệ người dùng Role: là quan hệ n- n, một người dùng có thể có nhiều role, 1 role có thể có nhiều người dùng</a:t>
            </a:r>
          </a:p>
          <a:p>
            <a:pPr marL="171450" indent="-171450">
              <a:buFontTx/>
              <a:buChar char="-"/>
            </a:pPr>
            <a:r>
              <a:rPr lang="en-US" baseline="0" smtClean="0"/>
              <a:t>Quan hệ người dùng-lịch: là quan hệ 1- n, một người dùng sẽ có nhiều lịch, 1 lịch sẽ thuộc về 1 người dùng</a:t>
            </a:r>
          </a:p>
          <a:p>
            <a:pPr marL="171450" indent="-171450">
              <a:buFontTx/>
              <a:buChar char="-"/>
            </a:pPr>
            <a:r>
              <a:rPr lang="en-US" baseline="0" smtClean="0"/>
              <a:t>Quan hệ người dùng-lịch chờ duyệt: tương tự như quan hệ người dùng lịch</a:t>
            </a:r>
          </a:p>
          <a:p>
            <a:pPr marL="171450" indent="-171450">
              <a:buFontTx/>
              <a:buChar char="-"/>
            </a:pPr>
            <a:r>
              <a:rPr lang="en-US" baseline="0" smtClean="0"/>
              <a:t>Quan hệ bộ môn –phong: là quan hệ 1-n,  một bộ môn có nhiều phòng, 1 phòng chỉ có ở 1 bộ môn</a:t>
            </a:r>
          </a:p>
          <a:p>
            <a:pPr marL="171450" indent="-171450">
              <a:buFontTx/>
              <a:buChar char="-"/>
            </a:pPr>
            <a:r>
              <a:rPr lang="en-US" baseline="0" smtClean="0"/>
              <a:t>Quan hệ phòng-phần mềm: là quan hệ n-n, một phòng có nhiều phần mềm, một phần mềm thì có ở nhiều phòng</a:t>
            </a:r>
          </a:p>
          <a:p>
            <a:pPr marL="171450" indent="-171450">
              <a:buFontTx/>
              <a:buChar char="-"/>
            </a:pPr>
            <a:r>
              <a:rPr lang="en-US" baseline="0" smtClean="0"/>
              <a:t>Quan hệ phần mềm-môn học: là quan hệ n-n, một phần mềm được sử dụng ở nhiều môn học, một môn học  sử dụng nhiều phần mềm</a:t>
            </a:r>
          </a:p>
        </p:txBody>
      </p:sp>
      <p:sp>
        <p:nvSpPr>
          <p:cNvPr id="4" name="Slide Number Placeholder 3"/>
          <p:cNvSpPr>
            <a:spLocks noGrp="1"/>
          </p:cNvSpPr>
          <p:nvPr>
            <p:ph type="sldNum" sz="quarter" idx="10"/>
          </p:nvPr>
        </p:nvSpPr>
        <p:spPr/>
        <p:txBody>
          <a:bodyPr/>
          <a:lstStyle/>
          <a:p>
            <a:fld id="{AB5E797F-F015-4070-9F9C-4517C09B7E92}" type="slidenum">
              <a:rPr lang="en-US" smtClean="0"/>
              <a:t>13</a:t>
            </a:fld>
            <a:endParaRPr lang="en-US"/>
          </a:p>
        </p:txBody>
      </p:sp>
    </p:spTree>
    <p:extLst>
      <p:ext uri="{BB962C8B-B14F-4D97-AF65-F5344CB8AC3E}">
        <p14:creationId xmlns:p14="http://schemas.microsoft.com/office/powerpoint/2010/main" val="25355375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Sau đây</a:t>
            </a:r>
            <a:r>
              <a:rPr lang="en-US" baseline="0" smtClean="0"/>
              <a:t> em xin giới thiệu sơ lược các giao diện của ứng dụng nhóm em thực hiện</a:t>
            </a:r>
            <a:endParaRPr lang="en-US" smtClean="0"/>
          </a:p>
          <a:p>
            <a:r>
              <a:rPr lang="en-US" smtClean="0"/>
              <a:t>Đây</a:t>
            </a:r>
            <a:r>
              <a:rPr lang="en-US" baseline="0" smtClean="0"/>
              <a:t> là giao diện trang chủ của hệ thống</a:t>
            </a:r>
          </a:p>
          <a:p>
            <a:pPr marL="171450" indent="-171450">
              <a:buFontTx/>
              <a:buChar char="-"/>
            </a:pPr>
            <a:r>
              <a:rPr lang="en-US" baseline="0" smtClean="0"/>
              <a:t>Người dùng có thể chọn học kỳ để xem lịch, mặc định lịch sẽ hiển thị ở học kỳ hiện tại</a:t>
            </a:r>
          </a:p>
          <a:p>
            <a:pPr marL="171450" indent="-171450">
              <a:buFontTx/>
              <a:buChar char="-"/>
            </a:pPr>
            <a:r>
              <a:rPr lang="en-US" baseline="0" smtClean="0"/>
              <a:t>Đây là các tuần trong học kỳ, người dùng có thể chọn và xem lịch của từng tuần</a:t>
            </a:r>
          </a:p>
          <a:p>
            <a:pPr marL="171450" indent="-171450">
              <a:buFontTx/>
              <a:buChar char="-"/>
            </a:pPr>
            <a:r>
              <a:rPr lang="en-US" baseline="0" smtClean="0"/>
              <a:t>ô có màu vàng là có buổi đã được hệ thống xếp lịch, các ô màu xanh là do người quản ly xếp</a:t>
            </a:r>
          </a:p>
          <a:p>
            <a:pPr marL="171450" indent="-171450">
              <a:buFontTx/>
              <a:buChar char="-"/>
            </a:pPr>
            <a:endParaRPr lang="en-US"/>
          </a:p>
        </p:txBody>
      </p:sp>
      <p:sp>
        <p:nvSpPr>
          <p:cNvPr id="4" name="Slide Number Placeholder 3"/>
          <p:cNvSpPr>
            <a:spLocks noGrp="1"/>
          </p:cNvSpPr>
          <p:nvPr>
            <p:ph type="sldNum" sz="quarter" idx="10"/>
          </p:nvPr>
        </p:nvSpPr>
        <p:spPr/>
        <p:txBody>
          <a:bodyPr/>
          <a:lstStyle/>
          <a:p>
            <a:fld id="{AB5E797F-F015-4070-9F9C-4517C09B7E92}" type="slidenum">
              <a:rPr lang="en-US" smtClean="0"/>
              <a:t>14</a:t>
            </a:fld>
            <a:endParaRPr lang="en-US"/>
          </a:p>
        </p:txBody>
      </p:sp>
    </p:spTree>
    <p:extLst>
      <p:ext uri="{BB962C8B-B14F-4D97-AF65-F5344CB8AC3E}">
        <p14:creationId xmlns:p14="http://schemas.microsoft.com/office/powerpoint/2010/main" val="22579451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Đây</a:t>
            </a:r>
            <a:r>
              <a:rPr lang="en-US" baseline="0" smtClean="0"/>
              <a:t> là giao diện trang đăng ký lịch của giảng viên</a:t>
            </a:r>
          </a:p>
          <a:p>
            <a:r>
              <a:rPr lang="en-US" baseline="0" smtClean="0"/>
              <a:t>- giảng viên có thể dăng ký lịch cho các môn có trong thời khóa biểu và các môn ngoài thời khóa biểu</a:t>
            </a:r>
          </a:p>
          <a:p>
            <a:pPr marL="171450" indent="-171450">
              <a:buFontTx/>
              <a:buChar char="-"/>
            </a:pPr>
            <a:r>
              <a:rPr lang="en-US" baseline="0" smtClean="0"/>
              <a:t>Người dùng sẽ thực hiện chọn môn học cần đăng ký thực hành, nhập vào nhóm thực hành (có thể nhập số hoặc chữ)</a:t>
            </a:r>
          </a:p>
          <a:p>
            <a:pPr marL="171450" indent="-171450">
              <a:buFontTx/>
              <a:buChar char="-"/>
            </a:pPr>
            <a:r>
              <a:rPr lang="en-US" baseline="0" smtClean="0"/>
              <a:t>Người dùng chọn thời gian thực hành</a:t>
            </a:r>
          </a:p>
          <a:p>
            <a:pPr marL="171450" indent="-171450">
              <a:buFontTx/>
              <a:buChar char="-"/>
            </a:pPr>
            <a:r>
              <a:rPr lang="en-US" baseline="0" smtClean="0"/>
              <a:t>Sau đó nhấn vào nút đăng ký để gửi yêu cầu đăng ký đến hệ thống</a:t>
            </a:r>
          </a:p>
          <a:p>
            <a:pPr marL="0" indent="0">
              <a:buFontTx/>
              <a:buNone/>
            </a:pPr>
            <a:endParaRPr lang="en-US"/>
          </a:p>
        </p:txBody>
      </p:sp>
      <p:sp>
        <p:nvSpPr>
          <p:cNvPr id="4" name="Slide Number Placeholder 3"/>
          <p:cNvSpPr>
            <a:spLocks noGrp="1"/>
          </p:cNvSpPr>
          <p:nvPr>
            <p:ph type="sldNum" sz="quarter" idx="10"/>
          </p:nvPr>
        </p:nvSpPr>
        <p:spPr/>
        <p:txBody>
          <a:bodyPr/>
          <a:lstStyle/>
          <a:p>
            <a:fld id="{AB5E797F-F015-4070-9F9C-4517C09B7E92}" type="slidenum">
              <a:rPr lang="en-US" smtClean="0"/>
              <a:t>15</a:t>
            </a:fld>
            <a:endParaRPr lang="en-US"/>
          </a:p>
        </p:txBody>
      </p:sp>
    </p:spTree>
    <p:extLst>
      <p:ext uri="{BB962C8B-B14F-4D97-AF65-F5344CB8AC3E}">
        <p14:creationId xmlns:p14="http://schemas.microsoft.com/office/powerpoint/2010/main" val="31473762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Sau đây</a:t>
            </a:r>
            <a:r>
              <a:rPr lang="en-US" baseline="0" smtClean="0"/>
              <a:t> là giao diện trang quản trị</a:t>
            </a:r>
          </a:p>
          <a:p>
            <a:r>
              <a:rPr lang="en-US" baseline="0" smtClean="0"/>
              <a:t>Gồm danh mục quản lý nằm ở phía trái, và các biểu tượng chức năng nằm ở phía bên phải</a:t>
            </a:r>
          </a:p>
          <a:p>
            <a:r>
              <a:rPr lang="en-US" baseline="0" smtClean="0"/>
              <a:t>Người dùng có vai trò là admin mới có thể truy cập vào trang này</a:t>
            </a:r>
          </a:p>
          <a:p>
            <a:endParaRPr lang="en-US"/>
          </a:p>
        </p:txBody>
      </p:sp>
      <p:sp>
        <p:nvSpPr>
          <p:cNvPr id="4" name="Slide Number Placeholder 3"/>
          <p:cNvSpPr>
            <a:spLocks noGrp="1"/>
          </p:cNvSpPr>
          <p:nvPr>
            <p:ph type="sldNum" sz="quarter" idx="10"/>
          </p:nvPr>
        </p:nvSpPr>
        <p:spPr/>
        <p:txBody>
          <a:bodyPr/>
          <a:lstStyle/>
          <a:p>
            <a:fld id="{AB5E797F-F015-4070-9F9C-4517C09B7E92}" type="slidenum">
              <a:rPr lang="en-US" smtClean="0"/>
              <a:t>16</a:t>
            </a:fld>
            <a:endParaRPr lang="en-US"/>
          </a:p>
        </p:txBody>
      </p:sp>
    </p:spTree>
    <p:extLst>
      <p:ext uri="{BB962C8B-B14F-4D97-AF65-F5344CB8AC3E}">
        <p14:creationId xmlns:p14="http://schemas.microsoft.com/office/powerpoint/2010/main" val="35906552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Đây</a:t>
            </a:r>
            <a:r>
              <a:rPr lang="en-US" baseline="0" smtClean="0"/>
              <a:t> là trang giao diện duyệt lịch</a:t>
            </a:r>
          </a:p>
          <a:p>
            <a:pPr marL="171450" indent="-171450">
              <a:buFontTx/>
              <a:buChar char="-"/>
            </a:pPr>
            <a:r>
              <a:rPr lang="en-US" baseline="0" smtClean="0"/>
              <a:t>Trang này sẽ hiển thị danh sách các yêu cầu chưa được xếp phòng của bộ môn và của ngoài bộ môn</a:t>
            </a:r>
          </a:p>
          <a:p>
            <a:pPr marL="171450" indent="-171450">
              <a:buFontTx/>
              <a:buChar char="-"/>
            </a:pPr>
            <a:r>
              <a:rPr lang="en-US" baseline="0" smtClean="0"/>
              <a:t>Đối với các yêu cầu trong bộ môn </a:t>
            </a:r>
          </a:p>
          <a:p>
            <a:pPr marL="0" indent="0">
              <a:buFontTx/>
              <a:buNone/>
            </a:pPr>
            <a:r>
              <a:rPr lang="en-US" baseline="0" smtClean="0"/>
              <a:t>	+ xem lịch sử</a:t>
            </a:r>
          </a:p>
          <a:p>
            <a:pPr marL="0" indent="0">
              <a:buFontTx/>
              <a:buNone/>
            </a:pPr>
            <a:r>
              <a:rPr lang="en-US" baseline="0" smtClean="0"/>
              <a:t>	+ xếp phòng</a:t>
            </a:r>
          </a:p>
          <a:p>
            <a:pPr marL="0" indent="0">
              <a:buFontTx/>
              <a:buNone/>
            </a:pPr>
            <a:r>
              <a:rPr lang="en-US" baseline="0" smtClean="0"/>
              <a:t>	+ từ chối</a:t>
            </a:r>
          </a:p>
          <a:p>
            <a:pPr marL="171450" indent="-171450">
              <a:buFontTx/>
              <a:buChar char="-"/>
            </a:pPr>
            <a:r>
              <a:rPr lang="en-US" baseline="0" smtClean="0"/>
              <a:t>đối với các yêu cầu từ bộ môn khác thì quản lý có thể </a:t>
            </a:r>
          </a:p>
          <a:p>
            <a:pPr marL="0" indent="0">
              <a:buFontTx/>
              <a:buNone/>
            </a:pPr>
            <a:r>
              <a:rPr lang="en-US" baseline="0" smtClean="0"/>
              <a:t>	+ xếp phòng</a:t>
            </a:r>
          </a:p>
          <a:p>
            <a:pPr marL="0" indent="0">
              <a:buFontTx/>
              <a:buNone/>
            </a:pPr>
            <a:r>
              <a:rPr lang="en-US" baseline="0" smtClean="0"/>
              <a:t>	+ trả về bộ môn</a:t>
            </a:r>
            <a:endParaRPr lang="en-US"/>
          </a:p>
        </p:txBody>
      </p:sp>
      <p:sp>
        <p:nvSpPr>
          <p:cNvPr id="4" name="Slide Number Placeholder 3"/>
          <p:cNvSpPr>
            <a:spLocks noGrp="1"/>
          </p:cNvSpPr>
          <p:nvPr>
            <p:ph type="sldNum" sz="quarter" idx="10"/>
          </p:nvPr>
        </p:nvSpPr>
        <p:spPr/>
        <p:txBody>
          <a:bodyPr/>
          <a:lstStyle/>
          <a:p>
            <a:fld id="{AB5E797F-F015-4070-9F9C-4517C09B7E92}" type="slidenum">
              <a:rPr lang="en-US" smtClean="0"/>
              <a:t>17</a:t>
            </a:fld>
            <a:endParaRPr lang="en-US"/>
          </a:p>
        </p:txBody>
      </p:sp>
    </p:spTree>
    <p:extLst>
      <p:ext uri="{BB962C8B-B14F-4D97-AF65-F5344CB8AC3E}">
        <p14:creationId xmlns:p14="http://schemas.microsoft.com/office/powerpoint/2010/main" val="34741160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Em</a:t>
            </a:r>
            <a:r>
              <a:rPr lang="en-US" baseline="0" smtClean="0"/>
              <a:t> thực hiện thống kê theo dựa theo dữ liệu lịch đã đăng ký phòng,</a:t>
            </a:r>
          </a:p>
          <a:p>
            <a:r>
              <a:rPr lang="en-US" baseline="0" smtClean="0"/>
              <a:t> em sẽ thực hiện đếm số lần sử dụng theo từng phòng, bộ môn, học kỳ với các tùy chọn thời gian khác nhau</a:t>
            </a:r>
          </a:p>
          <a:p>
            <a:r>
              <a:rPr lang="en-US" baseline="0" smtClean="0"/>
              <a:t>Để vẽ biểu đồ em sử dụng thư viện chart của google, ….</a:t>
            </a:r>
            <a:endParaRPr lang="en-US"/>
          </a:p>
        </p:txBody>
      </p:sp>
      <p:sp>
        <p:nvSpPr>
          <p:cNvPr id="4" name="Slide Number Placeholder 3"/>
          <p:cNvSpPr>
            <a:spLocks noGrp="1"/>
          </p:cNvSpPr>
          <p:nvPr>
            <p:ph type="sldNum" sz="quarter" idx="10"/>
          </p:nvPr>
        </p:nvSpPr>
        <p:spPr/>
        <p:txBody>
          <a:bodyPr/>
          <a:lstStyle/>
          <a:p>
            <a:fld id="{AB5E797F-F015-4070-9F9C-4517C09B7E92}" type="slidenum">
              <a:rPr lang="en-US" smtClean="0"/>
              <a:t>19</a:t>
            </a:fld>
            <a:endParaRPr lang="en-US"/>
          </a:p>
        </p:txBody>
      </p:sp>
    </p:spTree>
    <p:extLst>
      <p:ext uri="{BB962C8B-B14F-4D97-AF65-F5344CB8AC3E}">
        <p14:creationId xmlns:p14="http://schemas.microsoft.com/office/powerpoint/2010/main" val="28264997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Em</a:t>
            </a:r>
            <a:r>
              <a:rPr lang="en-US" baseline="0" smtClean="0"/>
              <a:t> thực hiện thống kê theo dựa theo dữ liệu lịch đã đăng ký phòng,</a:t>
            </a:r>
          </a:p>
          <a:p>
            <a:r>
              <a:rPr lang="en-US" baseline="0" smtClean="0"/>
              <a:t> em sẽ thực hiện đếm số lần sử dụng theo từng phòng, bộ môn, học kỳ với các tùy chọn thời gian khác nhau</a:t>
            </a:r>
          </a:p>
          <a:p>
            <a:r>
              <a:rPr lang="en-US" baseline="0" smtClean="0"/>
              <a:t>Để vẽ biểu đồ em sử dụng thư viện chart của google, ….</a:t>
            </a:r>
            <a:endParaRPr lang="en-US"/>
          </a:p>
        </p:txBody>
      </p:sp>
      <p:sp>
        <p:nvSpPr>
          <p:cNvPr id="4" name="Slide Number Placeholder 3"/>
          <p:cNvSpPr>
            <a:spLocks noGrp="1"/>
          </p:cNvSpPr>
          <p:nvPr>
            <p:ph type="sldNum" sz="quarter" idx="10"/>
          </p:nvPr>
        </p:nvSpPr>
        <p:spPr/>
        <p:txBody>
          <a:bodyPr/>
          <a:lstStyle/>
          <a:p>
            <a:fld id="{AB5E797F-F015-4070-9F9C-4517C09B7E92}" type="slidenum">
              <a:rPr lang="en-US" smtClean="0"/>
              <a:t>20</a:t>
            </a:fld>
            <a:endParaRPr lang="en-US"/>
          </a:p>
        </p:txBody>
      </p:sp>
    </p:spTree>
    <p:extLst>
      <p:ext uri="{BB962C8B-B14F-4D97-AF65-F5344CB8AC3E}">
        <p14:creationId xmlns:p14="http://schemas.microsoft.com/office/powerpoint/2010/main" val="89268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Nội</a:t>
            </a:r>
            <a:r>
              <a:rPr lang="en-US" baseline="0" dirty="0" smtClean="0"/>
              <a:t> </a:t>
            </a:r>
            <a:r>
              <a:rPr lang="en-US" baseline="0" dirty="0" err="1" smtClean="0"/>
              <a:t>bài</a:t>
            </a:r>
            <a:r>
              <a:rPr lang="en-US" baseline="0" dirty="0" smtClean="0"/>
              <a:t> </a:t>
            </a:r>
            <a:r>
              <a:rPr lang="en-US" baseline="0" dirty="0" err="1" smtClean="0"/>
              <a:t>báo</a:t>
            </a:r>
            <a:r>
              <a:rPr lang="en-US" baseline="0" dirty="0" smtClean="0"/>
              <a:t> </a:t>
            </a:r>
            <a:r>
              <a:rPr lang="en-US" baseline="0" dirty="0" err="1" smtClean="0"/>
              <a:t>cáo</a:t>
            </a:r>
            <a:r>
              <a:rPr lang="en-US" baseline="0" dirty="0" smtClean="0"/>
              <a:t> </a:t>
            </a:r>
            <a:r>
              <a:rPr lang="en-US" baseline="0" dirty="0" err="1" smtClean="0"/>
              <a:t>của</a:t>
            </a:r>
            <a:r>
              <a:rPr lang="en-US" baseline="0" dirty="0" smtClean="0"/>
              <a:t> </a:t>
            </a:r>
            <a:r>
              <a:rPr lang="en-US" baseline="0" dirty="0" err="1" smtClean="0"/>
              <a:t>em</a:t>
            </a:r>
            <a:r>
              <a:rPr lang="en-US" baseline="0" dirty="0" smtClean="0"/>
              <a:t> </a:t>
            </a:r>
            <a:r>
              <a:rPr lang="en-US" baseline="0" dirty="0" err="1" smtClean="0"/>
              <a:t>gồm</a:t>
            </a:r>
            <a:r>
              <a:rPr lang="en-US" baseline="0" dirty="0" smtClean="0"/>
              <a:t> </a:t>
            </a:r>
            <a:r>
              <a:rPr lang="en-US" baseline="0" dirty="0" err="1" smtClean="0"/>
              <a:t>các</a:t>
            </a:r>
            <a:r>
              <a:rPr lang="en-US" baseline="0" dirty="0" smtClean="0"/>
              <a:t> </a:t>
            </a:r>
            <a:r>
              <a:rPr lang="en-US" baseline="0" dirty="0" err="1" smtClean="0"/>
              <a:t>phần</a:t>
            </a:r>
            <a:r>
              <a:rPr lang="en-US" baseline="0" dirty="0" smtClean="0"/>
              <a:t> </a:t>
            </a:r>
            <a:r>
              <a:rPr lang="en-US" baseline="0" dirty="0" err="1" smtClean="0"/>
              <a:t>sau</a:t>
            </a:r>
            <a:r>
              <a:rPr lang="en-US" baseline="0" dirty="0" smtClean="0"/>
              <a:t>:</a:t>
            </a:r>
          </a:p>
          <a:p>
            <a:r>
              <a:rPr lang="en-US" baseline="0" dirty="0" err="1" smtClean="0"/>
              <a:t>Đặt</a:t>
            </a:r>
            <a:r>
              <a:rPr lang="en-US" baseline="0" dirty="0" smtClean="0"/>
              <a:t> </a:t>
            </a:r>
            <a:r>
              <a:rPr lang="en-US" baseline="0" dirty="0" err="1" smtClean="0"/>
              <a:t>vấn</a:t>
            </a:r>
            <a:r>
              <a:rPr lang="en-US" baseline="0" dirty="0" smtClean="0"/>
              <a:t> </a:t>
            </a:r>
            <a:r>
              <a:rPr lang="en-US" baseline="0" dirty="0" err="1" smtClean="0"/>
              <a:t>đề</a:t>
            </a:r>
            <a:endParaRPr lang="en-US" baseline="0" dirty="0" smtClean="0"/>
          </a:p>
          <a:p>
            <a:r>
              <a:rPr lang="en-US" baseline="0" dirty="0" err="1" smtClean="0"/>
              <a:t>Tiếp</a:t>
            </a:r>
            <a:r>
              <a:rPr lang="en-US" baseline="0" dirty="0" smtClean="0"/>
              <a:t> </a:t>
            </a:r>
            <a:r>
              <a:rPr lang="en-US" baseline="0" dirty="0" err="1" smtClean="0"/>
              <a:t>theo</a:t>
            </a:r>
            <a:r>
              <a:rPr lang="en-US" baseline="0" dirty="0" smtClean="0"/>
              <a:t> </a:t>
            </a:r>
            <a:r>
              <a:rPr lang="en-US" baseline="0" dirty="0" err="1" smtClean="0"/>
              <a:t>là</a:t>
            </a:r>
            <a:r>
              <a:rPr lang="en-US" baseline="0" dirty="0" smtClean="0"/>
              <a:t> </a:t>
            </a:r>
            <a:r>
              <a:rPr lang="en-US" baseline="0" dirty="0" err="1" smtClean="0"/>
              <a:t>phương</a:t>
            </a:r>
            <a:r>
              <a:rPr lang="en-US" baseline="0" dirty="0" smtClean="0"/>
              <a:t> </a:t>
            </a:r>
            <a:r>
              <a:rPr lang="en-US" baseline="0" dirty="0" err="1" smtClean="0"/>
              <a:t>pháp</a:t>
            </a:r>
            <a:r>
              <a:rPr lang="en-US" baseline="0" dirty="0" smtClean="0"/>
              <a:t> </a:t>
            </a:r>
            <a:r>
              <a:rPr lang="en-US" baseline="0" dirty="0" err="1" smtClean="0"/>
              <a:t>nghiên</a:t>
            </a:r>
            <a:r>
              <a:rPr lang="en-US" baseline="0" dirty="0" smtClean="0"/>
              <a:t> </a:t>
            </a:r>
            <a:r>
              <a:rPr lang="en-US" baseline="0" dirty="0" err="1" smtClean="0"/>
              <a:t>cứu</a:t>
            </a:r>
            <a:endParaRPr lang="en-US" baseline="0" dirty="0" smtClean="0"/>
          </a:p>
          <a:p>
            <a:r>
              <a:rPr lang="en-US" baseline="0" dirty="0" err="1" smtClean="0"/>
              <a:t>Kế</a:t>
            </a:r>
            <a:r>
              <a:rPr lang="en-US" baseline="0" dirty="0" smtClean="0"/>
              <a:t> </a:t>
            </a:r>
            <a:r>
              <a:rPr lang="en-US" baseline="0" dirty="0" err="1" smtClean="0"/>
              <a:t>đến</a:t>
            </a:r>
            <a:r>
              <a:rPr lang="en-US" baseline="0" dirty="0" smtClean="0"/>
              <a:t> </a:t>
            </a:r>
            <a:r>
              <a:rPr lang="en-US" baseline="0" dirty="0" err="1" smtClean="0"/>
              <a:t>là</a:t>
            </a:r>
            <a:r>
              <a:rPr lang="en-US" baseline="0" dirty="0" smtClean="0"/>
              <a:t> </a:t>
            </a:r>
            <a:r>
              <a:rPr lang="en-US" baseline="0" dirty="0" err="1" smtClean="0"/>
              <a:t>phần</a:t>
            </a:r>
            <a:r>
              <a:rPr lang="en-US" baseline="0" dirty="0" smtClean="0"/>
              <a:t> </a:t>
            </a:r>
            <a:r>
              <a:rPr lang="en-US" baseline="0" dirty="0" err="1" smtClean="0"/>
              <a:t>nội</a:t>
            </a:r>
            <a:r>
              <a:rPr lang="en-US" baseline="0" dirty="0" smtClean="0"/>
              <a:t> dung </a:t>
            </a:r>
            <a:r>
              <a:rPr lang="en-US" baseline="0" dirty="0" err="1" smtClean="0"/>
              <a:t>nghiên</a:t>
            </a:r>
            <a:r>
              <a:rPr lang="en-US" baseline="0" dirty="0" smtClean="0"/>
              <a:t> </a:t>
            </a:r>
            <a:r>
              <a:rPr lang="en-US" baseline="0" dirty="0" err="1" smtClean="0"/>
              <a:t>cứu</a:t>
            </a:r>
            <a:endParaRPr lang="en-US" baseline="0" dirty="0" smtClean="0"/>
          </a:p>
          <a:p>
            <a:r>
              <a:rPr lang="en-US" baseline="0" dirty="0" err="1" smtClean="0"/>
              <a:t>Cuối</a:t>
            </a:r>
            <a:r>
              <a:rPr lang="en-US" baseline="0" dirty="0" smtClean="0"/>
              <a:t> </a:t>
            </a:r>
            <a:r>
              <a:rPr lang="en-US" baseline="0" dirty="0" err="1" smtClean="0"/>
              <a:t>cùng</a:t>
            </a:r>
            <a:r>
              <a:rPr lang="en-US" baseline="0" dirty="0" smtClean="0"/>
              <a:t> </a:t>
            </a:r>
            <a:r>
              <a:rPr lang="en-US" baseline="0" dirty="0" err="1" smtClean="0"/>
              <a:t>là</a:t>
            </a:r>
            <a:r>
              <a:rPr lang="en-US" baseline="0" dirty="0" smtClean="0"/>
              <a:t> </a:t>
            </a:r>
            <a:r>
              <a:rPr lang="en-US" baseline="0" dirty="0" err="1" smtClean="0"/>
              <a:t>phần</a:t>
            </a:r>
            <a:r>
              <a:rPr lang="en-US" baseline="0" dirty="0" smtClean="0"/>
              <a:t> </a:t>
            </a:r>
            <a:r>
              <a:rPr lang="en-US" baseline="0" dirty="0" err="1" smtClean="0"/>
              <a:t>kết</a:t>
            </a:r>
            <a:r>
              <a:rPr lang="en-US" baseline="0" dirty="0" smtClean="0"/>
              <a:t> </a:t>
            </a:r>
            <a:r>
              <a:rPr lang="en-US" baseline="0" dirty="0" err="1" smtClean="0"/>
              <a:t>luận</a:t>
            </a:r>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AB5E797F-F015-4070-9F9C-4517C09B7E92}" type="slidenum">
              <a:rPr lang="en-US" smtClean="0"/>
              <a:t>2</a:t>
            </a:fld>
            <a:endParaRPr lang="en-US"/>
          </a:p>
        </p:txBody>
      </p:sp>
    </p:spTree>
    <p:extLst>
      <p:ext uri="{BB962C8B-B14F-4D97-AF65-F5344CB8AC3E}">
        <p14:creationId xmlns:p14="http://schemas.microsoft.com/office/powerpoint/2010/main" val="2763992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Qua</a:t>
            </a:r>
            <a:r>
              <a:rPr lang="en-US" baseline="0" smtClean="0"/>
              <a:t> kiểm định thì nhóm chúng em thấy </a:t>
            </a:r>
            <a:endParaRPr lang="en-US"/>
          </a:p>
        </p:txBody>
      </p:sp>
      <p:sp>
        <p:nvSpPr>
          <p:cNvPr id="4" name="Slide Number Placeholder 3"/>
          <p:cNvSpPr>
            <a:spLocks noGrp="1"/>
          </p:cNvSpPr>
          <p:nvPr>
            <p:ph type="sldNum" sz="quarter" idx="10"/>
          </p:nvPr>
        </p:nvSpPr>
        <p:spPr/>
        <p:txBody>
          <a:bodyPr/>
          <a:lstStyle/>
          <a:p>
            <a:fld id="{AB5E797F-F015-4070-9F9C-4517C09B7E92}" type="slidenum">
              <a:rPr lang="en-US" smtClean="0"/>
              <a:t>21</a:t>
            </a:fld>
            <a:endParaRPr lang="en-US"/>
          </a:p>
        </p:txBody>
      </p:sp>
    </p:spTree>
    <p:extLst>
      <p:ext uri="{BB962C8B-B14F-4D97-AF65-F5344CB8AC3E}">
        <p14:creationId xmlns:p14="http://schemas.microsoft.com/office/powerpoint/2010/main" val="38542109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B5E797F-F015-4070-9F9C-4517C09B7E92}" type="slidenum">
              <a:rPr lang="en-US" smtClean="0"/>
              <a:t>27</a:t>
            </a:fld>
            <a:endParaRPr lang="en-US"/>
          </a:p>
        </p:txBody>
      </p:sp>
    </p:spTree>
    <p:extLst>
      <p:ext uri="{BB962C8B-B14F-4D97-AF65-F5344CB8AC3E}">
        <p14:creationId xmlns:p14="http://schemas.microsoft.com/office/powerpoint/2010/main" val="13720829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B5E797F-F015-4070-9F9C-4517C09B7E92}" type="slidenum">
              <a:rPr lang="en-US" smtClean="0"/>
              <a:t>3</a:t>
            </a:fld>
            <a:endParaRPr lang="en-US"/>
          </a:p>
        </p:txBody>
      </p:sp>
    </p:spTree>
    <p:extLst>
      <p:ext uri="{BB962C8B-B14F-4D97-AF65-F5344CB8AC3E}">
        <p14:creationId xmlns:p14="http://schemas.microsoft.com/office/powerpoint/2010/main" val="26813471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smtClean="0">
                <a:solidFill>
                  <a:schemeClr val="tx1"/>
                </a:solidFill>
                <a:effectLst/>
                <a:latin typeface="+mn-lt"/>
                <a:ea typeface="+mn-ea"/>
                <a:cs typeface="+mn-cs"/>
              </a:rPr>
              <a:t>Trong năm vừa qua, Khoa CNTT&amp;TT đã chuyển đổi mô hình quản lý phòng thực hành từ mô hình quản lý tập trung sang mô hình quản lý phân tán về các bộ môn để phù hợp với các quy định của nhà Trường. </a:t>
            </a:r>
          </a:p>
          <a:p>
            <a:r>
              <a:rPr lang="en-US" sz="1200" kern="1200" smtClean="0">
                <a:solidFill>
                  <a:schemeClr val="tx1"/>
                </a:solidFill>
                <a:effectLst/>
                <a:latin typeface="+mn-lt"/>
                <a:ea typeface="+mn-ea"/>
                <a:cs typeface="+mn-cs"/>
              </a:rPr>
              <a:t>Mô hình quản lý này đòi hỏi các cán bộ quản lý phòng thực hành của các bộ môn phải phối hợp tốt với nhau để xếp lịch thực hành cho giảng viên. </a:t>
            </a:r>
          </a:p>
          <a:p>
            <a:r>
              <a:rPr lang="en-US" sz="1200" kern="1200" smtClean="0">
                <a:solidFill>
                  <a:schemeClr val="tx1"/>
                </a:solidFill>
                <a:effectLst/>
                <a:latin typeface="+mn-lt"/>
                <a:ea typeface="+mn-ea"/>
                <a:cs typeface="+mn-cs"/>
              </a:rPr>
              <a:t>Hiện nay, công việc đăng ký và xếp phòng đang thực hiện một cách thủ công và sử dụng trang tính Google để chia sẻ lịch giữa các quản lý phòng thí nghiệm. Và</a:t>
            </a:r>
            <a:r>
              <a:rPr lang="en-US" sz="1200" kern="1200" baseline="0" smtClean="0">
                <a:solidFill>
                  <a:schemeClr val="tx1"/>
                </a:solidFill>
                <a:effectLst/>
                <a:latin typeface="+mn-lt"/>
                <a:ea typeface="+mn-ea"/>
                <a:cs typeface="+mn-cs"/>
              </a:rPr>
              <a:t> giảng viên có thể dễ dàng xem lịch qua trang tính</a:t>
            </a:r>
            <a:endParaRPr lang="en-US" sz="1200" kern="1200" smtClean="0">
              <a:solidFill>
                <a:schemeClr val="tx1"/>
              </a:solidFill>
              <a:effectLst/>
              <a:latin typeface="+mn-lt"/>
              <a:ea typeface="+mn-ea"/>
              <a:cs typeface="+mn-cs"/>
            </a:endParaRPr>
          </a:p>
          <a:p>
            <a:r>
              <a:rPr lang="en-US" sz="1200" kern="1200" smtClean="0">
                <a:solidFill>
                  <a:schemeClr val="tx1"/>
                </a:solidFill>
                <a:effectLst/>
                <a:latin typeface="+mn-lt"/>
                <a:ea typeface="+mn-ea"/>
                <a:cs typeface="+mn-cs"/>
              </a:rPr>
              <a:t>Mặc dù việc ứng dụng trang tính</a:t>
            </a:r>
            <a:r>
              <a:rPr lang="en-US" sz="1200" kern="1200" baseline="0" smtClean="0">
                <a:solidFill>
                  <a:schemeClr val="tx1"/>
                </a:solidFill>
                <a:effectLst/>
                <a:latin typeface="+mn-lt"/>
                <a:ea typeface="+mn-ea"/>
                <a:cs typeface="+mn-cs"/>
              </a:rPr>
              <a:t> của </a:t>
            </a:r>
            <a:r>
              <a:rPr lang="en-US" sz="1200" kern="1200" smtClean="0">
                <a:solidFill>
                  <a:schemeClr val="tx1"/>
                </a:solidFill>
                <a:effectLst/>
                <a:latin typeface="+mn-lt"/>
                <a:ea typeface="+mn-ea"/>
                <a:cs typeface="+mn-cs"/>
              </a:rPr>
              <a:t>Google sẽ</a:t>
            </a:r>
            <a:r>
              <a:rPr lang="en-US" sz="1200" kern="1200" baseline="0" smtClean="0">
                <a:solidFill>
                  <a:schemeClr val="tx1"/>
                </a:solidFill>
                <a:effectLst/>
                <a:latin typeface="+mn-lt"/>
                <a:ea typeface="+mn-ea"/>
                <a:cs typeface="+mn-cs"/>
              </a:rPr>
              <a:t> </a:t>
            </a:r>
            <a:r>
              <a:rPr lang="en-US" sz="1200" kern="1200" smtClean="0">
                <a:solidFill>
                  <a:schemeClr val="tx1"/>
                </a:solidFill>
                <a:effectLst/>
                <a:latin typeface="+mn-lt"/>
                <a:ea typeface="+mn-ea"/>
                <a:cs typeface="+mn-cs"/>
              </a:rPr>
              <a:t>dễ dàng</a:t>
            </a:r>
            <a:r>
              <a:rPr lang="en-US" sz="1200" kern="1200" baseline="0" smtClean="0">
                <a:solidFill>
                  <a:schemeClr val="tx1"/>
                </a:solidFill>
                <a:effectLst/>
                <a:latin typeface="+mn-lt"/>
                <a:ea typeface="+mn-ea"/>
                <a:cs typeface="+mn-cs"/>
              </a:rPr>
              <a:t> chia sẻ thông tin lịch thực hành,</a:t>
            </a:r>
            <a:r>
              <a:rPr lang="en-US" sz="1200" kern="1200" smtClean="0">
                <a:solidFill>
                  <a:schemeClr val="tx1"/>
                </a:solidFill>
                <a:effectLst/>
                <a:latin typeface="+mn-lt"/>
                <a:ea typeface="+mn-ea"/>
                <a:cs typeface="+mn-cs"/>
              </a:rPr>
              <a:t> nhưng việc quản lý </a:t>
            </a:r>
            <a:r>
              <a:rPr lang="en-US" sz="1200" kern="1200" baseline="0" smtClean="0">
                <a:solidFill>
                  <a:schemeClr val="tx1"/>
                </a:solidFill>
                <a:effectLst/>
                <a:latin typeface="+mn-lt"/>
                <a:ea typeface="+mn-ea"/>
                <a:cs typeface="+mn-cs"/>
              </a:rPr>
              <a:t>phòng</a:t>
            </a:r>
            <a:r>
              <a:rPr lang="en-US" sz="1200" kern="1200" smtClean="0">
                <a:solidFill>
                  <a:schemeClr val="tx1"/>
                </a:solidFill>
                <a:effectLst/>
                <a:latin typeface="+mn-lt"/>
                <a:ea typeface="+mn-ea"/>
                <a:cs typeface="+mn-cs"/>
              </a:rPr>
              <a:t> của cán bộ vẫn còn gặp nhiều khó khăn. </a:t>
            </a:r>
          </a:p>
          <a:p>
            <a:r>
              <a:rPr lang="en-US" sz="1200" kern="1200" baseline="0" smtClean="0">
                <a:solidFill>
                  <a:schemeClr val="tx1"/>
                </a:solidFill>
                <a:effectLst/>
                <a:latin typeface="+mn-lt"/>
                <a:ea typeface="+mn-ea"/>
                <a:cs typeface="+mn-cs"/>
              </a:rPr>
              <a:t>     + </a:t>
            </a:r>
            <a:r>
              <a:rPr lang="en-US" sz="1200" smtClean="0"/>
              <a:t>việ</a:t>
            </a:r>
            <a:r>
              <a:rPr lang="en-US" sz="1200" baseline="0" smtClean="0"/>
              <a:t>c sử dụng trang tính của Google để xếp lịch giảng dạy cho giảng viên khá phức tạp và rất mất thời gian.</a:t>
            </a:r>
            <a:r>
              <a:rPr lang="en-US" sz="1200" smtClean="0"/>
              <a:t> </a:t>
            </a:r>
          </a:p>
          <a:p>
            <a:r>
              <a:rPr lang="en-US" sz="1200" baseline="0" smtClean="0"/>
              <a:t>     + Giảng viên khi có nhu cầu đăng ký lịch thì cần phải liên hệ với cán bộ quản lý, để được xếp lịch sao cho hợp lý</a:t>
            </a:r>
            <a:endParaRPr lang="en-US" sz="1200" smtClean="0"/>
          </a:p>
          <a:p>
            <a:r>
              <a:rPr lang="en-US" sz="1200" smtClean="0"/>
              <a:t>     + cán</a:t>
            </a:r>
            <a:r>
              <a:rPr lang="en-US" sz="1200" baseline="0" smtClean="0"/>
              <a:t> bộ quản lý cần phải tìm phòng trống theo các tuần, các buổi để tiến hành xếp lịch</a:t>
            </a:r>
            <a:r>
              <a:rPr lang="en-US" sz="1200" smtClean="0"/>
              <a:t>. Trong quá</a:t>
            </a:r>
            <a:r>
              <a:rPr lang="en-US" sz="1200" baseline="0" smtClean="0"/>
              <a:t> trình thực hiện, có thể xảy ra nhiều sai sót khó tránh khỏi.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smtClean="0"/>
              <a:t>=&gt;Từ</a:t>
            </a:r>
            <a:r>
              <a:rPr lang="en-US" sz="1200" baseline="0" smtClean="0"/>
              <a:t> những hạn chế đó</a:t>
            </a:r>
            <a:r>
              <a:rPr lang="en-US" sz="1200" smtClean="0"/>
              <a:t>, nhóm chúng em thực hiện đề tài “Xây dựng ứng dụng quản lý phòng thực hành” cho khoa CNTT&amp;TT,</a:t>
            </a:r>
            <a:r>
              <a:rPr lang="en-US" sz="2400" baseline="0" smtClean="0"/>
              <a:t> </a:t>
            </a:r>
            <a:r>
              <a:rPr lang="en-US" sz="1200" smtClean="0"/>
              <a:t>để hỗ</a:t>
            </a:r>
            <a:r>
              <a:rPr lang="en-US" sz="1200" baseline="0" smtClean="0"/>
              <a:t> trợ cán bộ quản lý xử lý các yêu cầu và </a:t>
            </a:r>
            <a:r>
              <a:rPr lang="en-US" sz="1200" smtClean="0"/>
              <a:t>đơn giản hóa các bước</a:t>
            </a:r>
            <a:r>
              <a:rPr lang="en-US" sz="1200" baseline="0" smtClean="0"/>
              <a:t> đăng ký phòng thực hành của giảng viên</a:t>
            </a:r>
            <a:r>
              <a:rPr lang="en-US" sz="1200" smtClean="0"/>
              <a:t>, nhằm</a:t>
            </a:r>
            <a:r>
              <a:rPr lang="en-US" sz="1200" baseline="0" smtClean="0"/>
              <a:t> </a:t>
            </a:r>
            <a:r>
              <a:rPr lang="en-US" sz="1200" smtClean="0"/>
              <a:t>tiết</a:t>
            </a:r>
            <a:r>
              <a:rPr lang="en-US" sz="1200" baseline="0" smtClean="0"/>
              <a:t> kiệm được thời gian, chi phí cho cán bộ trong khoa</a:t>
            </a:r>
            <a:endParaRPr lang="en-US" sz="1200" smtClean="0"/>
          </a:p>
        </p:txBody>
      </p:sp>
      <p:sp>
        <p:nvSpPr>
          <p:cNvPr id="4" name="Slide Number Placeholder 3"/>
          <p:cNvSpPr>
            <a:spLocks noGrp="1"/>
          </p:cNvSpPr>
          <p:nvPr>
            <p:ph type="sldNum" sz="quarter" idx="10"/>
          </p:nvPr>
        </p:nvSpPr>
        <p:spPr/>
        <p:txBody>
          <a:bodyPr/>
          <a:lstStyle/>
          <a:p>
            <a:fld id="{AB5E797F-F015-4070-9F9C-4517C09B7E92}" type="slidenum">
              <a:rPr lang="en-US" smtClean="0"/>
              <a:t>4</a:t>
            </a:fld>
            <a:endParaRPr lang="en-US"/>
          </a:p>
        </p:txBody>
      </p:sp>
    </p:spTree>
    <p:extLst>
      <p:ext uri="{BB962C8B-B14F-4D97-AF65-F5344CB8AC3E}">
        <p14:creationId xmlns:p14="http://schemas.microsoft.com/office/powerpoint/2010/main" val="11672280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sz="1200" smtClean="0"/>
              <a:t>Mục </a:t>
            </a:r>
            <a:r>
              <a:rPr lang="en-US" sz="1200" err="1" smtClean="0"/>
              <a:t>tiêu</a:t>
            </a:r>
            <a:r>
              <a:rPr lang="en-US" sz="1200" smtClean="0"/>
              <a:t> </a:t>
            </a:r>
            <a:r>
              <a:rPr lang="en-US" sz="1200" err="1" smtClean="0"/>
              <a:t>chính</a:t>
            </a:r>
            <a:r>
              <a:rPr lang="en-US" sz="1200" smtClean="0"/>
              <a:t> </a:t>
            </a:r>
            <a:r>
              <a:rPr lang="en-US" sz="1200" err="1" smtClean="0"/>
              <a:t>của</a:t>
            </a:r>
            <a:r>
              <a:rPr lang="en-US" sz="1200" smtClean="0"/>
              <a:t> </a:t>
            </a:r>
            <a:r>
              <a:rPr lang="en-US" sz="1200" err="1" smtClean="0"/>
              <a:t>đề</a:t>
            </a:r>
            <a:r>
              <a:rPr lang="en-US" sz="1200" smtClean="0"/>
              <a:t> </a:t>
            </a:r>
            <a:r>
              <a:rPr lang="en-US" sz="1200" err="1" smtClean="0"/>
              <a:t>tài</a:t>
            </a:r>
            <a:r>
              <a:rPr lang="en-US" sz="1200" smtClean="0"/>
              <a:t> </a:t>
            </a:r>
            <a:r>
              <a:rPr lang="en-US" sz="1200" err="1" smtClean="0"/>
              <a:t>là</a:t>
            </a:r>
            <a:r>
              <a:rPr lang="en-US" sz="1200" smtClean="0"/>
              <a:t> </a:t>
            </a:r>
            <a:r>
              <a:rPr lang="en-US" sz="1200" err="1" smtClean="0"/>
              <a:t>nghiên</a:t>
            </a:r>
            <a:r>
              <a:rPr lang="en-US" sz="1200" smtClean="0"/>
              <a:t> </a:t>
            </a:r>
            <a:r>
              <a:rPr lang="en-US" sz="1200" err="1" smtClean="0"/>
              <a:t>cứu</a:t>
            </a:r>
            <a:r>
              <a:rPr lang="en-US" sz="1200" smtClean="0"/>
              <a:t> </a:t>
            </a:r>
            <a:r>
              <a:rPr lang="en-US" sz="1200" err="1" smtClean="0"/>
              <a:t>xây</a:t>
            </a:r>
            <a:r>
              <a:rPr lang="en-US" sz="1200" smtClean="0"/>
              <a:t> </a:t>
            </a:r>
            <a:r>
              <a:rPr lang="en-US" sz="1200" err="1" smtClean="0"/>
              <a:t>dựng</a:t>
            </a:r>
            <a:r>
              <a:rPr lang="en-US" sz="1200" smtClean="0"/>
              <a:t> </a:t>
            </a:r>
            <a:r>
              <a:rPr lang="en-US" sz="1200" err="1" smtClean="0"/>
              <a:t>một</a:t>
            </a:r>
            <a:r>
              <a:rPr lang="en-US" sz="1200" smtClean="0"/>
              <a:t> website </a:t>
            </a:r>
            <a:r>
              <a:rPr lang="en-US" sz="1200" err="1" smtClean="0"/>
              <a:t>quản</a:t>
            </a:r>
            <a:r>
              <a:rPr lang="en-US" sz="1200" smtClean="0"/>
              <a:t> </a:t>
            </a:r>
            <a:r>
              <a:rPr lang="en-US" sz="1200" err="1" smtClean="0"/>
              <a:t>lý</a:t>
            </a:r>
            <a:r>
              <a:rPr lang="en-US" sz="1200" smtClean="0"/>
              <a:t> </a:t>
            </a:r>
            <a:r>
              <a:rPr lang="en-US" sz="1200" err="1" smtClean="0"/>
              <a:t>phòng</a:t>
            </a:r>
            <a:r>
              <a:rPr lang="en-US" sz="1200" smtClean="0"/>
              <a:t> </a:t>
            </a:r>
            <a:r>
              <a:rPr lang="en-US" sz="1200" err="1" smtClean="0"/>
              <a:t>thực</a:t>
            </a:r>
            <a:r>
              <a:rPr lang="en-US" sz="1200" smtClean="0"/>
              <a:t> </a:t>
            </a:r>
            <a:r>
              <a:rPr lang="en-US" sz="1200" err="1" smtClean="0"/>
              <a:t>hành</a:t>
            </a:r>
            <a:r>
              <a:rPr lang="en-US" sz="1200" smtClean="0"/>
              <a:t> </a:t>
            </a:r>
            <a:r>
              <a:rPr lang="en-US" sz="1200" err="1" smtClean="0"/>
              <a:t>cho</a:t>
            </a:r>
            <a:r>
              <a:rPr lang="en-US" sz="1200" smtClean="0"/>
              <a:t> </a:t>
            </a:r>
            <a:r>
              <a:rPr lang="en-US" sz="1200" err="1" smtClean="0"/>
              <a:t>Khoa</a:t>
            </a:r>
            <a:r>
              <a:rPr lang="en-US" sz="1200" smtClean="0"/>
              <a:t> CNTT&amp;TT. </a:t>
            </a:r>
          </a:p>
          <a:p>
            <a:pPr marL="0" indent="0">
              <a:buFontTx/>
              <a:buNone/>
            </a:pPr>
            <a:r>
              <a:rPr lang="en-US" sz="1200" smtClean="0"/>
              <a:t>     </a:t>
            </a:r>
            <a:r>
              <a:rPr lang="en-US" sz="1200" baseline="0" smtClean="0"/>
              <a:t> + </a:t>
            </a:r>
            <a:r>
              <a:rPr lang="en-US" sz="1200" smtClean="0"/>
              <a:t>Trong </a:t>
            </a:r>
            <a:r>
              <a:rPr lang="en-US" sz="1200" err="1" smtClean="0"/>
              <a:t>đó</a:t>
            </a:r>
            <a:r>
              <a:rPr lang="en-US" sz="1200" smtClean="0"/>
              <a:t> </a:t>
            </a:r>
            <a:r>
              <a:rPr lang="en-US" sz="1200" err="1" smtClean="0"/>
              <a:t>ứng</a:t>
            </a:r>
            <a:r>
              <a:rPr lang="en-US" sz="1200" smtClean="0"/>
              <a:t> </a:t>
            </a:r>
            <a:r>
              <a:rPr lang="en-US" sz="1200" err="1" smtClean="0"/>
              <a:t>dụng</a:t>
            </a:r>
            <a:r>
              <a:rPr lang="en-US" sz="1200" smtClean="0"/>
              <a:t> </a:t>
            </a:r>
            <a:r>
              <a:rPr lang="en-US" sz="1200" err="1" smtClean="0"/>
              <a:t>cần</a:t>
            </a:r>
            <a:r>
              <a:rPr lang="en-US" sz="1200" smtClean="0"/>
              <a:t> </a:t>
            </a:r>
            <a:r>
              <a:rPr lang="en-US" sz="1200" err="1" smtClean="0"/>
              <a:t>cung</a:t>
            </a:r>
            <a:r>
              <a:rPr lang="en-US" sz="1200" smtClean="0"/>
              <a:t> </a:t>
            </a:r>
            <a:r>
              <a:rPr lang="en-US" sz="1200" err="1" smtClean="0"/>
              <a:t>cấp</a:t>
            </a:r>
            <a:r>
              <a:rPr lang="en-US" sz="1200" smtClean="0"/>
              <a:t> </a:t>
            </a:r>
            <a:r>
              <a:rPr lang="en-US" sz="1200" err="1" smtClean="0"/>
              <a:t>đầy</a:t>
            </a:r>
            <a:r>
              <a:rPr lang="en-US" sz="1200" smtClean="0"/>
              <a:t> </a:t>
            </a:r>
            <a:r>
              <a:rPr lang="en-US" sz="1200" err="1" smtClean="0"/>
              <a:t>đủ</a:t>
            </a:r>
            <a:r>
              <a:rPr lang="en-US" sz="1200" smtClean="0"/>
              <a:t> </a:t>
            </a:r>
            <a:r>
              <a:rPr lang="en-US" sz="1200" err="1" smtClean="0"/>
              <a:t>các</a:t>
            </a:r>
            <a:r>
              <a:rPr lang="en-US" sz="1200" smtClean="0"/>
              <a:t> </a:t>
            </a:r>
            <a:r>
              <a:rPr lang="en-US" sz="1200" err="1" smtClean="0"/>
              <a:t>chức</a:t>
            </a:r>
            <a:r>
              <a:rPr lang="en-US" sz="1200" smtClean="0"/>
              <a:t> năng dành</a:t>
            </a:r>
            <a:r>
              <a:rPr lang="en-US" sz="1200" baseline="0" smtClean="0"/>
              <a:t> cho cán bọ quản lý và giảng viên</a:t>
            </a:r>
          </a:p>
          <a:p>
            <a:pPr marL="0" indent="0">
              <a:buFontTx/>
              <a:buNone/>
            </a:pPr>
            <a:r>
              <a:rPr lang="en-US" sz="1200" baseline="0" smtClean="0"/>
              <a:t>	</a:t>
            </a:r>
            <a:r>
              <a:rPr lang="en-US" sz="1200" kern="1200" smtClean="0">
                <a:solidFill>
                  <a:schemeClr val="tx1"/>
                </a:solidFill>
                <a:effectLst/>
                <a:latin typeface="+mn-lt"/>
                <a:ea typeface="+mn-ea"/>
                <a:cs typeface="+mn-cs"/>
              </a:rPr>
              <a:t>Ứng dụng sẽ giúp cho giảng viên thực hiện việc đăng ký lịch và việc xếp phòng sẽ được hệ thống xử lý một cách tự động, </a:t>
            </a:r>
          </a:p>
          <a:p>
            <a:pPr marL="0" indent="0">
              <a:buFontTx/>
              <a:buNone/>
            </a:pPr>
            <a:r>
              <a:rPr lang="en-US" sz="1200" kern="1200" baseline="0" smtClean="0">
                <a:solidFill>
                  <a:schemeClr val="tx1"/>
                </a:solidFill>
                <a:effectLst/>
                <a:latin typeface="+mn-lt"/>
                <a:ea typeface="+mn-ea"/>
                <a:cs typeface="+mn-cs"/>
              </a:rPr>
              <a:t>       	giảng viên có thể </a:t>
            </a:r>
            <a:r>
              <a:rPr lang="en-US" sz="1200" kern="1200" smtClean="0">
                <a:solidFill>
                  <a:schemeClr val="tx1"/>
                </a:solidFill>
                <a:effectLst/>
                <a:latin typeface="+mn-lt"/>
                <a:ea typeface="+mn-ea"/>
                <a:cs typeface="+mn-cs"/>
              </a:rPr>
              <a:t>điều chỉnh lịch của mình</a:t>
            </a:r>
            <a:r>
              <a:rPr lang="en-US" sz="1200" kern="1200" baseline="0" smtClean="0">
                <a:solidFill>
                  <a:schemeClr val="tx1"/>
                </a:solidFill>
                <a:effectLst/>
                <a:latin typeface="+mn-lt"/>
                <a:ea typeface="+mn-ea"/>
                <a:cs typeface="+mn-cs"/>
              </a:rPr>
              <a:t> và </a:t>
            </a:r>
            <a:r>
              <a:rPr lang="en-US" sz="1200" kern="1200" smtClean="0">
                <a:solidFill>
                  <a:schemeClr val="tx1"/>
                </a:solidFill>
                <a:effectLst/>
                <a:latin typeface="+mn-lt"/>
                <a:ea typeface="+mn-ea"/>
                <a:cs typeface="+mn-cs"/>
              </a:rPr>
              <a:t>gửi báo</a:t>
            </a:r>
            <a:r>
              <a:rPr lang="en-US" sz="1200" kern="1200" baseline="0" smtClean="0">
                <a:solidFill>
                  <a:schemeClr val="tx1"/>
                </a:solidFill>
                <a:effectLst/>
                <a:latin typeface="+mn-lt"/>
                <a:ea typeface="+mn-ea"/>
                <a:cs typeface="+mn-cs"/>
              </a:rPr>
              <a:t> cáo vấn đề đến quản lý bộ môn </a:t>
            </a:r>
            <a:r>
              <a:rPr lang="en-US" sz="1200" kern="1200" smtClean="0">
                <a:solidFill>
                  <a:schemeClr val="tx1"/>
                </a:solidFill>
                <a:effectLst/>
                <a:latin typeface="+mn-lt"/>
                <a:ea typeface="+mn-ea"/>
                <a:cs typeface="+mn-cs"/>
              </a:rPr>
              <a:t>một cách dễ dàng. </a:t>
            </a:r>
          </a:p>
          <a:p>
            <a:pPr marL="0" indent="0">
              <a:buFontTx/>
              <a:buNone/>
            </a:pPr>
            <a:r>
              <a:rPr lang="en-US" sz="1200" kern="1200" smtClean="0">
                <a:solidFill>
                  <a:schemeClr val="tx1"/>
                </a:solidFill>
                <a:effectLst/>
                <a:latin typeface="+mn-lt"/>
                <a:ea typeface="+mn-ea"/>
                <a:cs typeface="+mn-cs"/>
              </a:rPr>
              <a:t>	Ngoài ra, ứng dụng còn cung cấp thêm các chức năng dành cho người quản lý bộ môn </a:t>
            </a:r>
          </a:p>
          <a:p>
            <a:pPr marL="0" indent="0">
              <a:buFontTx/>
              <a:buNone/>
            </a:pPr>
            <a:r>
              <a:rPr lang="en-US" sz="1200" kern="1200" smtClean="0">
                <a:solidFill>
                  <a:schemeClr val="tx1"/>
                </a:solidFill>
                <a:effectLst/>
                <a:latin typeface="+mn-lt"/>
                <a:ea typeface="+mn-ea"/>
                <a:cs typeface="+mn-cs"/>
              </a:rPr>
              <a:t>	</a:t>
            </a:r>
            <a:r>
              <a:rPr lang="en-US" sz="1200" kern="1200" baseline="0" smtClean="0">
                <a:solidFill>
                  <a:schemeClr val="tx1"/>
                </a:solidFill>
                <a:effectLst/>
                <a:latin typeface="+mn-lt"/>
                <a:ea typeface="+mn-ea"/>
                <a:cs typeface="+mn-cs"/>
              </a:rPr>
              <a:t>         </a:t>
            </a:r>
            <a:r>
              <a:rPr lang="en-US" sz="1200" kern="1200" smtClean="0">
                <a:solidFill>
                  <a:schemeClr val="tx1"/>
                </a:solidFill>
                <a:effectLst/>
                <a:latin typeface="+mn-lt"/>
                <a:ea typeface="+mn-ea"/>
                <a:cs typeface="+mn-cs"/>
              </a:rPr>
              <a:t>như quản lý người</a:t>
            </a:r>
            <a:r>
              <a:rPr lang="en-US" sz="1200" kern="1200" baseline="0" smtClean="0">
                <a:solidFill>
                  <a:schemeClr val="tx1"/>
                </a:solidFill>
                <a:effectLst/>
                <a:latin typeface="+mn-lt"/>
                <a:ea typeface="+mn-ea"/>
                <a:cs typeface="+mn-cs"/>
              </a:rPr>
              <a:t> dùng</a:t>
            </a:r>
            <a:r>
              <a:rPr lang="en-US" sz="1200" kern="1200" smtClean="0">
                <a:solidFill>
                  <a:schemeClr val="tx1"/>
                </a:solidFill>
                <a:effectLst/>
                <a:latin typeface="+mn-lt"/>
                <a:ea typeface="+mn-ea"/>
                <a:cs typeface="+mn-cs"/>
              </a:rPr>
              <a:t>, </a:t>
            </a:r>
          </a:p>
          <a:p>
            <a:pPr marL="0" indent="0">
              <a:buFontTx/>
              <a:buNone/>
            </a:pPr>
            <a:r>
              <a:rPr lang="en-US" sz="1200" kern="1200" smtClean="0">
                <a:solidFill>
                  <a:schemeClr val="tx1"/>
                </a:solidFill>
                <a:effectLst/>
                <a:latin typeface="+mn-lt"/>
                <a:ea typeface="+mn-ea"/>
                <a:cs typeface="+mn-cs"/>
              </a:rPr>
              <a:t>	</a:t>
            </a:r>
            <a:r>
              <a:rPr lang="en-US" sz="1200" kern="1200" baseline="0" smtClean="0">
                <a:solidFill>
                  <a:schemeClr val="tx1"/>
                </a:solidFill>
                <a:effectLst/>
                <a:latin typeface="+mn-lt"/>
                <a:ea typeface="+mn-ea"/>
                <a:cs typeface="+mn-cs"/>
              </a:rPr>
              <a:t>         </a:t>
            </a:r>
            <a:r>
              <a:rPr lang="en-US" sz="1200" kern="1200" smtClean="0">
                <a:solidFill>
                  <a:schemeClr val="tx1"/>
                </a:solidFill>
                <a:effectLst/>
                <a:latin typeface="+mn-lt"/>
                <a:ea typeface="+mn-ea"/>
                <a:cs typeface="+mn-cs"/>
              </a:rPr>
              <a:t>quản lý</a:t>
            </a:r>
            <a:r>
              <a:rPr lang="en-US" sz="1200" kern="1200" baseline="0" smtClean="0">
                <a:solidFill>
                  <a:schemeClr val="tx1"/>
                </a:solidFill>
                <a:effectLst/>
                <a:latin typeface="+mn-lt"/>
                <a:ea typeface="+mn-ea"/>
                <a:cs typeface="+mn-cs"/>
              </a:rPr>
              <a:t> phòng</a:t>
            </a:r>
            <a:r>
              <a:rPr lang="en-US" sz="1200" kern="1200" smtClean="0">
                <a:solidFill>
                  <a:schemeClr val="tx1"/>
                </a:solidFill>
                <a:effectLst/>
                <a:latin typeface="+mn-lt"/>
                <a:ea typeface="+mn-ea"/>
                <a:cs typeface="+mn-cs"/>
              </a:rPr>
              <a:t>, quản lý vấn</a:t>
            </a:r>
            <a:r>
              <a:rPr lang="en-US" sz="1200" kern="1200" baseline="0" smtClean="0">
                <a:solidFill>
                  <a:schemeClr val="tx1"/>
                </a:solidFill>
                <a:effectLst/>
                <a:latin typeface="+mn-lt"/>
                <a:ea typeface="+mn-ea"/>
                <a:cs typeface="+mn-cs"/>
              </a:rPr>
              <a:t> đề</a:t>
            </a:r>
            <a:r>
              <a:rPr lang="en-US" sz="1200" kern="1200" smtClean="0">
                <a:solidFill>
                  <a:schemeClr val="tx1"/>
                </a:solidFill>
                <a:effectLst/>
                <a:latin typeface="+mn-lt"/>
                <a:ea typeface="+mn-ea"/>
                <a:cs typeface="+mn-cs"/>
              </a:rPr>
              <a:t>, quản lý yêu cầu chờ duyệt, thống kê tình trạng sử dụng phòng, import file… </a:t>
            </a:r>
            <a:endParaRPr lang="en-US" sz="1200" smtClean="0"/>
          </a:p>
          <a:p>
            <a:pPr marL="0" indent="0">
              <a:buFontTx/>
              <a:buNone/>
            </a:pPr>
            <a:r>
              <a:rPr lang="en-US" sz="1200" baseline="0" smtClean="0"/>
              <a:t>      +</a:t>
            </a:r>
            <a:r>
              <a:rPr lang="en-US" sz="1200" smtClean="0"/>
              <a:t> các</a:t>
            </a:r>
            <a:r>
              <a:rPr lang="en-US" sz="1200" baseline="0" smtClean="0"/>
              <a:t> chức năng </a:t>
            </a:r>
            <a:r>
              <a:rPr lang="en-US" sz="1200" smtClean="0"/>
              <a:t>thực hiện theo </a:t>
            </a:r>
            <a:r>
              <a:rPr lang="en-US" sz="1200" err="1" smtClean="0"/>
              <a:t>đúng</a:t>
            </a:r>
            <a:r>
              <a:rPr lang="en-US" sz="1200" smtClean="0"/>
              <a:t> </a:t>
            </a:r>
            <a:r>
              <a:rPr lang="en-US" sz="1200" err="1" smtClean="0"/>
              <a:t>quy</a:t>
            </a:r>
            <a:r>
              <a:rPr lang="en-US" sz="1200" smtClean="0"/>
              <a:t> </a:t>
            </a:r>
            <a:r>
              <a:rPr lang="en-US" sz="1200" err="1" smtClean="0"/>
              <a:t>trình</a:t>
            </a:r>
            <a:r>
              <a:rPr lang="en-US" sz="1200" smtClean="0"/>
              <a:t> </a:t>
            </a:r>
            <a:r>
              <a:rPr lang="en-US" sz="1200" err="1" smtClean="0"/>
              <a:t>quản</a:t>
            </a:r>
            <a:r>
              <a:rPr lang="en-US" sz="1200" smtClean="0"/>
              <a:t> lý của</a:t>
            </a:r>
            <a:r>
              <a:rPr lang="en-US" sz="1200" baseline="0" smtClean="0"/>
              <a:t> khoa CNTT&amp;TT</a:t>
            </a:r>
            <a:endParaRPr lang="en-US" sz="1200" smtClean="0"/>
          </a:p>
          <a:p>
            <a:pPr marL="0" indent="0">
              <a:buFontTx/>
              <a:buNone/>
            </a:pPr>
            <a:r>
              <a:rPr lang="en-US" sz="1200" baseline="0" smtClean="0"/>
              <a:t>      + </a:t>
            </a:r>
            <a:r>
              <a:rPr lang="en-US" sz="1200" smtClean="0"/>
              <a:t>tối </a:t>
            </a:r>
            <a:r>
              <a:rPr lang="en-US" sz="1200" err="1" smtClean="0"/>
              <a:t>ưu</a:t>
            </a:r>
            <a:r>
              <a:rPr lang="en-US" sz="1200" smtClean="0"/>
              <a:t> </a:t>
            </a:r>
            <a:r>
              <a:rPr lang="en-US" sz="1200" err="1" smtClean="0"/>
              <a:t>hóa</a:t>
            </a:r>
            <a:r>
              <a:rPr lang="en-US" sz="1200" smtClean="0"/>
              <a:t> </a:t>
            </a:r>
            <a:r>
              <a:rPr lang="en-US" sz="1200" err="1" smtClean="0"/>
              <a:t>thao</a:t>
            </a:r>
            <a:r>
              <a:rPr lang="en-US" sz="1200" smtClean="0"/>
              <a:t> </a:t>
            </a:r>
            <a:r>
              <a:rPr lang="en-US" sz="1200" err="1" smtClean="0"/>
              <a:t>tác</a:t>
            </a:r>
            <a:r>
              <a:rPr lang="en-US" sz="1200" smtClean="0"/>
              <a:t> </a:t>
            </a:r>
            <a:r>
              <a:rPr lang="en-US" sz="1200" err="1" smtClean="0"/>
              <a:t>của</a:t>
            </a:r>
            <a:r>
              <a:rPr lang="en-US" sz="1200" smtClean="0"/>
              <a:t> </a:t>
            </a:r>
            <a:r>
              <a:rPr lang="en-US" sz="1200" err="1" smtClean="0"/>
              <a:t>người</a:t>
            </a:r>
            <a:r>
              <a:rPr lang="en-US" sz="1200" smtClean="0"/>
              <a:t> </a:t>
            </a:r>
            <a:r>
              <a:rPr lang="en-US" sz="1200" err="1" smtClean="0"/>
              <a:t>dùng</a:t>
            </a:r>
            <a:r>
              <a:rPr lang="en-US" sz="1200" smtClean="0"/>
              <a:t>, </a:t>
            </a:r>
            <a:r>
              <a:rPr lang="en-US" sz="1200" err="1" smtClean="0"/>
              <a:t>dễ</a:t>
            </a:r>
            <a:r>
              <a:rPr lang="en-US" sz="1200" smtClean="0"/>
              <a:t> </a:t>
            </a:r>
            <a:r>
              <a:rPr lang="en-US" sz="1200" err="1" smtClean="0"/>
              <a:t>dàng</a:t>
            </a:r>
            <a:r>
              <a:rPr lang="en-US" sz="1200" smtClean="0"/>
              <a:t> </a:t>
            </a:r>
            <a:r>
              <a:rPr lang="en-US" sz="1200" err="1" smtClean="0"/>
              <a:t>sử</a:t>
            </a:r>
            <a:r>
              <a:rPr lang="en-US" sz="1200" smtClean="0"/>
              <a:t> dụng</a:t>
            </a:r>
          </a:p>
          <a:p>
            <a:r>
              <a:rPr lang="en-US" sz="1200" smtClean="0"/>
              <a:t>      + Ứng dụng web </a:t>
            </a:r>
            <a:r>
              <a:rPr lang="en-US" sz="1200" err="1" smtClean="0"/>
              <a:t>được</a:t>
            </a:r>
            <a:r>
              <a:rPr lang="en-US" sz="1200" smtClean="0"/>
              <a:t> </a:t>
            </a:r>
            <a:r>
              <a:rPr lang="en-US" sz="1200" err="1" smtClean="0"/>
              <a:t>bố</a:t>
            </a:r>
            <a:r>
              <a:rPr lang="en-US" sz="1200" smtClean="0"/>
              <a:t> </a:t>
            </a:r>
            <a:r>
              <a:rPr lang="en-US" sz="1200" err="1" smtClean="0"/>
              <a:t>trí</a:t>
            </a:r>
            <a:r>
              <a:rPr lang="en-US" sz="1200" smtClean="0"/>
              <a:t> </a:t>
            </a:r>
            <a:r>
              <a:rPr lang="en-US" sz="1200" err="1" smtClean="0"/>
              <a:t>tương</a:t>
            </a:r>
            <a:r>
              <a:rPr lang="en-US" sz="1200" smtClean="0"/>
              <a:t> </a:t>
            </a:r>
            <a:r>
              <a:rPr lang="en-US" sz="1200" err="1" smtClean="0"/>
              <a:t>thích</a:t>
            </a:r>
            <a:r>
              <a:rPr lang="en-US" sz="1200" smtClean="0"/>
              <a:t> trên </a:t>
            </a:r>
            <a:r>
              <a:rPr lang="en-US" sz="1200" err="1" smtClean="0"/>
              <a:t>máy</a:t>
            </a:r>
            <a:r>
              <a:rPr lang="en-US" sz="1200" smtClean="0"/>
              <a:t> </a:t>
            </a:r>
            <a:r>
              <a:rPr lang="en-US" sz="1200" err="1" smtClean="0"/>
              <a:t>tính</a:t>
            </a:r>
            <a:r>
              <a:rPr lang="en-US" sz="1200" smtClean="0"/>
              <a:t> </a:t>
            </a:r>
            <a:r>
              <a:rPr lang="en-US" sz="1200" err="1" smtClean="0"/>
              <a:t>hoặc</a:t>
            </a:r>
            <a:r>
              <a:rPr lang="en-US" sz="1200" smtClean="0"/>
              <a:t> </a:t>
            </a:r>
            <a:r>
              <a:rPr lang="en-US" sz="1200" err="1" smtClean="0"/>
              <a:t>điện</a:t>
            </a:r>
            <a:r>
              <a:rPr lang="en-US" sz="1200" smtClean="0"/>
              <a:t> </a:t>
            </a:r>
            <a:r>
              <a:rPr lang="en-US" sz="1200" err="1" smtClean="0"/>
              <a:t>thoại</a:t>
            </a:r>
            <a:r>
              <a:rPr lang="en-US" sz="1200" smtClean="0"/>
              <a:t> </a:t>
            </a:r>
            <a:r>
              <a:rPr lang="en-US" sz="1200" err="1" smtClean="0"/>
              <a:t>giúp</a:t>
            </a:r>
            <a:r>
              <a:rPr lang="en-US" sz="1200" smtClean="0"/>
              <a:t> </a:t>
            </a:r>
            <a:r>
              <a:rPr lang="en-US" sz="1200" err="1" smtClean="0"/>
              <a:t>cho</a:t>
            </a:r>
            <a:r>
              <a:rPr lang="en-US" sz="1200" smtClean="0"/>
              <a:t> </a:t>
            </a:r>
            <a:r>
              <a:rPr lang="en-US" sz="1200" err="1" smtClean="0"/>
              <a:t>việc</a:t>
            </a:r>
            <a:r>
              <a:rPr lang="en-US" sz="1200" smtClean="0"/>
              <a:t> </a:t>
            </a:r>
            <a:r>
              <a:rPr lang="en-US" sz="1200" err="1" smtClean="0"/>
              <a:t>sử</a:t>
            </a:r>
            <a:r>
              <a:rPr lang="en-US" sz="1200" smtClean="0"/>
              <a:t> </a:t>
            </a:r>
            <a:r>
              <a:rPr lang="en-US" sz="1200" err="1" smtClean="0"/>
              <a:t>dụng</a:t>
            </a:r>
            <a:r>
              <a:rPr lang="en-US" sz="1200" smtClean="0"/>
              <a:t> website </a:t>
            </a:r>
            <a:r>
              <a:rPr lang="en-US" sz="1200" err="1" smtClean="0"/>
              <a:t>trở</a:t>
            </a:r>
            <a:r>
              <a:rPr lang="en-US" sz="1200" smtClean="0"/>
              <a:t> </a:t>
            </a:r>
            <a:r>
              <a:rPr lang="en-US" sz="1200" err="1" smtClean="0"/>
              <a:t>nên</a:t>
            </a:r>
            <a:r>
              <a:rPr lang="en-US" sz="1200" smtClean="0"/>
              <a:t> </a:t>
            </a:r>
            <a:r>
              <a:rPr lang="en-US" sz="1200" err="1" smtClean="0"/>
              <a:t>dễ</a:t>
            </a:r>
            <a:r>
              <a:rPr lang="en-US" sz="1200" smtClean="0"/>
              <a:t> </a:t>
            </a:r>
            <a:r>
              <a:rPr lang="en-US" sz="1200" err="1" smtClean="0"/>
              <a:t>dàng</a:t>
            </a:r>
            <a:r>
              <a:rPr lang="en-US" sz="1200" smtClean="0"/>
              <a:t> </a:t>
            </a:r>
            <a:r>
              <a:rPr lang="en-US" sz="1200" err="1" smtClean="0"/>
              <a:t>và</a:t>
            </a:r>
            <a:r>
              <a:rPr lang="en-US" sz="1200" smtClean="0"/>
              <a:t> </a:t>
            </a:r>
            <a:r>
              <a:rPr lang="en-US" sz="1200" err="1" smtClean="0"/>
              <a:t>thuận</a:t>
            </a:r>
            <a:r>
              <a:rPr lang="en-US" sz="1200" smtClean="0"/>
              <a:t> </a:t>
            </a:r>
            <a:r>
              <a:rPr lang="en-US" sz="1200" err="1" smtClean="0"/>
              <a:t>tiện</a:t>
            </a:r>
            <a:r>
              <a:rPr lang="en-US" sz="1200" smtClean="0"/>
              <a:t> </a:t>
            </a:r>
            <a:r>
              <a:rPr lang="en-US" sz="1200" err="1" smtClean="0"/>
              <a:t>hơn</a:t>
            </a:r>
            <a:r>
              <a:rPr lang="en-US" sz="1200" smtClean="0"/>
              <a:t>.</a:t>
            </a:r>
          </a:p>
        </p:txBody>
      </p:sp>
      <p:sp>
        <p:nvSpPr>
          <p:cNvPr id="4" name="Slide Number Placeholder 3"/>
          <p:cNvSpPr>
            <a:spLocks noGrp="1"/>
          </p:cNvSpPr>
          <p:nvPr>
            <p:ph type="sldNum" sz="quarter" idx="10"/>
          </p:nvPr>
        </p:nvSpPr>
        <p:spPr/>
        <p:txBody>
          <a:bodyPr/>
          <a:lstStyle/>
          <a:p>
            <a:fld id="{AB5E797F-F015-4070-9F9C-4517C09B7E92}" type="slidenum">
              <a:rPr lang="en-US" smtClean="0"/>
              <a:t>5</a:t>
            </a:fld>
            <a:endParaRPr lang="en-US"/>
          </a:p>
        </p:txBody>
      </p:sp>
    </p:spTree>
    <p:extLst>
      <p:ext uri="{BB962C8B-B14F-4D97-AF65-F5344CB8AC3E}">
        <p14:creationId xmlns:p14="http://schemas.microsoft.com/office/powerpoint/2010/main" val="14897666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Wingdings" panose="05000000000000000000" pitchFamily="2" charset="2"/>
              <a:buChar char="v"/>
            </a:pPr>
            <a:r>
              <a:rPr lang="en-US" err="1" smtClean="0"/>
              <a:t>Đối</a:t>
            </a:r>
            <a:r>
              <a:rPr lang="en-US" smtClean="0"/>
              <a:t> </a:t>
            </a:r>
            <a:r>
              <a:rPr lang="en-US" err="1" smtClean="0"/>
              <a:t>tượng</a:t>
            </a:r>
            <a:r>
              <a:rPr lang="en-US" smtClean="0"/>
              <a:t>: Đề</a:t>
            </a:r>
            <a:r>
              <a:rPr lang="en-US" baseline="0" smtClean="0"/>
              <a:t> tài hướng đến hai đối tượng sử dụng chính đó là giảng viên và cán bộ quản lý</a:t>
            </a:r>
            <a:endParaRPr lang="en-US" smtClean="0"/>
          </a:p>
          <a:p>
            <a:r>
              <a:rPr lang="en-US" sz="1800" err="1" smtClean="0"/>
              <a:t>Giảng</a:t>
            </a:r>
            <a:r>
              <a:rPr lang="en-US" sz="1800" smtClean="0"/>
              <a:t> </a:t>
            </a:r>
            <a:r>
              <a:rPr lang="en-US" sz="1800" err="1" smtClean="0"/>
              <a:t>viên:Ứng</a:t>
            </a:r>
            <a:r>
              <a:rPr lang="en-US" sz="1800" smtClean="0"/>
              <a:t> </a:t>
            </a:r>
            <a:r>
              <a:rPr lang="en-US" sz="1800" err="1" smtClean="0"/>
              <a:t>dụng</a:t>
            </a:r>
            <a:r>
              <a:rPr lang="en-US" sz="1800" smtClean="0"/>
              <a:t> </a:t>
            </a:r>
            <a:r>
              <a:rPr lang="en-US" sz="1800" err="1" smtClean="0"/>
              <a:t>sẽ</a:t>
            </a:r>
            <a:r>
              <a:rPr lang="en-US" sz="1800" smtClean="0"/>
              <a:t> </a:t>
            </a:r>
            <a:r>
              <a:rPr lang="en-US" sz="1800" err="1" smtClean="0"/>
              <a:t>giúp</a:t>
            </a:r>
            <a:r>
              <a:rPr lang="en-US" sz="1800" smtClean="0"/>
              <a:t> </a:t>
            </a:r>
            <a:r>
              <a:rPr lang="en-US" sz="1800" err="1" smtClean="0"/>
              <a:t>cho</a:t>
            </a:r>
            <a:r>
              <a:rPr lang="en-US" sz="1800" smtClean="0"/>
              <a:t> </a:t>
            </a:r>
            <a:r>
              <a:rPr lang="en-US" sz="1800" err="1" smtClean="0"/>
              <a:t>giảng</a:t>
            </a:r>
            <a:r>
              <a:rPr lang="en-US" sz="1800" smtClean="0"/>
              <a:t> </a:t>
            </a:r>
            <a:r>
              <a:rPr lang="en-US" sz="1800" err="1" smtClean="0"/>
              <a:t>viên</a:t>
            </a:r>
            <a:r>
              <a:rPr lang="en-US" sz="1800" smtClean="0"/>
              <a:t> </a:t>
            </a:r>
            <a:r>
              <a:rPr lang="en-US" sz="1800" err="1" smtClean="0"/>
              <a:t>thực</a:t>
            </a:r>
            <a:r>
              <a:rPr lang="en-US" sz="1800" smtClean="0"/>
              <a:t> </a:t>
            </a:r>
            <a:r>
              <a:rPr lang="en-US" sz="1800" err="1" smtClean="0"/>
              <a:t>hiện</a:t>
            </a:r>
            <a:r>
              <a:rPr lang="en-US" sz="1800" smtClean="0"/>
              <a:t> </a:t>
            </a:r>
            <a:r>
              <a:rPr lang="en-US" sz="1800" err="1" smtClean="0"/>
              <a:t>việc</a:t>
            </a:r>
            <a:r>
              <a:rPr lang="en-US" sz="1800" smtClean="0"/>
              <a:t> </a:t>
            </a:r>
            <a:r>
              <a:rPr lang="en-US" sz="1800" err="1" smtClean="0"/>
              <a:t>đăng</a:t>
            </a:r>
            <a:r>
              <a:rPr lang="en-US" sz="1800" smtClean="0"/>
              <a:t> </a:t>
            </a:r>
            <a:r>
              <a:rPr lang="en-US" sz="1800" err="1" smtClean="0"/>
              <a:t>ký</a:t>
            </a:r>
            <a:r>
              <a:rPr lang="en-US" sz="1800" smtClean="0"/>
              <a:t> </a:t>
            </a:r>
            <a:r>
              <a:rPr lang="en-US" sz="1800" err="1" smtClean="0"/>
              <a:t>lịch</a:t>
            </a:r>
            <a:r>
              <a:rPr lang="en-US" sz="1800" smtClean="0"/>
              <a:t> </a:t>
            </a:r>
            <a:r>
              <a:rPr lang="en-US" sz="1800" err="1" smtClean="0"/>
              <a:t>và</a:t>
            </a:r>
            <a:r>
              <a:rPr lang="en-US" sz="1800" smtClean="0"/>
              <a:t> </a:t>
            </a:r>
            <a:r>
              <a:rPr lang="en-US" sz="1800" err="1" smtClean="0"/>
              <a:t>việc</a:t>
            </a:r>
            <a:r>
              <a:rPr lang="en-US" sz="1800" smtClean="0"/>
              <a:t> </a:t>
            </a:r>
            <a:r>
              <a:rPr lang="en-US" sz="1800" err="1" smtClean="0"/>
              <a:t>xếp</a:t>
            </a:r>
            <a:r>
              <a:rPr lang="en-US" sz="1800" smtClean="0"/>
              <a:t> </a:t>
            </a:r>
            <a:r>
              <a:rPr lang="en-US" sz="1800" err="1" smtClean="0"/>
              <a:t>phòng</a:t>
            </a:r>
            <a:r>
              <a:rPr lang="en-US" sz="1800" smtClean="0"/>
              <a:t> </a:t>
            </a:r>
            <a:r>
              <a:rPr lang="en-US" sz="1800" err="1" smtClean="0"/>
              <a:t>sẽ</a:t>
            </a:r>
            <a:r>
              <a:rPr lang="en-US" sz="1800" smtClean="0"/>
              <a:t> </a:t>
            </a:r>
            <a:r>
              <a:rPr lang="en-US" sz="1800" err="1" smtClean="0"/>
              <a:t>được</a:t>
            </a:r>
            <a:r>
              <a:rPr lang="en-US" sz="1800" smtClean="0"/>
              <a:t> </a:t>
            </a:r>
            <a:r>
              <a:rPr lang="en-US" sz="1800" err="1" smtClean="0"/>
              <a:t>hệ</a:t>
            </a:r>
            <a:r>
              <a:rPr lang="en-US" sz="1800" smtClean="0"/>
              <a:t> </a:t>
            </a:r>
            <a:r>
              <a:rPr lang="en-US" sz="1800" err="1" smtClean="0"/>
              <a:t>thống</a:t>
            </a:r>
            <a:r>
              <a:rPr lang="en-US" sz="1800" smtClean="0"/>
              <a:t> </a:t>
            </a:r>
            <a:r>
              <a:rPr lang="en-US" sz="1800" err="1" smtClean="0"/>
              <a:t>xử</a:t>
            </a:r>
            <a:r>
              <a:rPr lang="en-US" sz="1800" smtClean="0"/>
              <a:t> </a:t>
            </a:r>
            <a:r>
              <a:rPr lang="en-US" sz="1800" err="1" smtClean="0"/>
              <a:t>lý</a:t>
            </a:r>
            <a:r>
              <a:rPr lang="en-US" sz="1800" smtClean="0"/>
              <a:t> </a:t>
            </a:r>
            <a:r>
              <a:rPr lang="en-US" sz="1800" err="1" smtClean="0"/>
              <a:t>một</a:t>
            </a:r>
            <a:r>
              <a:rPr lang="en-US" sz="1800" smtClean="0"/>
              <a:t> </a:t>
            </a:r>
            <a:r>
              <a:rPr lang="en-US" sz="1800" err="1" smtClean="0"/>
              <a:t>cách</a:t>
            </a:r>
            <a:r>
              <a:rPr lang="en-US" sz="1800" smtClean="0"/>
              <a:t> </a:t>
            </a:r>
            <a:r>
              <a:rPr lang="en-US" sz="1800" err="1" smtClean="0"/>
              <a:t>tự</a:t>
            </a:r>
            <a:r>
              <a:rPr lang="en-US" sz="1800" smtClean="0"/>
              <a:t> </a:t>
            </a:r>
            <a:r>
              <a:rPr lang="en-US" sz="1800" err="1" smtClean="0"/>
              <a:t>động</a:t>
            </a:r>
            <a:r>
              <a:rPr lang="en-US" sz="1800" smtClean="0"/>
              <a:t>, </a:t>
            </a:r>
            <a:r>
              <a:rPr lang="en-US" sz="1800" err="1" smtClean="0"/>
              <a:t>điều</a:t>
            </a:r>
            <a:r>
              <a:rPr lang="en-US" sz="1800" smtClean="0"/>
              <a:t> </a:t>
            </a:r>
            <a:r>
              <a:rPr lang="en-US" sz="1800" err="1" smtClean="0"/>
              <a:t>chỉnh</a:t>
            </a:r>
            <a:r>
              <a:rPr lang="en-US" sz="1800" smtClean="0"/>
              <a:t> </a:t>
            </a:r>
            <a:r>
              <a:rPr lang="en-US" sz="1800" err="1" smtClean="0"/>
              <a:t>lịch</a:t>
            </a:r>
            <a:r>
              <a:rPr lang="en-US" sz="1800" smtClean="0"/>
              <a:t> </a:t>
            </a:r>
            <a:r>
              <a:rPr lang="en-US" sz="1800" err="1" smtClean="0"/>
              <a:t>của</a:t>
            </a:r>
            <a:r>
              <a:rPr lang="en-US" sz="1800" smtClean="0"/>
              <a:t> </a:t>
            </a:r>
            <a:r>
              <a:rPr lang="en-US" sz="1800" err="1" smtClean="0"/>
              <a:t>mình</a:t>
            </a:r>
            <a:r>
              <a:rPr lang="en-US" sz="1800" smtClean="0"/>
              <a:t>, </a:t>
            </a:r>
            <a:r>
              <a:rPr lang="en-US" sz="1800" err="1" smtClean="0"/>
              <a:t>gửi</a:t>
            </a:r>
            <a:r>
              <a:rPr lang="en-US" sz="1800" smtClean="0"/>
              <a:t> </a:t>
            </a:r>
            <a:r>
              <a:rPr lang="en-US" sz="1800" err="1" smtClean="0"/>
              <a:t>vấn</a:t>
            </a:r>
            <a:r>
              <a:rPr lang="en-US" sz="1800" smtClean="0"/>
              <a:t> </a:t>
            </a:r>
            <a:r>
              <a:rPr lang="en-US" sz="1800" err="1" smtClean="0"/>
              <a:t>đề</a:t>
            </a:r>
            <a:r>
              <a:rPr lang="en-US" sz="1800" smtClean="0"/>
              <a:t> </a:t>
            </a:r>
            <a:r>
              <a:rPr lang="en-US" sz="1800" err="1" smtClean="0"/>
              <a:t>một</a:t>
            </a:r>
            <a:r>
              <a:rPr lang="en-US" sz="1800" smtClean="0"/>
              <a:t> </a:t>
            </a:r>
            <a:r>
              <a:rPr lang="en-US" sz="1800" err="1" smtClean="0"/>
              <a:t>cách</a:t>
            </a:r>
            <a:r>
              <a:rPr lang="en-US" sz="1800" smtClean="0"/>
              <a:t> </a:t>
            </a:r>
            <a:r>
              <a:rPr lang="en-US" sz="1800" err="1" smtClean="0"/>
              <a:t>dễ</a:t>
            </a:r>
            <a:r>
              <a:rPr lang="en-US" sz="1800" smtClean="0"/>
              <a:t> </a:t>
            </a:r>
            <a:r>
              <a:rPr lang="en-US" sz="1800" err="1" smtClean="0"/>
              <a:t>dàng</a:t>
            </a:r>
            <a:r>
              <a:rPr lang="en-US" sz="1800" smtClean="0"/>
              <a:t>. </a:t>
            </a:r>
          </a:p>
          <a:p>
            <a:r>
              <a:rPr lang="en-US" sz="1800" err="1" smtClean="0"/>
              <a:t>Ngoài</a:t>
            </a:r>
            <a:r>
              <a:rPr lang="en-US" sz="1800" smtClean="0"/>
              <a:t> </a:t>
            </a:r>
            <a:r>
              <a:rPr lang="en-US" sz="1800" err="1" smtClean="0"/>
              <a:t>ra</a:t>
            </a:r>
            <a:r>
              <a:rPr lang="en-US" sz="1800" smtClean="0"/>
              <a:t>, </a:t>
            </a:r>
            <a:r>
              <a:rPr lang="en-US" sz="1800" err="1" smtClean="0"/>
              <a:t>ứng</a:t>
            </a:r>
            <a:r>
              <a:rPr lang="en-US" sz="1800" smtClean="0"/>
              <a:t> </a:t>
            </a:r>
            <a:r>
              <a:rPr lang="en-US" sz="1800" err="1" smtClean="0"/>
              <a:t>dụng</a:t>
            </a:r>
            <a:r>
              <a:rPr lang="en-US" sz="1800" smtClean="0"/>
              <a:t> </a:t>
            </a:r>
            <a:r>
              <a:rPr lang="en-US" sz="1800" err="1" smtClean="0"/>
              <a:t>còn</a:t>
            </a:r>
            <a:r>
              <a:rPr lang="en-US" sz="1800" smtClean="0"/>
              <a:t> </a:t>
            </a:r>
            <a:r>
              <a:rPr lang="en-US" sz="1800" err="1" smtClean="0"/>
              <a:t>cung</a:t>
            </a:r>
            <a:r>
              <a:rPr lang="en-US" sz="1800" smtClean="0"/>
              <a:t> </a:t>
            </a:r>
            <a:r>
              <a:rPr lang="en-US" sz="1800" err="1" smtClean="0"/>
              <a:t>cấp</a:t>
            </a:r>
            <a:r>
              <a:rPr lang="en-US" sz="1800" smtClean="0"/>
              <a:t> </a:t>
            </a:r>
            <a:r>
              <a:rPr lang="en-US" sz="1800" err="1" smtClean="0"/>
              <a:t>thêm</a:t>
            </a:r>
            <a:r>
              <a:rPr lang="en-US" sz="1800" smtClean="0"/>
              <a:t> </a:t>
            </a:r>
            <a:r>
              <a:rPr lang="en-US" sz="1800" err="1" smtClean="0"/>
              <a:t>các</a:t>
            </a:r>
            <a:r>
              <a:rPr lang="en-US" sz="1800" smtClean="0"/>
              <a:t> </a:t>
            </a:r>
            <a:r>
              <a:rPr lang="en-US" sz="1800" err="1" smtClean="0"/>
              <a:t>chức</a:t>
            </a:r>
            <a:r>
              <a:rPr lang="en-US" sz="1800" smtClean="0"/>
              <a:t> </a:t>
            </a:r>
            <a:r>
              <a:rPr lang="en-US" sz="1800" err="1" smtClean="0"/>
              <a:t>năng</a:t>
            </a:r>
            <a:r>
              <a:rPr lang="en-US" sz="1800" smtClean="0"/>
              <a:t> </a:t>
            </a:r>
            <a:r>
              <a:rPr lang="en-US" sz="1800" err="1" smtClean="0"/>
              <a:t>dành</a:t>
            </a:r>
            <a:r>
              <a:rPr lang="en-US" sz="1800" smtClean="0"/>
              <a:t> </a:t>
            </a:r>
            <a:r>
              <a:rPr lang="en-US" sz="1800" err="1" smtClean="0"/>
              <a:t>cho</a:t>
            </a:r>
            <a:r>
              <a:rPr lang="en-US" sz="1800" smtClean="0"/>
              <a:t> </a:t>
            </a:r>
            <a:r>
              <a:rPr lang="en-US" sz="1800" err="1" smtClean="0"/>
              <a:t>người</a:t>
            </a:r>
            <a:r>
              <a:rPr lang="en-US" sz="1800" smtClean="0"/>
              <a:t> </a:t>
            </a:r>
            <a:r>
              <a:rPr lang="en-US" sz="1800" err="1" smtClean="0"/>
              <a:t>quản</a:t>
            </a:r>
            <a:r>
              <a:rPr lang="en-US" sz="1800" smtClean="0"/>
              <a:t> </a:t>
            </a:r>
            <a:r>
              <a:rPr lang="en-US" sz="1800" err="1" smtClean="0"/>
              <a:t>lý</a:t>
            </a:r>
            <a:r>
              <a:rPr lang="en-US" sz="1800" smtClean="0"/>
              <a:t> </a:t>
            </a:r>
            <a:r>
              <a:rPr lang="en-US" sz="1800" err="1" smtClean="0"/>
              <a:t>như</a:t>
            </a:r>
            <a:r>
              <a:rPr lang="en-US" sz="1800" smtClean="0"/>
              <a:t> </a:t>
            </a:r>
            <a:r>
              <a:rPr lang="en-US" sz="1800" err="1" smtClean="0"/>
              <a:t>quản</a:t>
            </a:r>
            <a:r>
              <a:rPr lang="en-US" sz="1800" smtClean="0"/>
              <a:t> </a:t>
            </a:r>
            <a:r>
              <a:rPr lang="en-US" sz="1800" err="1" smtClean="0"/>
              <a:t>lý</a:t>
            </a:r>
            <a:r>
              <a:rPr lang="en-US" sz="1800" smtClean="0"/>
              <a:t> </a:t>
            </a:r>
            <a:r>
              <a:rPr lang="en-US" sz="1800" err="1" smtClean="0"/>
              <a:t>người</a:t>
            </a:r>
            <a:r>
              <a:rPr lang="en-US" sz="1800" smtClean="0"/>
              <a:t> </a:t>
            </a:r>
            <a:r>
              <a:rPr lang="en-US" sz="1800" err="1" smtClean="0"/>
              <a:t>dùng</a:t>
            </a:r>
            <a:r>
              <a:rPr lang="en-US" sz="1800" smtClean="0"/>
              <a:t>, </a:t>
            </a:r>
            <a:r>
              <a:rPr lang="en-US" sz="1800" err="1" smtClean="0"/>
              <a:t>quản</a:t>
            </a:r>
            <a:r>
              <a:rPr lang="en-US" sz="1800" smtClean="0"/>
              <a:t> </a:t>
            </a:r>
            <a:r>
              <a:rPr lang="en-US" sz="1800" err="1" smtClean="0"/>
              <a:t>lý</a:t>
            </a:r>
            <a:r>
              <a:rPr lang="en-US" sz="1800" smtClean="0"/>
              <a:t> </a:t>
            </a:r>
            <a:r>
              <a:rPr lang="en-US" sz="1800" err="1" smtClean="0"/>
              <a:t>phòng</a:t>
            </a:r>
            <a:r>
              <a:rPr lang="en-US" sz="1800" smtClean="0"/>
              <a:t>, </a:t>
            </a:r>
            <a:r>
              <a:rPr lang="en-US" sz="1800" err="1" smtClean="0"/>
              <a:t>quản</a:t>
            </a:r>
            <a:r>
              <a:rPr lang="en-US" sz="1800" smtClean="0"/>
              <a:t> </a:t>
            </a:r>
            <a:r>
              <a:rPr lang="en-US" sz="1800" err="1" smtClean="0"/>
              <a:t>lý</a:t>
            </a:r>
            <a:r>
              <a:rPr lang="en-US" sz="1800" smtClean="0"/>
              <a:t> </a:t>
            </a:r>
            <a:r>
              <a:rPr lang="en-US" sz="1800" err="1" smtClean="0"/>
              <a:t>vấn</a:t>
            </a:r>
            <a:r>
              <a:rPr lang="en-US" sz="1800" smtClean="0"/>
              <a:t> </a:t>
            </a:r>
            <a:r>
              <a:rPr lang="en-US" sz="1800" err="1" smtClean="0"/>
              <a:t>đề</a:t>
            </a:r>
            <a:r>
              <a:rPr lang="en-US" sz="1800" smtClean="0"/>
              <a:t>, </a:t>
            </a:r>
            <a:r>
              <a:rPr lang="en-US" sz="1800" err="1" smtClean="0"/>
              <a:t>quản</a:t>
            </a:r>
            <a:r>
              <a:rPr lang="en-US" sz="1800" smtClean="0"/>
              <a:t> </a:t>
            </a:r>
            <a:r>
              <a:rPr lang="en-US" sz="1800" err="1" smtClean="0"/>
              <a:t>lý</a:t>
            </a:r>
            <a:r>
              <a:rPr lang="en-US" sz="1800" smtClean="0"/>
              <a:t> </a:t>
            </a:r>
            <a:r>
              <a:rPr lang="en-US" sz="1800" err="1" smtClean="0"/>
              <a:t>yêu</a:t>
            </a:r>
            <a:r>
              <a:rPr lang="en-US" sz="1800" smtClean="0"/>
              <a:t> </a:t>
            </a:r>
            <a:r>
              <a:rPr lang="en-US" sz="1800" err="1" smtClean="0"/>
              <a:t>cầu</a:t>
            </a:r>
            <a:r>
              <a:rPr lang="en-US" sz="1800" smtClean="0"/>
              <a:t> </a:t>
            </a:r>
            <a:r>
              <a:rPr lang="en-US" sz="1800" err="1" smtClean="0"/>
              <a:t>chờ</a:t>
            </a:r>
            <a:r>
              <a:rPr lang="en-US" sz="1800" smtClean="0"/>
              <a:t> </a:t>
            </a:r>
            <a:r>
              <a:rPr lang="en-US" sz="1800" err="1" smtClean="0"/>
              <a:t>duyệt</a:t>
            </a:r>
            <a:r>
              <a:rPr lang="en-US" sz="1800" smtClean="0"/>
              <a:t>, </a:t>
            </a:r>
            <a:r>
              <a:rPr lang="en-US" sz="1800" err="1" smtClean="0"/>
              <a:t>thống</a:t>
            </a:r>
            <a:r>
              <a:rPr lang="en-US" sz="1800" smtClean="0"/>
              <a:t> </a:t>
            </a:r>
            <a:r>
              <a:rPr lang="en-US" sz="1800" err="1" smtClean="0"/>
              <a:t>kê</a:t>
            </a:r>
            <a:r>
              <a:rPr lang="en-US" sz="1800" smtClean="0"/>
              <a:t> </a:t>
            </a:r>
            <a:r>
              <a:rPr lang="en-US" sz="1800" err="1" smtClean="0"/>
              <a:t>tình</a:t>
            </a:r>
            <a:r>
              <a:rPr lang="en-US" sz="1800" smtClean="0"/>
              <a:t> </a:t>
            </a:r>
            <a:r>
              <a:rPr lang="en-US" sz="1800" err="1" smtClean="0"/>
              <a:t>trạng</a:t>
            </a:r>
            <a:r>
              <a:rPr lang="en-US" sz="1800" smtClean="0"/>
              <a:t> </a:t>
            </a:r>
            <a:r>
              <a:rPr lang="en-US" sz="1800" err="1" smtClean="0"/>
              <a:t>sử</a:t>
            </a:r>
            <a:r>
              <a:rPr lang="en-US" sz="1800" smtClean="0"/>
              <a:t> </a:t>
            </a:r>
            <a:r>
              <a:rPr lang="en-US" sz="1800" err="1" smtClean="0"/>
              <a:t>dụng</a:t>
            </a:r>
            <a:r>
              <a:rPr lang="en-US" sz="1800" smtClean="0"/>
              <a:t> </a:t>
            </a:r>
            <a:r>
              <a:rPr lang="en-US" sz="1800" err="1" smtClean="0"/>
              <a:t>phòng</a:t>
            </a:r>
            <a:r>
              <a:rPr lang="en-US" sz="1800" smtClean="0"/>
              <a:t>… </a:t>
            </a:r>
            <a:r>
              <a:rPr lang="en-US" sz="1800" err="1" smtClean="0"/>
              <a:t>Tùy</a:t>
            </a:r>
            <a:r>
              <a:rPr lang="en-US" sz="1800" smtClean="0"/>
              <a:t> </a:t>
            </a:r>
            <a:r>
              <a:rPr lang="en-US" sz="1800" err="1" smtClean="0"/>
              <a:t>theo</a:t>
            </a:r>
            <a:r>
              <a:rPr lang="en-US" sz="1800" smtClean="0"/>
              <a:t> </a:t>
            </a:r>
            <a:r>
              <a:rPr lang="en-US" sz="1800" err="1" smtClean="0"/>
              <a:t>vai</a:t>
            </a:r>
            <a:r>
              <a:rPr lang="en-US" sz="1800" smtClean="0"/>
              <a:t> </a:t>
            </a:r>
            <a:r>
              <a:rPr lang="en-US" sz="1800" err="1" smtClean="0"/>
              <a:t>trò</a:t>
            </a:r>
            <a:r>
              <a:rPr lang="en-US" sz="1800" smtClean="0"/>
              <a:t> </a:t>
            </a:r>
            <a:r>
              <a:rPr lang="en-US" sz="1800" err="1" smtClean="0"/>
              <a:t>của</a:t>
            </a:r>
            <a:r>
              <a:rPr lang="en-US" sz="1800" smtClean="0"/>
              <a:t> </a:t>
            </a:r>
            <a:r>
              <a:rPr lang="en-US" sz="1800" err="1" smtClean="0"/>
              <a:t>người</a:t>
            </a:r>
            <a:r>
              <a:rPr lang="en-US" sz="1800" smtClean="0"/>
              <a:t> </a:t>
            </a:r>
            <a:r>
              <a:rPr lang="en-US" sz="1800" err="1" smtClean="0"/>
              <a:t>dùng</a:t>
            </a:r>
            <a:r>
              <a:rPr lang="en-US" sz="1800" smtClean="0"/>
              <a:t> </a:t>
            </a:r>
            <a:r>
              <a:rPr lang="en-US" sz="1800" err="1" smtClean="0"/>
              <a:t>mà</a:t>
            </a:r>
            <a:r>
              <a:rPr lang="en-US" sz="1800" smtClean="0"/>
              <a:t> </a:t>
            </a:r>
            <a:r>
              <a:rPr lang="en-US" sz="1800" err="1" smtClean="0"/>
              <a:t>người</a:t>
            </a:r>
            <a:r>
              <a:rPr lang="en-US" sz="1800" smtClean="0"/>
              <a:t> </a:t>
            </a:r>
            <a:r>
              <a:rPr lang="en-US" sz="1800" err="1" smtClean="0"/>
              <a:t>quản</a:t>
            </a:r>
            <a:r>
              <a:rPr lang="en-US" sz="1800" smtClean="0"/>
              <a:t> </a:t>
            </a:r>
            <a:r>
              <a:rPr lang="en-US" sz="1800" err="1" smtClean="0"/>
              <a:t>lý</a:t>
            </a:r>
            <a:r>
              <a:rPr lang="en-US" sz="1800" smtClean="0"/>
              <a:t> </a:t>
            </a:r>
            <a:r>
              <a:rPr lang="en-US" sz="1800" err="1" smtClean="0"/>
              <a:t>và</a:t>
            </a:r>
            <a:r>
              <a:rPr lang="en-US" sz="1800" smtClean="0"/>
              <a:t> </a:t>
            </a:r>
            <a:r>
              <a:rPr lang="en-US" sz="1800" err="1" smtClean="0"/>
              <a:t>giảng</a:t>
            </a:r>
            <a:r>
              <a:rPr lang="en-US" sz="1800" smtClean="0"/>
              <a:t> </a:t>
            </a:r>
            <a:r>
              <a:rPr lang="en-US" sz="1800" err="1" smtClean="0"/>
              <a:t>viên</a:t>
            </a:r>
            <a:r>
              <a:rPr lang="en-US" sz="1800" smtClean="0"/>
              <a:t> </a:t>
            </a:r>
            <a:r>
              <a:rPr lang="en-US" sz="1800" err="1" smtClean="0"/>
              <a:t>có</a:t>
            </a:r>
            <a:r>
              <a:rPr lang="en-US" sz="1800" smtClean="0"/>
              <a:t> </a:t>
            </a:r>
            <a:r>
              <a:rPr lang="en-US" sz="1800" err="1" smtClean="0"/>
              <a:t>quyền</a:t>
            </a:r>
            <a:r>
              <a:rPr lang="en-US" sz="1800" smtClean="0"/>
              <a:t> </a:t>
            </a:r>
            <a:r>
              <a:rPr lang="en-US" sz="1800" err="1" smtClean="0"/>
              <a:t>sử</a:t>
            </a:r>
            <a:r>
              <a:rPr lang="en-US" sz="1800" smtClean="0"/>
              <a:t> </a:t>
            </a:r>
            <a:r>
              <a:rPr lang="en-US" sz="1800" err="1" smtClean="0"/>
              <a:t>dụng</a:t>
            </a:r>
            <a:r>
              <a:rPr lang="en-US" sz="1800" smtClean="0"/>
              <a:t> </a:t>
            </a:r>
            <a:r>
              <a:rPr lang="en-US" sz="1800" err="1" smtClean="0"/>
              <a:t>các</a:t>
            </a:r>
            <a:r>
              <a:rPr lang="en-US" sz="1800" smtClean="0"/>
              <a:t> </a:t>
            </a:r>
            <a:r>
              <a:rPr lang="en-US" sz="1800" err="1" smtClean="0"/>
              <a:t>chức</a:t>
            </a:r>
            <a:r>
              <a:rPr lang="en-US" sz="1800" smtClean="0"/>
              <a:t> </a:t>
            </a:r>
            <a:r>
              <a:rPr lang="en-US" sz="1800" err="1" smtClean="0"/>
              <a:t>năng</a:t>
            </a:r>
            <a:r>
              <a:rPr lang="en-US" sz="1800" smtClean="0"/>
              <a:t> </a:t>
            </a:r>
            <a:r>
              <a:rPr lang="en-US" sz="1800" err="1" smtClean="0"/>
              <a:t>khác</a:t>
            </a:r>
            <a:r>
              <a:rPr lang="en-US" sz="1800" smtClean="0"/>
              <a:t> </a:t>
            </a:r>
            <a:r>
              <a:rPr lang="en-US" sz="1800" err="1" smtClean="0"/>
              <a:t>nhau</a:t>
            </a:r>
            <a:r>
              <a:rPr lang="en-US" sz="1800" smtClean="0"/>
              <a:t>.</a:t>
            </a:r>
          </a:p>
          <a:p>
            <a:pPr>
              <a:buFont typeface="Wingdings" panose="05000000000000000000" pitchFamily="2" charset="2"/>
              <a:buChar char="v"/>
            </a:pPr>
            <a:r>
              <a:rPr lang="en-US" err="1" smtClean="0"/>
              <a:t>Phạm</a:t>
            </a:r>
            <a:r>
              <a:rPr lang="en-US" smtClean="0"/>
              <a:t> vi </a:t>
            </a:r>
            <a:r>
              <a:rPr lang="en-US" err="1" smtClean="0"/>
              <a:t>nghiên</a:t>
            </a:r>
            <a:r>
              <a:rPr lang="en-US" smtClean="0"/>
              <a:t> </a:t>
            </a:r>
            <a:r>
              <a:rPr lang="en-US" err="1" smtClean="0"/>
              <a:t>cứu</a:t>
            </a:r>
            <a:r>
              <a:rPr lang="en-US" smtClean="0"/>
              <a:t>:</a:t>
            </a:r>
          </a:p>
          <a:p>
            <a:pPr lvl="1">
              <a:buFont typeface="Arial" panose="020B0604020202020204" pitchFamily="34" charset="0"/>
              <a:buChar char="•"/>
            </a:pPr>
            <a:r>
              <a:rPr lang="en-US" sz="2400" err="1" smtClean="0">
                <a:latin typeface="+mn-lt"/>
              </a:rPr>
              <a:t>Đề</a:t>
            </a:r>
            <a:r>
              <a:rPr lang="en-US" sz="2400" smtClean="0">
                <a:latin typeface="+mn-lt"/>
              </a:rPr>
              <a:t> </a:t>
            </a:r>
            <a:r>
              <a:rPr lang="en-US" sz="2400" err="1" smtClean="0">
                <a:latin typeface="+mn-lt"/>
              </a:rPr>
              <a:t>tài</a:t>
            </a:r>
            <a:r>
              <a:rPr lang="en-US" sz="2400" smtClean="0">
                <a:latin typeface="+mn-lt"/>
              </a:rPr>
              <a:t> </a:t>
            </a:r>
            <a:r>
              <a:rPr lang="en-US" sz="2400" err="1" smtClean="0">
                <a:latin typeface="+mn-lt"/>
              </a:rPr>
              <a:t>được</a:t>
            </a:r>
            <a:r>
              <a:rPr lang="en-US" sz="2400" smtClean="0">
                <a:latin typeface="+mn-lt"/>
              </a:rPr>
              <a:t> </a:t>
            </a:r>
            <a:r>
              <a:rPr lang="en-US" sz="2400" err="1" smtClean="0">
                <a:latin typeface="+mn-lt"/>
              </a:rPr>
              <a:t>thực</a:t>
            </a:r>
            <a:r>
              <a:rPr lang="en-US" sz="2400" smtClean="0">
                <a:latin typeface="+mn-lt"/>
              </a:rPr>
              <a:t> </a:t>
            </a:r>
            <a:r>
              <a:rPr lang="en-US" sz="2400" err="1" smtClean="0">
                <a:latin typeface="+mn-lt"/>
              </a:rPr>
              <a:t>hiện</a:t>
            </a:r>
            <a:r>
              <a:rPr lang="en-US" sz="2400" smtClean="0">
                <a:latin typeface="+mn-lt"/>
              </a:rPr>
              <a:t> </a:t>
            </a:r>
            <a:r>
              <a:rPr lang="en-US" sz="2400" err="1" smtClean="0">
                <a:latin typeface="+mn-lt"/>
              </a:rPr>
              <a:t>theo</a:t>
            </a:r>
            <a:r>
              <a:rPr lang="en-US" sz="2400" smtClean="0">
                <a:latin typeface="+mn-lt"/>
              </a:rPr>
              <a:t> </a:t>
            </a:r>
            <a:r>
              <a:rPr lang="en-US" sz="2400" err="1" smtClean="0">
                <a:latin typeface="+mn-lt"/>
              </a:rPr>
              <a:t>quy</a:t>
            </a:r>
            <a:r>
              <a:rPr lang="en-US" sz="2400" smtClean="0">
                <a:latin typeface="+mn-lt"/>
              </a:rPr>
              <a:t> </a:t>
            </a:r>
            <a:r>
              <a:rPr lang="en-US" sz="2400" err="1" smtClean="0">
                <a:latin typeface="+mn-lt"/>
              </a:rPr>
              <a:t>trình</a:t>
            </a:r>
            <a:r>
              <a:rPr lang="en-US" sz="2400" smtClean="0">
                <a:latin typeface="+mn-lt"/>
              </a:rPr>
              <a:t> </a:t>
            </a:r>
            <a:r>
              <a:rPr lang="en-US" sz="2400" err="1" smtClean="0">
                <a:latin typeface="+mn-lt"/>
              </a:rPr>
              <a:t>quản</a:t>
            </a:r>
            <a:r>
              <a:rPr lang="en-US" sz="2400" smtClean="0">
                <a:latin typeface="+mn-lt"/>
              </a:rPr>
              <a:t> </a:t>
            </a:r>
            <a:r>
              <a:rPr lang="en-US" sz="2400" err="1" smtClean="0">
                <a:latin typeface="+mn-lt"/>
              </a:rPr>
              <a:t>lý</a:t>
            </a:r>
            <a:r>
              <a:rPr lang="en-US" sz="2400" smtClean="0">
                <a:latin typeface="+mn-lt"/>
              </a:rPr>
              <a:t> </a:t>
            </a:r>
            <a:r>
              <a:rPr lang="en-US" sz="2400" err="1" smtClean="0">
                <a:latin typeface="+mn-lt"/>
              </a:rPr>
              <a:t>phòng</a:t>
            </a:r>
            <a:r>
              <a:rPr lang="en-US" sz="2400" smtClean="0">
                <a:latin typeface="+mn-lt"/>
              </a:rPr>
              <a:t> </a:t>
            </a:r>
            <a:r>
              <a:rPr lang="en-US" sz="2400" err="1" smtClean="0">
                <a:latin typeface="+mn-lt"/>
              </a:rPr>
              <a:t>thực</a:t>
            </a:r>
            <a:r>
              <a:rPr lang="en-US" sz="2400" smtClean="0">
                <a:latin typeface="+mn-lt"/>
              </a:rPr>
              <a:t> </a:t>
            </a:r>
            <a:r>
              <a:rPr lang="en-US" sz="2400" err="1" smtClean="0">
                <a:latin typeface="+mn-lt"/>
              </a:rPr>
              <a:t>hành</a:t>
            </a:r>
            <a:r>
              <a:rPr lang="en-US" sz="2400" smtClean="0">
                <a:latin typeface="+mn-lt"/>
              </a:rPr>
              <a:t> </a:t>
            </a:r>
            <a:r>
              <a:rPr lang="en-US" sz="2400" err="1" smtClean="0">
                <a:latin typeface="+mn-lt"/>
              </a:rPr>
              <a:t>của</a:t>
            </a:r>
            <a:r>
              <a:rPr lang="en-US" sz="2400" smtClean="0">
                <a:latin typeface="+mn-lt"/>
              </a:rPr>
              <a:t> </a:t>
            </a:r>
            <a:r>
              <a:rPr lang="en-US" sz="2400" err="1" smtClean="0">
                <a:latin typeface="+mn-lt"/>
              </a:rPr>
              <a:t>Khoa</a:t>
            </a:r>
            <a:r>
              <a:rPr lang="en-US" sz="2400" smtClean="0">
                <a:latin typeface="+mn-lt"/>
              </a:rPr>
              <a:t> CNTT&amp;TT, </a:t>
            </a:r>
            <a:r>
              <a:rPr lang="en-US" sz="2400" err="1" smtClean="0">
                <a:latin typeface="+mn-lt"/>
              </a:rPr>
              <a:t>trường</a:t>
            </a:r>
            <a:r>
              <a:rPr lang="en-US" sz="2400" smtClean="0">
                <a:latin typeface="+mn-lt"/>
              </a:rPr>
              <a:t> </a:t>
            </a:r>
            <a:r>
              <a:rPr lang="en-US" sz="2400" err="1" smtClean="0">
                <a:latin typeface="+mn-lt"/>
              </a:rPr>
              <a:t>Đại</a:t>
            </a:r>
            <a:r>
              <a:rPr lang="en-US" sz="2400" smtClean="0">
                <a:latin typeface="+mn-lt"/>
              </a:rPr>
              <a:t> </a:t>
            </a:r>
            <a:r>
              <a:rPr lang="en-US" sz="2400" err="1" smtClean="0">
                <a:latin typeface="+mn-lt"/>
              </a:rPr>
              <a:t>học</a:t>
            </a:r>
            <a:r>
              <a:rPr lang="en-US" sz="2400" smtClean="0">
                <a:latin typeface="+mn-lt"/>
              </a:rPr>
              <a:t> </a:t>
            </a:r>
            <a:r>
              <a:rPr lang="en-US" sz="2400" err="1" smtClean="0">
                <a:latin typeface="+mn-lt"/>
              </a:rPr>
              <a:t>Cần</a:t>
            </a:r>
            <a:r>
              <a:rPr lang="en-US" sz="2400" smtClean="0">
                <a:latin typeface="+mn-lt"/>
              </a:rPr>
              <a:t> Thơ</a:t>
            </a:r>
            <a:endParaRPr lang="en-US" sz="2900" b="1" smtClean="0">
              <a:latin typeface="+mn-lt"/>
            </a:endParaRPr>
          </a:p>
          <a:p>
            <a:endParaRPr lang="en-US" smtClean="0"/>
          </a:p>
          <a:p>
            <a:r>
              <a:rPr lang="en-US" smtClean="0"/>
              <a:t>Sau</a:t>
            </a:r>
            <a:r>
              <a:rPr lang="en-US" baseline="0" smtClean="0"/>
              <a:t> đây em xin trình bày phần phương pháp nghiên cứu</a:t>
            </a:r>
            <a:endParaRPr lang="en-US"/>
          </a:p>
        </p:txBody>
      </p:sp>
      <p:sp>
        <p:nvSpPr>
          <p:cNvPr id="4" name="Slide Number Placeholder 3"/>
          <p:cNvSpPr>
            <a:spLocks noGrp="1"/>
          </p:cNvSpPr>
          <p:nvPr>
            <p:ph type="sldNum" sz="quarter" idx="10"/>
          </p:nvPr>
        </p:nvSpPr>
        <p:spPr/>
        <p:txBody>
          <a:bodyPr/>
          <a:lstStyle/>
          <a:p>
            <a:fld id="{AB5E797F-F015-4070-9F9C-4517C09B7E92}" type="slidenum">
              <a:rPr lang="en-US" smtClean="0"/>
              <a:t>6</a:t>
            </a:fld>
            <a:endParaRPr lang="en-US"/>
          </a:p>
        </p:txBody>
      </p:sp>
    </p:spTree>
    <p:extLst>
      <p:ext uri="{BB962C8B-B14F-4D97-AF65-F5344CB8AC3E}">
        <p14:creationId xmlns:p14="http://schemas.microsoft.com/office/powerpoint/2010/main" val="28653545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lgn="just">
              <a:buFont typeface="Arial" panose="020B0604020202020204" pitchFamily="34" charset="0"/>
              <a:buNone/>
            </a:pPr>
            <a:r>
              <a:rPr lang="en-US" sz="2400" b="0" smtClean="0">
                <a:latin typeface="+mn-lt"/>
              </a:rPr>
              <a:t>Trong quá</a:t>
            </a:r>
            <a:r>
              <a:rPr lang="en-US" sz="2400" b="0" baseline="0" smtClean="0">
                <a:latin typeface="+mn-lt"/>
              </a:rPr>
              <a:t> trình thực hiện đề tài nhóm e có t</a:t>
            </a:r>
            <a:r>
              <a:rPr lang="en-US" sz="2400" b="0" smtClean="0">
                <a:latin typeface="+mn-lt"/>
              </a:rPr>
              <a:t>hu </a:t>
            </a:r>
            <a:r>
              <a:rPr lang="en-US" sz="2400" b="0" err="1" smtClean="0">
                <a:latin typeface="+mn-lt"/>
              </a:rPr>
              <a:t>thập</a:t>
            </a:r>
            <a:r>
              <a:rPr lang="en-US" sz="2400" b="0" smtClean="0">
                <a:latin typeface="+mn-lt"/>
              </a:rPr>
              <a:t> </a:t>
            </a:r>
            <a:r>
              <a:rPr lang="en-US" sz="2400" b="0" err="1" smtClean="0">
                <a:latin typeface="+mn-lt"/>
              </a:rPr>
              <a:t>thông</a:t>
            </a:r>
            <a:r>
              <a:rPr lang="en-US" sz="2400" b="0" smtClean="0">
                <a:latin typeface="+mn-lt"/>
              </a:rPr>
              <a:t> tin</a:t>
            </a:r>
            <a:r>
              <a:rPr lang="en-US" sz="2400" b="0" baseline="0" smtClean="0">
                <a:latin typeface="+mn-lt"/>
              </a:rPr>
              <a:t> và</a:t>
            </a:r>
            <a:r>
              <a:rPr lang="en-US" sz="2400" b="0" smtClean="0">
                <a:latin typeface="+mn-lt"/>
              </a:rPr>
              <a:t> </a:t>
            </a:r>
            <a:r>
              <a:rPr lang="en-US" sz="2400" err="1" smtClean="0">
                <a:latin typeface="+mn-lt"/>
              </a:rPr>
              <a:t>Tìm</a:t>
            </a:r>
            <a:r>
              <a:rPr lang="en-US" sz="2400" smtClean="0">
                <a:latin typeface="+mn-lt"/>
              </a:rPr>
              <a:t> </a:t>
            </a:r>
            <a:r>
              <a:rPr lang="en-US" sz="2400" err="1" smtClean="0">
                <a:latin typeface="+mn-lt"/>
              </a:rPr>
              <a:t>hiểu</a:t>
            </a:r>
            <a:r>
              <a:rPr lang="en-US" sz="2400" smtClean="0">
                <a:latin typeface="+mn-lt"/>
              </a:rPr>
              <a:t> </a:t>
            </a:r>
            <a:r>
              <a:rPr lang="en-US" sz="2400" err="1" smtClean="0">
                <a:latin typeface="+mn-lt"/>
              </a:rPr>
              <a:t>quy</a:t>
            </a:r>
            <a:r>
              <a:rPr lang="en-US" sz="2400" smtClean="0">
                <a:latin typeface="+mn-lt"/>
              </a:rPr>
              <a:t> </a:t>
            </a:r>
            <a:r>
              <a:rPr lang="en-US" sz="2400" err="1" smtClean="0">
                <a:latin typeface="+mn-lt"/>
              </a:rPr>
              <a:t>trình</a:t>
            </a:r>
            <a:r>
              <a:rPr lang="en-US" sz="2400" smtClean="0">
                <a:latin typeface="+mn-lt"/>
              </a:rPr>
              <a:t> </a:t>
            </a:r>
            <a:r>
              <a:rPr lang="en-US" sz="2400" err="1" smtClean="0">
                <a:latin typeface="+mn-lt"/>
              </a:rPr>
              <a:t>quản</a:t>
            </a:r>
            <a:r>
              <a:rPr lang="en-US" sz="2400" smtClean="0">
                <a:latin typeface="+mn-lt"/>
              </a:rPr>
              <a:t> </a:t>
            </a:r>
            <a:r>
              <a:rPr lang="en-US" sz="2400" err="1" smtClean="0">
                <a:latin typeface="+mn-lt"/>
              </a:rPr>
              <a:t>lý</a:t>
            </a:r>
            <a:r>
              <a:rPr lang="en-US" sz="2400" smtClean="0">
                <a:latin typeface="+mn-lt"/>
              </a:rPr>
              <a:t> </a:t>
            </a:r>
            <a:r>
              <a:rPr lang="en-US" sz="2400" err="1" smtClean="0">
                <a:latin typeface="+mn-lt"/>
              </a:rPr>
              <a:t>phòng</a:t>
            </a:r>
            <a:r>
              <a:rPr lang="en-US" sz="2400" smtClean="0">
                <a:latin typeface="+mn-lt"/>
              </a:rPr>
              <a:t> </a:t>
            </a:r>
            <a:r>
              <a:rPr lang="en-US" sz="2400" err="1" smtClean="0">
                <a:latin typeface="+mn-lt"/>
              </a:rPr>
              <a:t>từ</a:t>
            </a:r>
            <a:r>
              <a:rPr lang="en-US" sz="2400" smtClean="0">
                <a:latin typeface="+mn-lt"/>
              </a:rPr>
              <a:t> </a:t>
            </a:r>
            <a:r>
              <a:rPr lang="en-US" sz="2400" err="1" smtClean="0">
                <a:latin typeface="+mn-lt"/>
              </a:rPr>
              <a:t>giảng</a:t>
            </a:r>
            <a:r>
              <a:rPr lang="en-US" sz="2400" smtClean="0">
                <a:latin typeface="+mn-lt"/>
              </a:rPr>
              <a:t> </a:t>
            </a:r>
            <a:r>
              <a:rPr lang="en-US" sz="2400" err="1" smtClean="0">
                <a:latin typeface="+mn-lt"/>
              </a:rPr>
              <a:t>viên</a:t>
            </a:r>
            <a:r>
              <a:rPr lang="en-US" sz="2400" smtClean="0">
                <a:latin typeface="+mn-lt"/>
              </a:rPr>
              <a:t> </a:t>
            </a:r>
            <a:r>
              <a:rPr lang="en-US" sz="2400" err="1" smtClean="0">
                <a:latin typeface="+mn-lt"/>
              </a:rPr>
              <a:t>hướng</a:t>
            </a:r>
            <a:r>
              <a:rPr lang="en-US" sz="2400" smtClean="0">
                <a:latin typeface="+mn-lt"/>
              </a:rPr>
              <a:t> </a:t>
            </a:r>
            <a:r>
              <a:rPr lang="en-US" sz="2400" err="1" smtClean="0">
                <a:latin typeface="+mn-lt"/>
              </a:rPr>
              <a:t>dẫn</a:t>
            </a:r>
            <a:r>
              <a:rPr lang="en-US" sz="2400" smtClean="0">
                <a:latin typeface="+mn-lt"/>
              </a:rPr>
              <a:t>, </a:t>
            </a:r>
            <a:r>
              <a:rPr lang="en-US" sz="2400" err="1" smtClean="0">
                <a:latin typeface="+mn-lt"/>
              </a:rPr>
              <a:t>cán</a:t>
            </a:r>
            <a:r>
              <a:rPr lang="en-US" sz="2400" smtClean="0">
                <a:latin typeface="+mn-lt"/>
              </a:rPr>
              <a:t> </a:t>
            </a:r>
            <a:r>
              <a:rPr lang="en-US" sz="2400" err="1" smtClean="0">
                <a:latin typeface="+mn-lt"/>
              </a:rPr>
              <a:t>bộ</a:t>
            </a:r>
            <a:r>
              <a:rPr lang="en-US" sz="2400" smtClean="0">
                <a:latin typeface="+mn-lt"/>
              </a:rPr>
              <a:t> </a:t>
            </a:r>
            <a:r>
              <a:rPr lang="en-US" sz="2400" err="1" smtClean="0">
                <a:latin typeface="+mn-lt"/>
              </a:rPr>
              <a:t>quản</a:t>
            </a:r>
            <a:r>
              <a:rPr lang="en-US" sz="2400" smtClean="0">
                <a:latin typeface="+mn-lt"/>
              </a:rPr>
              <a:t> </a:t>
            </a:r>
            <a:r>
              <a:rPr lang="en-US" sz="2400" err="1" smtClean="0">
                <a:latin typeface="+mn-lt"/>
              </a:rPr>
              <a:t>lý</a:t>
            </a:r>
            <a:r>
              <a:rPr lang="en-US" sz="2400" smtClean="0">
                <a:latin typeface="+mn-lt"/>
              </a:rPr>
              <a:t> phòng</a:t>
            </a:r>
          </a:p>
          <a:p>
            <a:pPr lvl="1" algn="just">
              <a:buFont typeface="Arial" panose="020B0604020202020204" pitchFamily="34" charset="0"/>
              <a:buNone/>
            </a:pPr>
            <a:r>
              <a:rPr lang="en-US" sz="2400" b="1" baseline="0" smtClean="0">
                <a:latin typeface="+mn-lt"/>
              </a:rPr>
              <a:t>Từ mục tiêu đã trình bày ở phần đặt vấn đề, nhóm em xin đề xuất một số giải pháp sau</a:t>
            </a:r>
          </a:p>
          <a:p>
            <a:pPr lvl="1" algn="just">
              <a:buFont typeface="Arial" panose="020B0604020202020204" pitchFamily="34" charset="0"/>
              <a:buNone/>
            </a:pPr>
            <a:r>
              <a:rPr lang="en-US" sz="2400" b="0" smtClean="0"/>
              <a:t>Sử dụng Framework Laravel 5.4 để xây</a:t>
            </a:r>
            <a:r>
              <a:rPr lang="en-US" sz="2400" b="0" baseline="0" smtClean="0"/>
              <a:t> dựng </a:t>
            </a:r>
            <a:r>
              <a:rPr lang="en-US" sz="2400" b="0" smtClean="0"/>
              <a:t>website </a:t>
            </a:r>
          </a:p>
          <a:p>
            <a:pPr lvl="1" algn="just">
              <a:buFont typeface="Arial" panose="020B0604020202020204" pitchFamily="34" charset="0"/>
              <a:buNone/>
            </a:pPr>
            <a:r>
              <a:rPr lang="en-US" sz="2400" b="0" smtClean="0"/>
              <a:t>Sử dụng Framework IONIC để xây</a:t>
            </a:r>
            <a:r>
              <a:rPr lang="en-US" sz="2400" b="0" baseline="0" smtClean="0"/>
              <a:t> dựng </a:t>
            </a:r>
            <a:r>
              <a:rPr lang="en-US" sz="2400" b="0" smtClean="0"/>
              <a:t>ứng dụng di động</a:t>
            </a:r>
          </a:p>
          <a:p>
            <a:pPr lvl="1" algn="just">
              <a:buFont typeface="Arial" panose="020B0604020202020204" pitchFamily="34" charset="0"/>
              <a:buNone/>
            </a:pPr>
            <a:r>
              <a:rPr lang="en-US" sz="2400" b="0" smtClean="0"/>
              <a:t>Sử</a:t>
            </a:r>
            <a:r>
              <a:rPr lang="en-US" sz="2400" b="0" baseline="0" smtClean="0"/>
              <a:t> dụng hệ quản trị CSDL MySQL lưu trữ dư liệu, và sử dụng Apache làm máy chủ web </a:t>
            </a:r>
          </a:p>
          <a:p>
            <a:pPr marL="1257300" lvl="2" indent="-342900">
              <a:buFont typeface="Symbol"/>
              <a:buChar char="Þ"/>
            </a:pPr>
            <a:r>
              <a:rPr lang="en-US" sz="2400" b="0" baseline="0" smtClean="0">
                <a:latin typeface="+mn-lt"/>
              </a:rPr>
              <a:t>Mã nguồn mở, miễn phí, phổ biến, dễ sử dụng</a:t>
            </a:r>
          </a:p>
        </p:txBody>
      </p:sp>
      <p:sp>
        <p:nvSpPr>
          <p:cNvPr id="4" name="Slide Number Placeholder 3"/>
          <p:cNvSpPr>
            <a:spLocks noGrp="1"/>
          </p:cNvSpPr>
          <p:nvPr>
            <p:ph type="sldNum" sz="quarter" idx="10"/>
          </p:nvPr>
        </p:nvSpPr>
        <p:spPr/>
        <p:txBody>
          <a:bodyPr/>
          <a:lstStyle/>
          <a:p>
            <a:fld id="{AB5E797F-F015-4070-9F9C-4517C09B7E92}" type="slidenum">
              <a:rPr lang="en-US" smtClean="0"/>
              <a:t>7</a:t>
            </a:fld>
            <a:endParaRPr lang="en-US"/>
          </a:p>
        </p:txBody>
      </p:sp>
    </p:spTree>
    <p:extLst>
      <p:ext uri="{BB962C8B-B14F-4D97-AF65-F5344CB8AC3E}">
        <p14:creationId xmlns:p14="http://schemas.microsoft.com/office/powerpoint/2010/main" val="28653545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Sau</a:t>
            </a:r>
            <a:r>
              <a:rPr lang="en-US" dirty="0" smtClean="0"/>
              <a:t> </a:t>
            </a:r>
            <a:r>
              <a:rPr lang="en-US" dirty="0" err="1" smtClean="0"/>
              <a:t>đây</a:t>
            </a:r>
            <a:r>
              <a:rPr lang="en-US" baseline="0" dirty="0" smtClean="0"/>
              <a:t> </a:t>
            </a:r>
            <a:r>
              <a:rPr lang="en-US" baseline="0" dirty="0" err="1" smtClean="0"/>
              <a:t>em</a:t>
            </a:r>
            <a:r>
              <a:rPr lang="en-US" baseline="0" dirty="0" smtClean="0"/>
              <a:t> </a:t>
            </a:r>
            <a:r>
              <a:rPr lang="en-US" baseline="0" dirty="0" err="1" smtClean="0"/>
              <a:t>xin</a:t>
            </a:r>
            <a:r>
              <a:rPr lang="en-US" baseline="0" dirty="0" smtClean="0"/>
              <a:t> </a:t>
            </a:r>
            <a:r>
              <a:rPr lang="en-US" baseline="0" dirty="0" err="1" smtClean="0"/>
              <a:t>giới</a:t>
            </a:r>
            <a:r>
              <a:rPr lang="en-US" baseline="0" dirty="0" smtClean="0"/>
              <a:t> </a:t>
            </a:r>
            <a:r>
              <a:rPr lang="en-US" baseline="0" dirty="0" err="1" smtClean="0"/>
              <a:t>thiệu</a:t>
            </a:r>
            <a:r>
              <a:rPr lang="en-US" baseline="0" dirty="0" smtClean="0"/>
              <a:t> </a:t>
            </a:r>
            <a:r>
              <a:rPr lang="en-US" baseline="0" dirty="0" err="1" smtClean="0"/>
              <a:t>sơ</a:t>
            </a:r>
            <a:r>
              <a:rPr lang="en-US" baseline="0" dirty="0" smtClean="0"/>
              <a:t> </a:t>
            </a:r>
            <a:r>
              <a:rPr lang="en-US" baseline="0" dirty="0" err="1" smtClean="0"/>
              <a:t>lược</a:t>
            </a:r>
            <a:r>
              <a:rPr lang="en-US" baseline="0" dirty="0" smtClean="0"/>
              <a:t> </a:t>
            </a:r>
            <a:r>
              <a:rPr lang="en-US" baseline="0" dirty="0" err="1" smtClean="0"/>
              <a:t>các</a:t>
            </a:r>
            <a:r>
              <a:rPr lang="en-US" baseline="0" dirty="0" smtClean="0"/>
              <a:t> </a:t>
            </a:r>
            <a:r>
              <a:rPr lang="en-US" baseline="0" dirty="0" err="1" smtClean="0"/>
              <a:t>công</a:t>
            </a:r>
            <a:r>
              <a:rPr lang="en-US" baseline="0" dirty="0" smtClean="0"/>
              <a:t> </a:t>
            </a:r>
            <a:r>
              <a:rPr lang="en-US" baseline="0" dirty="0" err="1" smtClean="0"/>
              <a:t>nghệ</a:t>
            </a:r>
            <a:r>
              <a:rPr lang="en-US" baseline="0" dirty="0" smtClean="0"/>
              <a:t> </a:t>
            </a:r>
            <a:r>
              <a:rPr lang="en-US" baseline="0" dirty="0" err="1" smtClean="0"/>
              <a:t>nhóm</a:t>
            </a:r>
            <a:r>
              <a:rPr lang="en-US" baseline="0" dirty="0" smtClean="0"/>
              <a:t> </a:t>
            </a:r>
            <a:r>
              <a:rPr lang="en-US" baseline="0" dirty="0" err="1" smtClean="0"/>
              <a:t>em</a:t>
            </a:r>
            <a:r>
              <a:rPr lang="en-US" baseline="0" dirty="0" smtClean="0"/>
              <a:t> </a:t>
            </a:r>
            <a:r>
              <a:rPr lang="en-US" baseline="0" dirty="0" err="1" smtClean="0"/>
              <a:t>đã</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 </a:t>
            </a:r>
            <a:r>
              <a:rPr lang="en-US" baseline="0" dirty="0" err="1" smtClean="0"/>
              <a:t>để</a:t>
            </a:r>
            <a:r>
              <a:rPr lang="en-US" baseline="0" dirty="0" smtClean="0"/>
              <a:t> </a:t>
            </a:r>
            <a:r>
              <a:rPr lang="en-US" baseline="0" dirty="0" err="1" smtClean="0"/>
              <a:t>xây</a:t>
            </a:r>
            <a:r>
              <a:rPr lang="en-US" baseline="0" dirty="0" smtClean="0"/>
              <a:t> </a:t>
            </a:r>
            <a:r>
              <a:rPr lang="en-US" baseline="0" dirty="0" err="1" smtClean="0"/>
              <a:t>dựng</a:t>
            </a:r>
            <a:r>
              <a:rPr lang="en-US" baseline="0" dirty="0" smtClean="0"/>
              <a:t> </a:t>
            </a:r>
            <a:r>
              <a:rPr lang="en-US" baseline="0" dirty="0" err="1" smtClean="0"/>
              <a:t>ứng</a:t>
            </a:r>
            <a:r>
              <a:rPr lang="en-US" baseline="0" dirty="0" smtClean="0"/>
              <a:t> </a:t>
            </a:r>
            <a:r>
              <a:rPr lang="en-US" baseline="0" dirty="0" err="1" smtClean="0"/>
              <a:t>dụng</a:t>
            </a:r>
            <a:endParaRPr lang="en-US" dirty="0" smtClean="0"/>
          </a:p>
          <a:p>
            <a:r>
              <a:rPr lang="en-US" b="1" dirty="0" err="1" smtClean="0"/>
              <a:t>Laravel</a:t>
            </a:r>
            <a:r>
              <a:rPr lang="en-US" b="1" dirty="0" smtClean="0"/>
              <a:t>:</a:t>
            </a:r>
            <a:r>
              <a:rPr lang="en-US" b="1" baseline="0" dirty="0" smtClean="0"/>
              <a:t> </a:t>
            </a:r>
            <a:r>
              <a:rPr lang="en-US" baseline="0" dirty="0" smtClean="0"/>
              <a:t>	- </a:t>
            </a:r>
            <a:r>
              <a:rPr lang="en-US" sz="1200" b="0" baseline="0" dirty="0" smtClean="0"/>
              <a:t>1 </a:t>
            </a:r>
            <a:r>
              <a:rPr lang="en-US" sz="1200" b="0" baseline="0" dirty="0" err="1" smtClean="0"/>
              <a:t>trong</a:t>
            </a:r>
            <a:r>
              <a:rPr lang="en-US" sz="1200" b="0" baseline="0" dirty="0" smtClean="0"/>
              <a:t> </a:t>
            </a:r>
            <a:r>
              <a:rPr lang="en-US" sz="1200" b="0" baseline="0" dirty="0" err="1" smtClean="0"/>
              <a:t>số</a:t>
            </a:r>
            <a:r>
              <a:rPr lang="en-US" sz="1200" b="0" baseline="0" dirty="0" smtClean="0"/>
              <a:t> </a:t>
            </a:r>
            <a:r>
              <a:rPr lang="en-US" sz="1200" b="0" baseline="0" dirty="0" err="1" smtClean="0"/>
              <a:t>những</a:t>
            </a:r>
            <a:r>
              <a:rPr lang="en-US" sz="1200" b="0" baseline="0" dirty="0" smtClean="0"/>
              <a:t> framework </a:t>
            </a:r>
            <a:r>
              <a:rPr lang="en-US" sz="1200" b="0" baseline="0" dirty="0" err="1" smtClean="0"/>
              <a:t>phổ</a:t>
            </a:r>
            <a:r>
              <a:rPr lang="en-US" sz="1200" b="0" baseline="0" dirty="0" smtClean="0"/>
              <a:t> </a:t>
            </a:r>
            <a:r>
              <a:rPr lang="en-US" sz="1200" b="0" baseline="0" dirty="0" err="1" smtClean="0"/>
              <a:t>biến</a:t>
            </a:r>
            <a:r>
              <a:rPr lang="en-US" sz="1200" b="0" baseline="0" dirty="0" smtClean="0"/>
              <a:t> </a:t>
            </a:r>
            <a:r>
              <a:rPr lang="en-US" sz="1200" b="0" baseline="0" dirty="0" err="1" smtClean="0"/>
              <a:t>được</a:t>
            </a:r>
            <a:r>
              <a:rPr lang="en-US" sz="1200" b="0" baseline="0" dirty="0" smtClean="0"/>
              <a:t> </a:t>
            </a:r>
            <a:r>
              <a:rPr lang="en-US" sz="1200" b="0" baseline="0" dirty="0" err="1" smtClean="0"/>
              <a:t>sử</a:t>
            </a:r>
            <a:r>
              <a:rPr lang="en-US" sz="1200" b="0" baseline="0" dirty="0" smtClean="0"/>
              <a:t> </a:t>
            </a:r>
            <a:r>
              <a:rPr lang="en-US" sz="1200" b="0" baseline="0" dirty="0" err="1" smtClean="0"/>
              <a:t>dụng</a:t>
            </a:r>
            <a:r>
              <a:rPr lang="en-US" sz="1200" b="0" baseline="0" dirty="0" smtClean="0"/>
              <a:t> </a:t>
            </a:r>
            <a:r>
              <a:rPr lang="en-US" sz="1200" b="0" baseline="0" dirty="0" err="1" smtClean="0"/>
              <a:t>rộng</a:t>
            </a:r>
            <a:r>
              <a:rPr lang="en-US" sz="1200" b="0" baseline="0" dirty="0" smtClean="0"/>
              <a:t> </a:t>
            </a:r>
            <a:r>
              <a:rPr lang="en-US" sz="1200" b="0" baseline="0" dirty="0" err="1" smtClean="0"/>
              <a:t>rãi</a:t>
            </a:r>
            <a:endParaRPr lang="en-US" baseline="0" dirty="0" smtClean="0"/>
          </a:p>
          <a:p>
            <a:r>
              <a:rPr lang="en-US" sz="1200" b="0" i="0" kern="1200" baseline="0" dirty="0" smtClean="0">
                <a:solidFill>
                  <a:schemeClr val="tx1"/>
                </a:solidFill>
                <a:effectLst/>
                <a:latin typeface="+mn-lt"/>
                <a:ea typeface="+mn-ea"/>
                <a:cs typeface="+mn-cs"/>
              </a:rPr>
              <a:t>	- </a:t>
            </a:r>
            <a:r>
              <a:rPr lang="vi-VN" sz="1200" b="0" i="0" kern="1200" dirty="0" smtClean="0">
                <a:solidFill>
                  <a:schemeClr val="tx1"/>
                </a:solidFill>
                <a:effectLst/>
                <a:latin typeface="+mn-lt"/>
                <a:ea typeface="+mn-ea"/>
                <a:cs typeface="+mn-cs"/>
              </a:rPr>
              <a:t>mã nguồn mở và miễn phí, </a:t>
            </a:r>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	-</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sử</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dụng</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mô</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hình</a:t>
            </a:r>
            <a:r>
              <a:rPr lang="en-US" sz="1200" b="0" i="0" kern="1200" baseline="0" dirty="0" smtClean="0">
                <a:solidFill>
                  <a:schemeClr val="tx1"/>
                </a:solidFill>
                <a:effectLst/>
                <a:latin typeface="+mn-lt"/>
                <a:ea typeface="+mn-ea"/>
                <a:cs typeface="+mn-cs"/>
              </a:rPr>
              <a:t> </a:t>
            </a:r>
            <a:r>
              <a:rPr lang="vi-VN" sz="1200" b="0" i="0" kern="1200" dirty="0" smtClean="0">
                <a:solidFill>
                  <a:schemeClr val="tx1"/>
                </a:solidFill>
                <a:effectLst/>
                <a:latin typeface="+mn-lt"/>
                <a:ea typeface="+mn-ea"/>
                <a:cs typeface="+mn-cs"/>
              </a:rPr>
              <a:t>MVC</a:t>
            </a:r>
            <a:r>
              <a:rPr lang="en-US" sz="1200" b="0" i="0" kern="1200" dirty="0" smtClean="0">
                <a:solidFill>
                  <a:schemeClr val="tx1"/>
                </a:solidFill>
                <a:effectLst/>
                <a:latin typeface="+mn-lt"/>
                <a:ea typeface="+mn-ea"/>
                <a:cs typeface="+mn-cs"/>
              </a:rPr>
              <a:t>,</a:t>
            </a:r>
            <a:r>
              <a:rPr lang="en-US" sz="1200" b="0" i="0" kern="1200" baseline="0" dirty="0" smtClean="0">
                <a:solidFill>
                  <a:schemeClr val="tx1"/>
                </a:solidFill>
                <a:effectLst/>
                <a:latin typeface="+mn-lt"/>
                <a:ea typeface="+mn-ea"/>
                <a:cs typeface="+mn-cs"/>
              </a:rPr>
              <a:t> </a:t>
            </a:r>
            <a:r>
              <a:rPr lang="en-US" sz="1200" i="0" kern="1200" dirty="0" smtClean="0">
                <a:solidFill>
                  <a:schemeClr val="tx1"/>
                </a:solidFill>
                <a:effectLst/>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i="0" kern="1200" dirty="0" smtClean="0">
                <a:solidFill>
                  <a:schemeClr val="tx1"/>
                </a:solidFill>
                <a:effectLst/>
                <a:latin typeface="+mn-lt"/>
                <a:ea typeface="+mn-ea"/>
                <a:cs typeface="+mn-cs"/>
              </a:rPr>
              <a:t>	=&gt;</a:t>
            </a:r>
            <a:r>
              <a:rPr lang="en-US" sz="1200" i="0" kern="1200" dirty="0" err="1" smtClean="0">
                <a:solidFill>
                  <a:schemeClr val="tx1"/>
                </a:solidFill>
                <a:effectLst/>
                <a:latin typeface="+mn-lt"/>
                <a:ea typeface="+mn-ea"/>
                <a:cs typeface="+mn-cs"/>
              </a:rPr>
              <a:t>vì</a:t>
            </a:r>
            <a:r>
              <a:rPr lang="en-US" sz="1200" i="0" kern="1200" baseline="0" dirty="0" smtClean="0">
                <a:solidFill>
                  <a:schemeClr val="tx1"/>
                </a:solidFill>
                <a:effectLst/>
                <a:latin typeface="+mn-lt"/>
                <a:ea typeface="+mn-ea"/>
                <a:cs typeface="+mn-cs"/>
              </a:rPr>
              <a:t> </a:t>
            </a:r>
            <a:r>
              <a:rPr lang="en-US" sz="1200" i="0" kern="1200" baseline="0" dirty="0" err="1" smtClean="0">
                <a:solidFill>
                  <a:schemeClr val="tx1"/>
                </a:solidFill>
                <a:effectLst/>
                <a:latin typeface="+mn-lt"/>
                <a:ea typeface="+mn-ea"/>
                <a:cs typeface="+mn-cs"/>
              </a:rPr>
              <a:t>ứng</a:t>
            </a:r>
            <a:r>
              <a:rPr lang="en-US" sz="1200" i="0" kern="1200" baseline="0" dirty="0" smtClean="0">
                <a:solidFill>
                  <a:schemeClr val="tx1"/>
                </a:solidFill>
                <a:effectLst/>
                <a:latin typeface="+mn-lt"/>
                <a:ea typeface="+mn-ea"/>
                <a:cs typeface="+mn-cs"/>
              </a:rPr>
              <a:t> </a:t>
            </a:r>
            <a:r>
              <a:rPr lang="en-US" sz="1200" i="0" kern="1200" baseline="0" dirty="0" err="1" smtClean="0">
                <a:solidFill>
                  <a:schemeClr val="tx1"/>
                </a:solidFill>
                <a:effectLst/>
                <a:latin typeface="+mn-lt"/>
                <a:ea typeface="+mn-ea"/>
                <a:cs typeface="+mn-cs"/>
              </a:rPr>
              <a:t>dụng</a:t>
            </a:r>
            <a:r>
              <a:rPr lang="en-US" sz="1200" i="0" kern="1200" baseline="0" dirty="0" smtClean="0">
                <a:solidFill>
                  <a:schemeClr val="tx1"/>
                </a:solidFill>
                <a:effectLst/>
                <a:latin typeface="+mn-lt"/>
                <a:ea typeface="+mn-ea"/>
                <a:cs typeface="+mn-cs"/>
              </a:rPr>
              <a:t> </a:t>
            </a:r>
            <a:r>
              <a:rPr lang="en-US" sz="1200" i="0" kern="1200" baseline="0" dirty="0" err="1" smtClean="0">
                <a:solidFill>
                  <a:schemeClr val="tx1"/>
                </a:solidFill>
                <a:effectLst/>
                <a:latin typeface="+mn-lt"/>
                <a:ea typeface="+mn-ea"/>
                <a:cs typeface="+mn-cs"/>
              </a:rPr>
              <a:t>phát</a:t>
            </a:r>
            <a:r>
              <a:rPr lang="en-US" sz="1200" i="0" kern="1200" baseline="0" dirty="0" smtClean="0">
                <a:solidFill>
                  <a:schemeClr val="tx1"/>
                </a:solidFill>
                <a:effectLst/>
                <a:latin typeface="+mn-lt"/>
                <a:ea typeface="+mn-ea"/>
                <a:cs typeface="+mn-cs"/>
              </a:rPr>
              <a:t> </a:t>
            </a:r>
            <a:r>
              <a:rPr lang="en-US" sz="1200" i="0" kern="1200" baseline="0" dirty="0" err="1" smtClean="0">
                <a:solidFill>
                  <a:schemeClr val="tx1"/>
                </a:solidFill>
                <a:effectLst/>
                <a:latin typeface="+mn-lt"/>
                <a:ea typeface="+mn-ea"/>
                <a:cs typeface="+mn-cs"/>
              </a:rPr>
              <a:t>triển</a:t>
            </a:r>
            <a:r>
              <a:rPr lang="en-US" sz="1200" i="0" kern="1200" baseline="0" dirty="0" smtClean="0">
                <a:solidFill>
                  <a:schemeClr val="tx1"/>
                </a:solidFill>
                <a:effectLst/>
                <a:latin typeface="+mn-lt"/>
                <a:ea typeface="+mn-ea"/>
                <a:cs typeface="+mn-cs"/>
              </a:rPr>
              <a:t> </a:t>
            </a:r>
            <a:r>
              <a:rPr lang="en-US" sz="1200" i="0" kern="1200" baseline="0" dirty="0" err="1" smtClean="0">
                <a:solidFill>
                  <a:schemeClr val="tx1"/>
                </a:solidFill>
                <a:effectLst/>
                <a:latin typeface="+mn-lt"/>
                <a:ea typeface="+mn-ea"/>
                <a:cs typeface="+mn-cs"/>
              </a:rPr>
              <a:t>theo</a:t>
            </a:r>
            <a:r>
              <a:rPr lang="en-US" sz="1200" i="0" kern="1200" baseline="0" dirty="0" smtClean="0">
                <a:solidFill>
                  <a:schemeClr val="tx1"/>
                </a:solidFill>
                <a:effectLst/>
                <a:latin typeface="+mn-lt"/>
                <a:ea typeface="+mn-ea"/>
                <a:cs typeface="+mn-cs"/>
              </a:rPr>
              <a:t> </a:t>
            </a:r>
            <a:r>
              <a:rPr lang="en-US" sz="1200" i="0" kern="1200" baseline="0" dirty="0" err="1" smtClean="0">
                <a:solidFill>
                  <a:schemeClr val="tx1"/>
                </a:solidFill>
                <a:effectLst/>
                <a:latin typeface="+mn-lt"/>
                <a:ea typeface="+mn-ea"/>
                <a:cs typeface="+mn-cs"/>
              </a:rPr>
              <a:t>mô</a:t>
            </a:r>
            <a:r>
              <a:rPr lang="en-US" sz="1200" i="0" kern="1200" baseline="0" dirty="0" smtClean="0">
                <a:solidFill>
                  <a:schemeClr val="tx1"/>
                </a:solidFill>
                <a:effectLst/>
                <a:latin typeface="+mn-lt"/>
                <a:ea typeface="+mn-ea"/>
                <a:cs typeface="+mn-cs"/>
              </a:rPr>
              <a:t> </a:t>
            </a:r>
            <a:r>
              <a:rPr lang="en-US" sz="1200" i="0" kern="1200" baseline="0" dirty="0" err="1" smtClean="0">
                <a:solidFill>
                  <a:schemeClr val="tx1"/>
                </a:solidFill>
                <a:effectLst/>
                <a:latin typeface="+mn-lt"/>
                <a:ea typeface="+mn-ea"/>
                <a:cs typeface="+mn-cs"/>
              </a:rPr>
              <a:t>hình</a:t>
            </a:r>
            <a:r>
              <a:rPr lang="en-US" sz="1200" i="0" kern="1200" baseline="0" dirty="0" smtClean="0">
                <a:solidFill>
                  <a:schemeClr val="tx1"/>
                </a:solidFill>
                <a:effectLst/>
                <a:latin typeface="+mn-lt"/>
                <a:ea typeface="+mn-ea"/>
                <a:cs typeface="+mn-cs"/>
              </a:rPr>
              <a:t> MVC</a:t>
            </a:r>
            <a:r>
              <a:rPr lang="en-US" sz="1200" i="0" kern="1200" dirty="0" smtClean="0">
                <a:solidFill>
                  <a:schemeClr val="tx1"/>
                </a:solidFill>
                <a:effectLst/>
                <a:latin typeface="+mn-lt"/>
                <a:ea typeface="+mn-ea"/>
                <a:cs typeface="+mn-cs"/>
              </a:rPr>
              <a:t> </a:t>
            </a:r>
            <a:r>
              <a:rPr lang="en-US" sz="1200" i="0" kern="1200" dirty="0" err="1" smtClean="0">
                <a:solidFill>
                  <a:schemeClr val="tx1"/>
                </a:solidFill>
                <a:effectLst/>
                <a:latin typeface="+mn-lt"/>
                <a:ea typeface="+mn-ea"/>
                <a:cs typeface="+mn-cs"/>
              </a:rPr>
              <a:t>được</a:t>
            </a:r>
            <a:r>
              <a:rPr lang="en-US" sz="1200" i="0" kern="1200" dirty="0" smtClean="0">
                <a:solidFill>
                  <a:schemeClr val="tx1"/>
                </a:solidFill>
                <a:effectLst/>
                <a:latin typeface="+mn-lt"/>
                <a:ea typeface="+mn-ea"/>
                <a:cs typeface="+mn-cs"/>
              </a:rPr>
              <a:t> chia </a:t>
            </a:r>
            <a:r>
              <a:rPr lang="en-US" sz="1200" i="0" kern="1200" dirty="0" err="1" smtClean="0">
                <a:solidFill>
                  <a:schemeClr val="tx1"/>
                </a:solidFill>
                <a:effectLst/>
                <a:latin typeface="+mn-lt"/>
                <a:ea typeface="+mn-ea"/>
                <a:cs typeface="+mn-cs"/>
              </a:rPr>
              <a:t>thành</a:t>
            </a:r>
            <a:r>
              <a:rPr lang="en-US" sz="1200" i="0" kern="1200" dirty="0" smtClean="0">
                <a:solidFill>
                  <a:schemeClr val="tx1"/>
                </a:solidFill>
                <a:effectLst/>
                <a:latin typeface="+mn-lt"/>
                <a:ea typeface="+mn-ea"/>
                <a:cs typeface="+mn-cs"/>
              </a:rPr>
              <a:t> </a:t>
            </a:r>
            <a:r>
              <a:rPr lang="en-US" sz="1200" i="0" kern="1200" dirty="0" err="1" smtClean="0">
                <a:solidFill>
                  <a:schemeClr val="tx1"/>
                </a:solidFill>
                <a:effectLst/>
                <a:latin typeface="+mn-lt"/>
                <a:ea typeface="+mn-ea"/>
                <a:cs typeface="+mn-cs"/>
              </a:rPr>
              <a:t>các</a:t>
            </a:r>
            <a:r>
              <a:rPr lang="en-US" sz="1200" i="0" kern="1200" dirty="0" smtClean="0">
                <a:solidFill>
                  <a:schemeClr val="tx1"/>
                </a:solidFill>
                <a:effectLst/>
                <a:latin typeface="+mn-lt"/>
                <a:ea typeface="+mn-ea"/>
                <a:cs typeface="+mn-cs"/>
              </a:rPr>
              <a:t> </a:t>
            </a:r>
            <a:r>
              <a:rPr lang="en-US" sz="1200" i="0" kern="1200" dirty="0" err="1" smtClean="0">
                <a:solidFill>
                  <a:schemeClr val="tx1"/>
                </a:solidFill>
                <a:effectLst/>
                <a:latin typeface="+mn-lt"/>
                <a:ea typeface="+mn-ea"/>
                <a:cs typeface="+mn-cs"/>
              </a:rPr>
              <a:t>thành</a:t>
            </a:r>
            <a:r>
              <a:rPr lang="en-US" sz="1200" i="0" kern="1200" dirty="0" smtClean="0">
                <a:solidFill>
                  <a:schemeClr val="tx1"/>
                </a:solidFill>
                <a:effectLst/>
                <a:latin typeface="+mn-lt"/>
                <a:ea typeface="+mn-ea"/>
                <a:cs typeface="+mn-cs"/>
              </a:rPr>
              <a:t> </a:t>
            </a:r>
            <a:r>
              <a:rPr lang="en-US" sz="1200" i="0" kern="1200" dirty="0" err="1" smtClean="0">
                <a:solidFill>
                  <a:schemeClr val="tx1"/>
                </a:solidFill>
                <a:effectLst/>
                <a:latin typeface="+mn-lt"/>
                <a:ea typeface="+mn-ea"/>
                <a:cs typeface="+mn-cs"/>
              </a:rPr>
              <a:t>phần</a:t>
            </a:r>
            <a:r>
              <a:rPr lang="en-US" sz="1200" i="0" kern="1200" dirty="0" smtClean="0">
                <a:solidFill>
                  <a:schemeClr val="tx1"/>
                </a:solidFill>
                <a:effectLst/>
                <a:latin typeface="+mn-lt"/>
                <a:ea typeface="+mn-ea"/>
                <a:cs typeface="+mn-cs"/>
              </a:rPr>
              <a:t> </a:t>
            </a:r>
            <a:r>
              <a:rPr lang="en-US" sz="1200" i="0" kern="1200" dirty="0" err="1" smtClean="0">
                <a:solidFill>
                  <a:schemeClr val="tx1"/>
                </a:solidFill>
                <a:effectLst/>
                <a:latin typeface="+mn-lt"/>
                <a:ea typeface="+mn-ea"/>
                <a:cs typeface="+mn-cs"/>
              </a:rPr>
              <a:t>độc</a:t>
            </a:r>
            <a:r>
              <a:rPr lang="en-US" sz="1200" i="0" kern="1200" dirty="0" smtClean="0">
                <a:solidFill>
                  <a:schemeClr val="tx1"/>
                </a:solidFill>
                <a:effectLst/>
                <a:latin typeface="+mn-lt"/>
                <a:ea typeface="+mn-ea"/>
                <a:cs typeface="+mn-cs"/>
              </a:rPr>
              <a:t> </a:t>
            </a:r>
            <a:r>
              <a:rPr lang="en-US" sz="1200" i="0" kern="1200" dirty="0" err="1" smtClean="0">
                <a:solidFill>
                  <a:schemeClr val="tx1"/>
                </a:solidFill>
                <a:effectLst/>
                <a:latin typeface="+mn-lt"/>
                <a:ea typeface="+mn-ea"/>
                <a:cs typeface="+mn-cs"/>
              </a:rPr>
              <a:t>lập</a:t>
            </a:r>
            <a:r>
              <a:rPr lang="en-US" sz="1200" i="0" kern="1200" dirty="0" smtClean="0">
                <a:solidFill>
                  <a:schemeClr val="tx1"/>
                </a:solidFill>
                <a:effectLst/>
                <a:latin typeface="+mn-lt"/>
                <a:ea typeface="+mn-ea"/>
                <a:cs typeface="+mn-cs"/>
              </a:rPr>
              <a:t> </a:t>
            </a:r>
            <a:r>
              <a:rPr lang="en-US" sz="1200" i="0" kern="1200" dirty="0" err="1" smtClean="0">
                <a:solidFill>
                  <a:schemeClr val="tx1"/>
                </a:solidFill>
                <a:effectLst/>
                <a:latin typeface="+mn-lt"/>
                <a:ea typeface="+mn-ea"/>
                <a:cs typeface="+mn-cs"/>
              </a:rPr>
              <a:t>nên</a:t>
            </a:r>
            <a:r>
              <a:rPr lang="en-US" sz="1200" i="0" kern="1200" baseline="0" dirty="0" smtClean="0">
                <a:solidFill>
                  <a:schemeClr val="tx1"/>
                </a:solidFill>
                <a:effectLst/>
                <a:latin typeface="+mn-lt"/>
                <a:ea typeface="+mn-ea"/>
                <a:cs typeface="+mn-cs"/>
              </a:rPr>
              <a:t> </a:t>
            </a:r>
            <a:r>
              <a:rPr lang="en-US" sz="1200" i="0" kern="1200" dirty="0" err="1" smtClean="0">
                <a:solidFill>
                  <a:schemeClr val="tx1"/>
                </a:solidFill>
                <a:effectLst/>
                <a:latin typeface="+mn-lt"/>
                <a:ea typeface="+mn-ea"/>
                <a:cs typeface="+mn-cs"/>
              </a:rPr>
              <a:t>dễ</a:t>
            </a:r>
            <a:r>
              <a:rPr lang="en-US" sz="1200" i="0" kern="1200" dirty="0" smtClean="0">
                <a:solidFill>
                  <a:schemeClr val="tx1"/>
                </a:solidFill>
                <a:effectLst/>
                <a:latin typeface="+mn-lt"/>
                <a:ea typeface="+mn-ea"/>
                <a:cs typeface="+mn-cs"/>
              </a:rPr>
              <a:t> </a:t>
            </a:r>
            <a:r>
              <a:rPr lang="en-US" sz="1200" i="0" kern="1200" dirty="0" err="1" smtClean="0">
                <a:solidFill>
                  <a:schemeClr val="tx1"/>
                </a:solidFill>
                <a:effectLst/>
                <a:latin typeface="+mn-lt"/>
                <a:ea typeface="+mn-ea"/>
                <a:cs typeface="+mn-cs"/>
              </a:rPr>
              <a:t>nâng</a:t>
            </a:r>
            <a:r>
              <a:rPr lang="en-US" sz="1200" i="0" kern="1200" dirty="0" smtClean="0">
                <a:solidFill>
                  <a:schemeClr val="tx1"/>
                </a:solidFill>
                <a:effectLst/>
                <a:latin typeface="+mn-lt"/>
                <a:ea typeface="+mn-ea"/>
                <a:cs typeface="+mn-cs"/>
              </a:rPr>
              <a:t> </a:t>
            </a:r>
            <a:r>
              <a:rPr lang="en-US" sz="1200" i="0" kern="1200" dirty="0" err="1" smtClean="0">
                <a:solidFill>
                  <a:schemeClr val="tx1"/>
                </a:solidFill>
                <a:effectLst/>
                <a:latin typeface="+mn-lt"/>
                <a:ea typeface="+mn-ea"/>
                <a:cs typeface="+mn-cs"/>
              </a:rPr>
              <a:t>cấp</a:t>
            </a:r>
            <a:r>
              <a:rPr lang="en-US" sz="1200" i="0" kern="1200" dirty="0" smtClean="0">
                <a:solidFill>
                  <a:schemeClr val="tx1"/>
                </a:solidFill>
                <a:effectLst/>
                <a:latin typeface="+mn-lt"/>
                <a:ea typeface="+mn-ea"/>
                <a:cs typeface="+mn-cs"/>
              </a:rPr>
              <a:t>, </a:t>
            </a:r>
            <a:r>
              <a:rPr lang="en-US" sz="1200" i="0" kern="1200" dirty="0" err="1" smtClean="0">
                <a:solidFill>
                  <a:schemeClr val="tx1"/>
                </a:solidFill>
                <a:effectLst/>
                <a:latin typeface="+mn-lt"/>
                <a:ea typeface="+mn-ea"/>
                <a:cs typeface="+mn-cs"/>
              </a:rPr>
              <a:t>bảo</a:t>
            </a:r>
            <a:r>
              <a:rPr lang="en-US" sz="1200" i="0" kern="1200" dirty="0" smtClean="0">
                <a:solidFill>
                  <a:schemeClr val="tx1"/>
                </a:solidFill>
                <a:effectLst/>
                <a:latin typeface="+mn-lt"/>
                <a:ea typeface="+mn-ea"/>
                <a:cs typeface="+mn-cs"/>
              </a:rPr>
              <a:t> </a:t>
            </a:r>
            <a:r>
              <a:rPr lang="en-US" sz="1200" i="0" kern="1200" dirty="0" err="1" smtClean="0">
                <a:solidFill>
                  <a:schemeClr val="tx1"/>
                </a:solidFill>
                <a:effectLst/>
                <a:latin typeface="+mn-lt"/>
                <a:ea typeface="+mn-ea"/>
                <a:cs typeface="+mn-cs"/>
              </a:rPr>
              <a:t>trì</a:t>
            </a:r>
            <a:r>
              <a:rPr lang="en-US" sz="1200" i="0" kern="1200" dirty="0" smtClean="0">
                <a:solidFill>
                  <a:schemeClr val="tx1"/>
                </a:solidFill>
                <a:effectLst/>
                <a:latin typeface="+mn-lt"/>
                <a:ea typeface="+mn-ea"/>
                <a:cs typeface="+mn-cs"/>
              </a:rPr>
              <a:t>…</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	</a:t>
            </a:r>
            <a:r>
              <a:rPr lang="en-US" sz="1200" b="0" i="0" kern="1200" baseline="0" dirty="0" smtClean="0">
                <a:solidFill>
                  <a:schemeClr val="tx1"/>
                </a:solidFill>
                <a:effectLst/>
                <a:latin typeface="+mn-lt"/>
                <a:ea typeface="+mn-ea"/>
                <a:cs typeface="+mn-cs"/>
              </a:rPr>
              <a:t>       + Model: </a:t>
            </a:r>
            <a:r>
              <a:rPr lang="en-US" sz="1200" i="0" kern="1200" dirty="0" err="1" smtClean="0">
                <a:solidFill>
                  <a:schemeClr val="tx1"/>
                </a:solidFill>
                <a:effectLst/>
                <a:latin typeface="+mn-lt"/>
                <a:ea typeface="+mn-ea"/>
                <a:cs typeface="+mn-cs"/>
              </a:rPr>
              <a:t>Đây</a:t>
            </a:r>
            <a:r>
              <a:rPr lang="en-US" sz="1200" i="0" kern="1200" dirty="0" smtClean="0">
                <a:solidFill>
                  <a:schemeClr val="tx1"/>
                </a:solidFill>
                <a:effectLst/>
                <a:latin typeface="+mn-lt"/>
                <a:ea typeface="+mn-ea"/>
                <a:cs typeface="+mn-cs"/>
              </a:rPr>
              <a:t> </a:t>
            </a:r>
            <a:r>
              <a:rPr lang="en-US" sz="1200" i="0" kern="1200" dirty="0" err="1" smtClean="0">
                <a:solidFill>
                  <a:schemeClr val="tx1"/>
                </a:solidFill>
                <a:effectLst/>
                <a:latin typeface="+mn-lt"/>
                <a:ea typeface="+mn-ea"/>
                <a:cs typeface="+mn-cs"/>
              </a:rPr>
              <a:t>là</a:t>
            </a:r>
            <a:r>
              <a:rPr lang="en-US" sz="1200" i="0" kern="1200" dirty="0" smtClean="0">
                <a:solidFill>
                  <a:schemeClr val="tx1"/>
                </a:solidFill>
                <a:effectLst/>
                <a:latin typeface="+mn-lt"/>
                <a:ea typeface="+mn-ea"/>
                <a:cs typeface="+mn-cs"/>
              </a:rPr>
              <a:t> </a:t>
            </a:r>
            <a:r>
              <a:rPr lang="en-US" sz="1200" i="0" kern="1200" dirty="0" err="1" smtClean="0">
                <a:solidFill>
                  <a:schemeClr val="tx1"/>
                </a:solidFill>
                <a:effectLst/>
                <a:latin typeface="+mn-lt"/>
                <a:ea typeface="+mn-ea"/>
                <a:cs typeface="+mn-cs"/>
              </a:rPr>
              <a:t>thành</a:t>
            </a:r>
            <a:r>
              <a:rPr lang="en-US" sz="1200" i="0" kern="1200" dirty="0" smtClean="0">
                <a:solidFill>
                  <a:schemeClr val="tx1"/>
                </a:solidFill>
                <a:effectLst/>
                <a:latin typeface="+mn-lt"/>
                <a:ea typeface="+mn-ea"/>
                <a:cs typeface="+mn-cs"/>
              </a:rPr>
              <a:t> </a:t>
            </a:r>
            <a:r>
              <a:rPr lang="en-US" sz="1200" i="0" kern="1200" dirty="0" err="1" smtClean="0">
                <a:solidFill>
                  <a:schemeClr val="tx1"/>
                </a:solidFill>
                <a:effectLst/>
                <a:latin typeface="+mn-lt"/>
                <a:ea typeface="+mn-ea"/>
                <a:cs typeface="+mn-cs"/>
              </a:rPr>
              <a:t>phần</a:t>
            </a:r>
            <a:r>
              <a:rPr lang="en-US" sz="1200" i="0" kern="1200" dirty="0" smtClean="0">
                <a:solidFill>
                  <a:schemeClr val="tx1"/>
                </a:solidFill>
                <a:effectLst/>
                <a:latin typeface="+mn-lt"/>
                <a:ea typeface="+mn-ea"/>
                <a:cs typeface="+mn-cs"/>
              </a:rPr>
              <a:t> </a:t>
            </a:r>
            <a:r>
              <a:rPr lang="en-US" sz="1200" i="0" kern="1200" dirty="0" err="1" smtClean="0">
                <a:solidFill>
                  <a:schemeClr val="tx1"/>
                </a:solidFill>
                <a:effectLst/>
                <a:latin typeface="+mn-lt"/>
                <a:ea typeface="+mn-ea"/>
                <a:cs typeface="+mn-cs"/>
              </a:rPr>
              <a:t>chứa</a:t>
            </a:r>
            <a:r>
              <a:rPr lang="en-US" sz="1200" i="0" kern="1200" dirty="0" smtClean="0">
                <a:solidFill>
                  <a:schemeClr val="tx1"/>
                </a:solidFill>
                <a:effectLst/>
                <a:latin typeface="+mn-lt"/>
                <a:ea typeface="+mn-ea"/>
                <a:cs typeface="+mn-cs"/>
              </a:rPr>
              <a:t> </a:t>
            </a:r>
            <a:r>
              <a:rPr lang="en-US" sz="1200" i="0" kern="1200" dirty="0" err="1" smtClean="0">
                <a:solidFill>
                  <a:schemeClr val="tx1"/>
                </a:solidFill>
                <a:effectLst/>
                <a:latin typeface="+mn-lt"/>
                <a:ea typeface="+mn-ea"/>
                <a:cs typeface="+mn-cs"/>
              </a:rPr>
              <a:t>tất</a:t>
            </a:r>
            <a:r>
              <a:rPr lang="en-US" sz="1200" i="0" kern="1200" dirty="0" smtClean="0">
                <a:solidFill>
                  <a:schemeClr val="tx1"/>
                </a:solidFill>
                <a:effectLst/>
                <a:latin typeface="+mn-lt"/>
                <a:ea typeface="+mn-ea"/>
                <a:cs typeface="+mn-cs"/>
              </a:rPr>
              <a:t> </a:t>
            </a:r>
            <a:r>
              <a:rPr lang="en-US" sz="1200" i="0" kern="1200" dirty="0" err="1" smtClean="0">
                <a:solidFill>
                  <a:schemeClr val="tx1"/>
                </a:solidFill>
                <a:effectLst/>
                <a:latin typeface="+mn-lt"/>
                <a:ea typeface="+mn-ea"/>
                <a:cs typeface="+mn-cs"/>
              </a:rPr>
              <a:t>cả</a:t>
            </a:r>
            <a:r>
              <a:rPr lang="en-US" sz="1200" i="0" kern="1200" dirty="0" smtClean="0">
                <a:solidFill>
                  <a:schemeClr val="tx1"/>
                </a:solidFill>
                <a:effectLst/>
                <a:latin typeface="+mn-lt"/>
                <a:ea typeface="+mn-ea"/>
                <a:cs typeface="+mn-cs"/>
              </a:rPr>
              <a:t> </a:t>
            </a:r>
            <a:r>
              <a:rPr lang="en-US" sz="1200" i="0" kern="1200" dirty="0" err="1" smtClean="0">
                <a:solidFill>
                  <a:schemeClr val="tx1"/>
                </a:solidFill>
                <a:effectLst/>
                <a:latin typeface="+mn-lt"/>
                <a:ea typeface="+mn-ea"/>
                <a:cs typeface="+mn-cs"/>
              </a:rPr>
              <a:t>các</a:t>
            </a:r>
            <a:r>
              <a:rPr lang="en-US" sz="1200" i="0" kern="1200" dirty="0" smtClean="0">
                <a:solidFill>
                  <a:schemeClr val="tx1"/>
                </a:solidFill>
                <a:effectLst/>
                <a:latin typeface="+mn-lt"/>
                <a:ea typeface="+mn-ea"/>
                <a:cs typeface="+mn-cs"/>
              </a:rPr>
              <a:t> </a:t>
            </a:r>
            <a:r>
              <a:rPr lang="en-US" sz="1200" i="0" kern="1200" dirty="0" err="1" smtClean="0">
                <a:solidFill>
                  <a:schemeClr val="tx1"/>
                </a:solidFill>
                <a:effectLst/>
                <a:latin typeface="+mn-lt"/>
                <a:ea typeface="+mn-ea"/>
                <a:cs typeface="+mn-cs"/>
              </a:rPr>
              <a:t>nghiệp</a:t>
            </a:r>
            <a:r>
              <a:rPr lang="en-US" sz="1200" i="0" kern="1200" dirty="0" smtClean="0">
                <a:solidFill>
                  <a:schemeClr val="tx1"/>
                </a:solidFill>
                <a:effectLst/>
                <a:latin typeface="+mn-lt"/>
                <a:ea typeface="+mn-ea"/>
                <a:cs typeface="+mn-cs"/>
              </a:rPr>
              <a:t> </a:t>
            </a:r>
            <a:r>
              <a:rPr lang="en-US" sz="1200" i="0" kern="1200" dirty="0" err="1" smtClean="0">
                <a:solidFill>
                  <a:schemeClr val="tx1"/>
                </a:solidFill>
                <a:effectLst/>
                <a:latin typeface="+mn-lt"/>
                <a:ea typeface="+mn-ea"/>
                <a:cs typeface="+mn-cs"/>
              </a:rPr>
              <a:t>vụ</a:t>
            </a:r>
            <a:r>
              <a:rPr lang="en-US" sz="1200" i="0" kern="1200" dirty="0" smtClean="0">
                <a:solidFill>
                  <a:schemeClr val="tx1"/>
                </a:solidFill>
                <a:effectLst/>
                <a:latin typeface="+mn-lt"/>
                <a:ea typeface="+mn-ea"/>
                <a:cs typeface="+mn-cs"/>
              </a:rPr>
              <a:t> logic, </a:t>
            </a:r>
            <a:r>
              <a:rPr lang="en-US" sz="1200" i="0" kern="1200" dirty="0" err="1" smtClean="0">
                <a:solidFill>
                  <a:schemeClr val="tx1"/>
                </a:solidFill>
                <a:effectLst/>
                <a:latin typeface="+mn-lt"/>
                <a:ea typeface="+mn-ea"/>
                <a:cs typeface="+mn-cs"/>
              </a:rPr>
              <a:t>phương</a:t>
            </a:r>
            <a:r>
              <a:rPr lang="en-US" sz="1200" i="0" kern="1200" dirty="0" smtClean="0">
                <a:solidFill>
                  <a:schemeClr val="tx1"/>
                </a:solidFill>
                <a:effectLst/>
                <a:latin typeface="+mn-lt"/>
                <a:ea typeface="+mn-ea"/>
                <a:cs typeface="+mn-cs"/>
              </a:rPr>
              <a:t> </a:t>
            </a:r>
            <a:r>
              <a:rPr lang="en-US" sz="1200" i="0" kern="1200" dirty="0" err="1" smtClean="0">
                <a:solidFill>
                  <a:schemeClr val="tx1"/>
                </a:solidFill>
                <a:effectLst/>
                <a:latin typeface="+mn-lt"/>
                <a:ea typeface="+mn-ea"/>
                <a:cs typeface="+mn-cs"/>
              </a:rPr>
              <a:t>thức</a:t>
            </a:r>
            <a:r>
              <a:rPr lang="en-US" sz="1200" i="0" kern="1200" dirty="0" smtClean="0">
                <a:solidFill>
                  <a:schemeClr val="tx1"/>
                </a:solidFill>
                <a:effectLst/>
                <a:latin typeface="+mn-lt"/>
                <a:ea typeface="+mn-ea"/>
                <a:cs typeface="+mn-cs"/>
              </a:rPr>
              <a:t> </a:t>
            </a:r>
            <a:r>
              <a:rPr lang="en-US" sz="1200" i="0" kern="1200" dirty="0" err="1" smtClean="0">
                <a:solidFill>
                  <a:schemeClr val="tx1"/>
                </a:solidFill>
                <a:effectLst/>
                <a:latin typeface="+mn-lt"/>
                <a:ea typeface="+mn-ea"/>
                <a:cs typeface="+mn-cs"/>
              </a:rPr>
              <a:t>xử</a:t>
            </a:r>
            <a:r>
              <a:rPr lang="en-US" sz="1200" i="0" kern="1200" dirty="0" smtClean="0">
                <a:solidFill>
                  <a:schemeClr val="tx1"/>
                </a:solidFill>
                <a:effectLst/>
                <a:latin typeface="+mn-lt"/>
                <a:ea typeface="+mn-ea"/>
                <a:cs typeface="+mn-cs"/>
              </a:rPr>
              <a:t> </a:t>
            </a:r>
            <a:r>
              <a:rPr lang="en-US" sz="1200" i="0" kern="1200" dirty="0" err="1" smtClean="0">
                <a:solidFill>
                  <a:schemeClr val="tx1"/>
                </a:solidFill>
                <a:effectLst/>
                <a:latin typeface="+mn-lt"/>
                <a:ea typeface="+mn-ea"/>
                <a:cs typeface="+mn-cs"/>
              </a:rPr>
              <a:t>lý</a:t>
            </a:r>
            <a:r>
              <a:rPr lang="en-US" sz="1200" i="0" kern="1200" dirty="0" smtClean="0">
                <a:solidFill>
                  <a:schemeClr val="tx1"/>
                </a:solidFill>
                <a:effectLst/>
                <a:latin typeface="+mn-lt"/>
                <a:ea typeface="+mn-ea"/>
                <a:cs typeface="+mn-cs"/>
              </a:rPr>
              <a:t>, </a:t>
            </a:r>
            <a:r>
              <a:rPr lang="en-US" sz="1200" i="0" kern="1200" dirty="0" err="1" smtClean="0">
                <a:solidFill>
                  <a:schemeClr val="tx1"/>
                </a:solidFill>
                <a:effectLst/>
                <a:latin typeface="+mn-lt"/>
                <a:ea typeface="+mn-ea"/>
                <a:cs typeface="+mn-cs"/>
              </a:rPr>
              <a:t>truy</a:t>
            </a:r>
            <a:r>
              <a:rPr lang="en-US" sz="1200" i="0" kern="1200" dirty="0" smtClean="0">
                <a:solidFill>
                  <a:schemeClr val="tx1"/>
                </a:solidFill>
                <a:effectLst/>
                <a:latin typeface="+mn-lt"/>
                <a:ea typeface="+mn-ea"/>
                <a:cs typeface="+mn-cs"/>
              </a:rPr>
              <a:t> </a:t>
            </a:r>
            <a:r>
              <a:rPr lang="en-US" sz="1200" i="0" kern="1200" dirty="0" err="1" smtClean="0">
                <a:solidFill>
                  <a:schemeClr val="tx1"/>
                </a:solidFill>
                <a:effectLst/>
                <a:latin typeface="+mn-lt"/>
                <a:ea typeface="+mn-ea"/>
                <a:cs typeface="+mn-cs"/>
              </a:rPr>
              <a:t>xuất</a:t>
            </a:r>
            <a:r>
              <a:rPr lang="en-US" sz="1200" i="0" kern="1200" dirty="0" smtClean="0">
                <a:solidFill>
                  <a:schemeClr val="tx1"/>
                </a:solidFill>
                <a:effectLst/>
                <a:latin typeface="+mn-lt"/>
                <a:ea typeface="+mn-ea"/>
                <a:cs typeface="+mn-cs"/>
              </a:rPr>
              <a:t> database, </a:t>
            </a:r>
            <a:r>
              <a:rPr lang="en-US" sz="1200" i="0" kern="1200" dirty="0" err="1" smtClean="0">
                <a:solidFill>
                  <a:schemeClr val="tx1"/>
                </a:solidFill>
                <a:effectLst/>
                <a:latin typeface="+mn-lt"/>
                <a:ea typeface="+mn-ea"/>
                <a:cs typeface="+mn-cs"/>
              </a:rPr>
              <a:t>đối</a:t>
            </a:r>
            <a:r>
              <a:rPr lang="en-US" sz="1200" i="0" kern="1200" dirty="0" smtClean="0">
                <a:solidFill>
                  <a:schemeClr val="tx1"/>
                </a:solidFill>
                <a:effectLst/>
                <a:latin typeface="+mn-lt"/>
                <a:ea typeface="+mn-ea"/>
                <a:cs typeface="+mn-cs"/>
              </a:rPr>
              <a:t> </a:t>
            </a:r>
            <a:r>
              <a:rPr lang="en-US" sz="1200" i="0" kern="1200" dirty="0" err="1" smtClean="0">
                <a:solidFill>
                  <a:schemeClr val="tx1"/>
                </a:solidFill>
                <a:effectLst/>
                <a:latin typeface="+mn-lt"/>
                <a:ea typeface="+mn-ea"/>
                <a:cs typeface="+mn-cs"/>
              </a:rPr>
              <a:t>tượng</a:t>
            </a:r>
            <a:r>
              <a:rPr lang="en-US" sz="1200" i="0" kern="1200" dirty="0" smtClean="0">
                <a:solidFill>
                  <a:schemeClr val="tx1"/>
                </a:solidFill>
                <a:effectLst/>
                <a:latin typeface="+mn-lt"/>
                <a:ea typeface="+mn-ea"/>
                <a:cs typeface="+mn-cs"/>
              </a:rPr>
              <a:t> </a:t>
            </a:r>
            <a:r>
              <a:rPr lang="en-US" sz="1200" i="0" kern="1200" dirty="0" err="1" smtClean="0">
                <a:solidFill>
                  <a:schemeClr val="tx1"/>
                </a:solidFill>
                <a:effectLst/>
                <a:latin typeface="+mn-lt"/>
                <a:ea typeface="+mn-ea"/>
                <a:cs typeface="+mn-cs"/>
              </a:rPr>
              <a:t>mô</a:t>
            </a:r>
            <a:r>
              <a:rPr lang="en-US" sz="1200" i="0" kern="1200" dirty="0" smtClean="0">
                <a:solidFill>
                  <a:schemeClr val="tx1"/>
                </a:solidFill>
                <a:effectLst/>
                <a:latin typeface="+mn-lt"/>
                <a:ea typeface="+mn-ea"/>
                <a:cs typeface="+mn-cs"/>
              </a:rPr>
              <a:t> </a:t>
            </a:r>
            <a:r>
              <a:rPr lang="en-US" sz="1200" i="0" kern="1200" dirty="0" err="1" smtClean="0">
                <a:solidFill>
                  <a:schemeClr val="tx1"/>
                </a:solidFill>
                <a:effectLst/>
                <a:latin typeface="+mn-lt"/>
                <a:ea typeface="+mn-ea"/>
                <a:cs typeface="+mn-cs"/>
              </a:rPr>
              <a:t>tả</a:t>
            </a:r>
            <a:r>
              <a:rPr lang="en-US" sz="1200" i="0" kern="1200" dirty="0" smtClean="0">
                <a:solidFill>
                  <a:schemeClr val="tx1"/>
                </a:solidFill>
                <a:effectLst/>
                <a:latin typeface="+mn-lt"/>
                <a:ea typeface="+mn-ea"/>
                <a:cs typeface="+mn-cs"/>
              </a:rPr>
              <a:t> </a:t>
            </a:r>
            <a:r>
              <a:rPr lang="en-US" sz="1200" i="0" kern="1200" dirty="0" err="1" smtClean="0">
                <a:solidFill>
                  <a:schemeClr val="tx1"/>
                </a:solidFill>
                <a:effectLst/>
                <a:latin typeface="+mn-lt"/>
                <a:ea typeface="+mn-ea"/>
                <a:cs typeface="+mn-cs"/>
              </a:rPr>
              <a:t>dữ</a:t>
            </a:r>
            <a:r>
              <a:rPr lang="en-US" sz="1200" i="0" kern="1200" dirty="0" smtClean="0">
                <a:solidFill>
                  <a:schemeClr val="tx1"/>
                </a:solidFill>
                <a:effectLst/>
                <a:latin typeface="+mn-lt"/>
                <a:ea typeface="+mn-ea"/>
                <a:cs typeface="+mn-cs"/>
              </a:rPr>
              <a:t> </a:t>
            </a:r>
            <a:r>
              <a:rPr lang="en-US" sz="1200" i="0" kern="1200" dirty="0" err="1" smtClean="0">
                <a:solidFill>
                  <a:schemeClr val="tx1"/>
                </a:solidFill>
                <a:effectLst/>
                <a:latin typeface="+mn-lt"/>
                <a:ea typeface="+mn-ea"/>
                <a:cs typeface="+mn-cs"/>
              </a:rPr>
              <a:t>liệu</a:t>
            </a:r>
            <a:r>
              <a:rPr lang="en-US" sz="1200" i="0" kern="1200" dirty="0" smtClean="0">
                <a:solidFill>
                  <a:schemeClr val="tx1"/>
                </a:solidFill>
                <a:effectLst/>
                <a:latin typeface="+mn-lt"/>
                <a:ea typeface="+mn-ea"/>
                <a:cs typeface="+mn-cs"/>
              </a:rPr>
              <a:t> </a:t>
            </a:r>
            <a:r>
              <a:rPr lang="en-US" sz="1200" i="0" kern="1200" dirty="0" err="1" smtClean="0">
                <a:solidFill>
                  <a:schemeClr val="tx1"/>
                </a:solidFill>
                <a:effectLst/>
                <a:latin typeface="+mn-lt"/>
                <a:ea typeface="+mn-ea"/>
                <a:cs typeface="+mn-cs"/>
              </a:rPr>
              <a:t>như</a:t>
            </a:r>
            <a:r>
              <a:rPr lang="en-US" sz="1200" i="0" kern="1200" dirty="0" smtClean="0">
                <a:solidFill>
                  <a:schemeClr val="tx1"/>
                </a:solidFill>
                <a:effectLst/>
                <a:latin typeface="+mn-lt"/>
                <a:ea typeface="+mn-ea"/>
                <a:cs typeface="+mn-cs"/>
              </a:rPr>
              <a:t> </a:t>
            </a:r>
            <a:r>
              <a:rPr lang="en-US" sz="1200" i="0" kern="1200" dirty="0" err="1" smtClean="0">
                <a:solidFill>
                  <a:schemeClr val="tx1"/>
                </a:solidFill>
                <a:effectLst/>
                <a:latin typeface="+mn-lt"/>
                <a:ea typeface="+mn-ea"/>
                <a:cs typeface="+mn-cs"/>
              </a:rPr>
              <a:t>các</a:t>
            </a:r>
            <a:r>
              <a:rPr lang="en-US" sz="1200" i="0" kern="1200" dirty="0" smtClean="0">
                <a:solidFill>
                  <a:schemeClr val="tx1"/>
                </a:solidFill>
                <a:effectLst/>
                <a:latin typeface="+mn-lt"/>
                <a:ea typeface="+mn-ea"/>
                <a:cs typeface="+mn-cs"/>
              </a:rPr>
              <a:t> Class, </a:t>
            </a:r>
            <a:r>
              <a:rPr lang="en-US" sz="1200" i="0" kern="1200" dirty="0" err="1" smtClean="0">
                <a:solidFill>
                  <a:schemeClr val="tx1"/>
                </a:solidFill>
                <a:effectLst/>
                <a:latin typeface="+mn-lt"/>
                <a:ea typeface="+mn-ea"/>
                <a:cs typeface="+mn-cs"/>
              </a:rPr>
              <a:t>hàm</a:t>
            </a:r>
            <a:r>
              <a:rPr lang="en-US" sz="1200" i="0" kern="1200" dirty="0" smtClean="0">
                <a:solidFill>
                  <a:schemeClr val="tx1"/>
                </a:solidFill>
                <a:effectLst/>
                <a:latin typeface="+mn-lt"/>
                <a:ea typeface="+mn-ea"/>
                <a:cs typeface="+mn-cs"/>
              </a:rPr>
              <a:t> </a:t>
            </a:r>
            <a:r>
              <a:rPr lang="en-US" sz="1200" i="0" kern="1200" dirty="0" err="1" smtClean="0">
                <a:solidFill>
                  <a:schemeClr val="tx1"/>
                </a:solidFill>
                <a:effectLst/>
                <a:latin typeface="+mn-lt"/>
                <a:ea typeface="+mn-ea"/>
                <a:cs typeface="+mn-cs"/>
              </a:rPr>
              <a:t>xử</a:t>
            </a:r>
            <a:r>
              <a:rPr lang="en-US" sz="1200" i="0" kern="1200" dirty="0" smtClean="0">
                <a:solidFill>
                  <a:schemeClr val="tx1"/>
                </a:solidFill>
                <a:effectLst/>
                <a:latin typeface="+mn-lt"/>
                <a:ea typeface="+mn-ea"/>
                <a:cs typeface="+mn-cs"/>
              </a:rPr>
              <a:t> </a:t>
            </a:r>
            <a:r>
              <a:rPr lang="en-US" sz="1200" i="0" kern="1200" dirty="0" err="1" smtClean="0">
                <a:solidFill>
                  <a:schemeClr val="tx1"/>
                </a:solidFill>
                <a:effectLst/>
                <a:latin typeface="+mn-lt"/>
                <a:ea typeface="+mn-ea"/>
                <a:cs typeface="+mn-cs"/>
              </a:rPr>
              <a:t>lý</a:t>
            </a:r>
            <a:r>
              <a:rPr lang="en-US" sz="1200" i="0" kern="1200" dirty="0" smtClean="0">
                <a:solidFill>
                  <a:schemeClr val="tx1"/>
                </a:solidFill>
                <a:effectLst/>
                <a:latin typeface="+mn-lt"/>
                <a:ea typeface="+mn-ea"/>
                <a:cs typeface="+mn-cs"/>
              </a:rPr>
              <a:t>…</a:t>
            </a:r>
            <a:endParaRPr lang="en-US" sz="1200" b="0" i="0" kern="1200" baseline="0" dirty="0" smtClean="0">
              <a:solidFill>
                <a:schemeClr val="tx1"/>
              </a:solidFill>
              <a:effectLst/>
              <a:latin typeface="+mn-lt"/>
              <a:ea typeface="+mn-ea"/>
              <a:cs typeface="+mn-cs"/>
            </a:endParaRPr>
          </a:p>
          <a:p>
            <a:r>
              <a:rPr lang="en-US" sz="1200" b="0" i="0" kern="1200" baseline="0" dirty="0" smtClean="0">
                <a:solidFill>
                  <a:schemeClr val="tx1"/>
                </a:solidFill>
                <a:effectLst/>
                <a:latin typeface="+mn-lt"/>
                <a:ea typeface="+mn-ea"/>
                <a:cs typeface="+mn-cs"/>
              </a:rPr>
              <a:t>	       + </a:t>
            </a:r>
            <a:r>
              <a:rPr lang="en-US" sz="1200" b="0" i="0" kern="1200" baseline="0" dirty="0" err="1" smtClean="0">
                <a:solidFill>
                  <a:schemeClr val="tx1"/>
                </a:solidFill>
                <a:effectLst/>
                <a:latin typeface="+mn-lt"/>
                <a:ea typeface="+mn-ea"/>
                <a:cs typeface="+mn-cs"/>
              </a:rPr>
              <a:t>View:</a:t>
            </a:r>
            <a:r>
              <a:rPr lang="en-US" sz="1200" i="0" kern="1200" dirty="0" err="1" smtClean="0">
                <a:solidFill>
                  <a:schemeClr val="tx1"/>
                </a:solidFill>
                <a:effectLst/>
                <a:latin typeface="+mn-lt"/>
                <a:ea typeface="+mn-ea"/>
                <a:cs typeface="+mn-cs"/>
              </a:rPr>
              <a:t>Đảm</a:t>
            </a:r>
            <a:r>
              <a:rPr lang="en-US" sz="1200" i="0" kern="1200" dirty="0" smtClean="0">
                <a:solidFill>
                  <a:schemeClr val="tx1"/>
                </a:solidFill>
                <a:effectLst/>
                <a:latin typeface="+mn-lt"/>
                <a:ea typeface="+mn-ea"/>
                <a:cs typeface="+mn-cs"/>
              </a:rPr>
              <a:t> </a:t>
            </a:r>
            <a:r>
              <a:rPr lang="en-US" sz="1200" i="0" kern="1200" dirty="0" err="1" smtClean="0">
                <a:solidFill>
                  <a:schemeClr val="tx1"/>
                </a:solidFill>
                <a:effectLst/>
                <a:latin typeface="+mn-lt"/>
                <a:ea typeface="+mn-ea"/>
                <a:cs typeface="+mn-cs"/>
              </a:rPr>
              <a:t>nhận</a:t>
            </a:r>
            <a:r>
              <a:rPr lang="en-US" sz="1200" i="0" kern="1200" dirty="0" smtClean="0">
                <a:solidFill>
                  <a:schemeClr val="tx1"/>
                </a:solidFill>
                <a:effectLst/>
                <a:latin typeface="+mn-lt"/>
                <a:ea typeface="+mn-ea"/>
                <a:cs typeface="+mn-cs"/>
              </a:rPr>
              <a:t> </a:t>
            </a:r>
            <a:r>
              <a:rPr lang="en-US" sz="1200" i="0" kern="1200" dirty="0" err="1" smtClean="0">
                <a:solidFill>
                  <a:schemeClr val="tx1"/>
                </a:solidFill>
                <a:effectLst/>
                <a:latin typeface="+mn-lt"/>
                <a:ea typeface="+mn-ea"/>
                <a:cs typeface="+mn-cs"/>
              </a:rPr>
              <a:t>việc</a:t>
            </a:r>
            <a:r>
              <a:rPr lang="en-US" sz="1200" i="0" kern="1200" dirty="0" smtClean="0">
                <a:solidFill>
                  <a:schemeClr val="tx1"/>
                </a:solidFill>
                <a:effectLst/>
                <a:latin typeface="+mn-lt"/>
                <a:ea typeface="+mn-ea"/>
                <a:cs typeface="+mn-cs"/>
              </a:rPr>
              <a:t> </a:t>
            </a:r>
            <a:r>
              <a:rPr lang="en-US" sz="1200" i="0" kern="1200" dirty="0" err="1" smtClean="0">
                <a:solidFill>
                  <a:schemeClr val="tx1"/>
                </a:solidFill>
                <a:effectLst/>
                <a:latin typeface="+mn-lt"/>
                <a:ea typeface="+mn-ea"/>
                <a:cs typeface="+mn-cs"/>
              </a:rPr>
              <a:t>hiển</a:t>
            </a:r>
            <a:r>
              <a:rPr lang="en-US" sz="1200" i="0" kern="1200" dirty="0" smtClean="0">
                <a:solidFill>
                  <a:schemeClr val="tx1"/>
                </a:solidFill>
                <a:effectLst/>
                <a:latin typeface="+mn-lt"/>
                <a:ea typeface="+mn-ea"/>
                <a:cs typeface="+mn-cs"/>
              </a:rPr>
              <a:t> </a:t>
            </a:r>
            <a:r>
              <a:rPr lang="en-US" sz="1200" i="0" kern="1200" dirty="0" err="1" smtClean="0">
                <a:solidFill>
                  <a:schemeClr val="tx1"/>
                </a:solidFill>
                <a:effectLst/>
                <a:latin typeface="+mn-lt"/>
                <a:ea typeface="+mn-ea"/>
                <a:cs typeface="+mn-cs"/>
              </a:rPr>
              <a:t>thị</a:t>
            </a:r>
            <a:r>
              <a:rPr lang="en-US" sz="1200" i="0" kern="1200" dirty="0" smtClean="0">
                <a:solidFill>
                  <a:schemeClr val="tx1"/>
                </a:solidFill>
                <a:effectLst/>
                <a:latin typeface="+mn-lt"/>
                <a:ea typeface="+mn-ea"/>
                <a:cs typeface="+mn-cs"/>
              </a:rPr>
              <a:t> </a:t>
            </a:r>
            <a:r>
              <a:rPr lang="en-US" sz="1200" i="0" kern="1200" dirty="0" err="1" smtClean="0">
                <a:solidFill>
                  <a:schemeClr val="tx1"/>
                </a:solidFill>
                <a:effectLst/>
                <a:latin typeface="+mn-lt"/>
                <a:ea typeface="+mn-ea"/>
                <a:cs typeface="+mn-cs"/>
              </a:rPr>
              <a:t>thông</a:t>
            </a:r>
            <a:r>
              <a:rPr lang="en-US" sz="1200" i="0" kern="1200" dirty="0" smtClean="0">
                <a:solidFill>
                  <a:schemeClr val="tx1"/>
                </a:solidFill>
                <a:effectLst/>
                <a:latin typeface="+mn-lt"/>
                <a:ea typeface="+mn-ea"/>
                <a:cs typeface="+mn-cs"/>
              </a:rPr>
              <a:t> tin, </a:t>
            </a:r>
            <a:r>
              <a:rPr lang="en-US" sz="1200" i="0" kern="1200" dirty="0" err="1" smtClean="0">
                <a:solidFill>
                  <a:schemeClr val="tx1"/>
                </a:solidFill>
                <a:effectLst/>
                <a:latin typeface="+mn-lt"/>
                <a:ea typeface="+mn-ea"/>
                <a:cs typeface="+mn-cs"/>
              </a:rPr>
              <a:t>tương</a:t>
            </a:r>
            <a:r>
              <a:rPr lang="en-US" sz="1200" i="0" kern="1200" dirty="0" smtClean="0">
                <a:solidFill>
                  <a:schemeClr val="tx1"/>
                </a:solidFill>
                <a:effectLst/>
                <a:latin typeface="+mn-lt"/>
                <a:ea typeface="+mn-ea"/>
                <a:cs typeface="+mn-cs"/>
              </a:rPr>
              <a:t> </a:t>
            </a:r>
            <a:r>
              <a:rPr lang="en-US" sz="1200" i="0" kern="1200" dirty="0" err="1" smtClean="0">
                <a:solidFill>
                  <a:schemeClr val="tx1"/>
                </a:solidFill>
                <a:effectLst/>
                <a:latin typeface="+mn-lt"/>
                <a:ea typeface="+mn-ea"/>
                <a:cs typeface="+mn-cs"/>
              </a:rPr>
              <a:t>tác</a:t>
            </a:r>
            <a:r>
              <a:rPr lang="en-US" sz="1200" i="0" kern="1200" dirty="0" smtClean="0">
                <a:solidFill>
                  <a:schemeClr val="tx1"/>
                </a:solidFill>
                <a:effectLst/>
                <a:latin typeface="+mn-lt"/>
                <a:ea typeface="+mn-ea"/>
                <a:cs typeface="+mn-cs"/>
              </a:rPr>
              <a:t> </a:t>
            </a:r>
            <a:r>
              <a:rPr lang="en-US" sz="1200" i="0" kern="1200" dirty="0" err="1" smtClean="0">
                <a:solidFill>
                  <a:schemeClr val="tx1"/>
                </a:solidFill>
                <a:effectLst/>
                <a:latin typeface="+mn-lt"/>
                <a:ea typeface="+mn-ea"/>
                <a:cs typeface="+mn-cs"/>
              </a:rPr>
              <a:t>với</a:t>
            </a:r>
            <a:r>
              <a:rPr lang="en-US" sz="1200" i="0" kern="1200" dirty="0" smtClean="0">
                <a:solidFill>
                  <a:schemeClr val="tx1"/>
                </a:solidFill>
                <a:effectLst/>
                <a:latin typeface="+mn-lt"/>
                <a:ea typeface="+mn-ea"/>
                <a:cs typeface="+mn-cs"/>
              </a:rPr>
              <a:t> </a:t>
            </a:r>
            <a:r>
              <a:rPr lang="en-US" sz="1200" i="0" kern="1200" dirty="0" err="1" smtClean="0">
                <a:solidFill>
                  <a:schemeClr val="tx1"/>
                </a:solidFill>
                <a:effectLst/>
                <a:latin typeface="+mn-lt"/>
                <a:ea typeface="+mn-ea"/>
                <a:cs typeface="+mn-cs"/>
              </a:rPr>
              <a:t>người</a:t>
            </a:r>
            <a:r>
              <a:rPr lang="en-US" sz="1200" i="0" kern="1200" dirty="0" smtClean="0">
                <a:solidFill>
                  <a:schemeClr val="tx1"/>
                </a:solidFill>
                <a:effectLst/>
                <a:latin typeface="+mn-lt"/>
                <a:ea typeface="+mn-ea"/>
                <a:cs typeface="+mn-cs"/>
              </a:rPr>
              <a:t> </a:t>
            </a:r>
            <a:r>
              <a:rPr lang="en-US" sz="1200" i="0" kern="1200" dirty="0" err="1" smtClean="0">
                <a:solidFill>
                  <a:schemeClr val="tx1"/>
                </a:solidFill>
                <a:effectLst/>
                <a:latin typeface="+mn-lt"/>
                <a:ea typeface="+mn-ea"/>
                <a:cs typeface="+mn-cs"/>
              </a:rPr>
              <a:t>dùng</a:t>
            </a:r>
            <a:r>
              <a:rPr lang="en-US" sz="1200" i="0" kern="1200" dirty="0" smtClean="0">
                <a:solidFill>
                  <a:schemeClr val="tx1"/>
                </a:solidFill>
                <a:effectLst/>
                <a:latin typeface="+mn-lt"/>
                <a:ea typeface="+mn-ea"/>
                <a:cs typeface="+mn-cs"/>
              </a:rPr>
              <a:t>, </a:t>
            </a:r>
            <a:r>
              <a:rPr lang="en-US" sz="1200" i="0" kern="1200" dirty="0" err="1" smtClean="0">
                <a:solidFill>
                  <a:schemeClr val="tx1"/>
                </a:solidFill>
                <a:effectLst/>
                <a:latin typeface="+mn-lt"/>
                <a:ea typeface="+mn-ea"/>
                <a:cs typeface="+mn-cs"/>
              </a:rPr>
              <a:t>nơi</a:t>
            </a:r>
            <a:r>
              <a:rPr lang="en-US" sz="1200" i="0" kern="1200" dirty="0" smtClean="0">
                <a:solidFill>
                  <a:schemeClr val="tx1"/>
                </a:solidFill>
                <a:effectLst/>
                <a:latin typeface="+mn-lt"/>
                <a:ea typeface="+mn-ea"/>
                <a:cs typeface="+mn-cs"/>
              </a:rPr>
              <a:t> </a:t>
            </a:r>
            <a:r>
              <a:rPr lang="en-US" sz="1200" i="0" kern="1200" dirty="0" err="1" smtClean="0">
                <a:solidFill>
                  <a:schemeClr val="tx1"/>
                </a:solidFill>
                <a:effectLst/>
                <a:latin typeface="+mn-lt"/>
                <a:ea typeface="+mn-ea"/>
                <a:cs typeface="+mn-cs"/>
              </a:rPr>
              <a:t>chứa</a:t>
            </a:r>
            <a:r>
              <a:rPr lang="en-US" sz="1200" i="0" kern="1200" dirty="0" smtClean="0">
                <a:solidFill>
                  <a:schemeClr val="tx1"/>
                </a:solidFill>
                <a:effectLst/>
                <a:latin typeface="+mn-lt"/>
                <a:ea typeface="+mn-ea"/>
                <a:cs typeface="+mn-cs"/>
              </a:rPr>
              <a:t> </a:t>
            </a:r>
            <a:r>
              <a:rPr lang="en-US" sz="1200" i="0" kern="1200" dirty="0" err="1" smtClean="0">
                <a:solidFill>
                  <a:schemeClr val="tx1"/>
                </a:solidFill>
                <a:effectLst/>
                <a:latin typeface="+mn-lt"/>
                <a:ea typeface="+mn-ea"/>
                <a:cs typeface="+mn-cs"/>
              </a:rPr>
              <a:t>tất</a:t>
            </a:r>
            <a:r>
              <a:rPr lang="en-US" sz="1200" i="0" kern="1200" dirty="0" smtClean="0">
                <a:solidFill>
                  <a:schemeClr val="tx1"/>
                </a:solidFill>
                <a:effectLst/>
                <a:latin typeface="+mn-lt"/>
                <a:ea typeface="+mn-ea"/>
                <a:cs typeface="+mn-cs"/>
              </a:rPr>
              <a:t> </a:t>
            </a:r>
            <a:r>
              <a:rPr lang="en-US" sz="1200" i="0" kern="1200" dirty="0" err="1" smtClean="0">
                <a:solidFill>
                  <a:schemeClr val="tx1"/>
                </a:solidFill>
                <a:effectLst/>
                <a:latin typeface="+mn-lt"/>
                <a:ea typeface="+mn-ea"/>
                <a:cs typeface="+mn-cs"/>
              </a:rPr>
              <a:t>cả</a:t>
            </a:r>
            <a:r>
              <a:rPr lang="en-US" sz="1200" i="0" kern="1200" dirty="0" smtClean="0">
                <a:solidFill>
                  <a:schemeClr val="tx1"/>
                </a:solidFill>
                <a:effectLst/>
                <a:latin typeface="+mn-lt"/>
                <a:ea typeface="+mn-ea"/>
                <a:cs typeface="+mn-cs"/>
              </a:rPr>
              <a:t> </a:t>
            </a:r>
            <a:r>
              <a:rPr lang="en-US" sz="1200" i="0" kern="1200" dirty="0" err="1" smtClean="0">
                <a:solidFill>
                  <a:schemeClr val="tx1"/>
                </a:solidFill>
                <a:effectLst/>
                <a:latin typeface="+mn-lt"/>
                <a:ea typeface="+mn-ea"/>
                <a:cs typeface="+mn-cs"/>
              </a:rPr>
              <a:t>các</a:t>
            </a:r>
            <a:r>
              <a:rPr lang="en-US" sz="1200" i="0" kern="1200" dirty="0" smtClean="0">
                <a:solidFill>
                  <a:schemeClr val="tx1"/>
                </a:solidFill>
                <a:effectLst/>
                <a:latin typeface="+mn-lt"/>
                <a:ea typeface="+mn-ea"/>
                <a:cs typeface="+mn-cs"/>
              </a:rPr>
              <a:t> </a:t>
            </a:r>
            <a:r>
              <a:rPr lang="en-US" sz="1200" i="0" kern="1200" dirty="0" err="1" smtClean="0">
                <a:solidFill>
                  <a:schemeClr val="tx1"/>
                </a:solidFill>
                <a:effectLst/>
                <a:latin typeface="+mn-lt"/>
                <a:ea typeface="+mn-ea"/>
                <a:cs typeface="+mn-cs"/>
              </a:rPr>
              <a:t>đối</a:t>
            </a:r>
            <a:r>
              <a:rPr lang="en-US" sz="1200" i="0" kern="1200" dirty="0" smtClean="0">
                <a:solidFill>
                  <a:schemeClr val="tx1"/>
                </a:solidFill>
                <a:effectLst/>
                <a:latin typeface="+mn-lt"/>
                <a:ea typeface="+mn-ea"/>
                <a:cs typeface="+mn-cs"/>
              </a:rPr>
              <a:t> </a:t>
            </a:r>
            <a:r>
              <a:rPr lang="en-US" sz="1200" i="0" kern="1200" dirty="0" err="1" smtClean="0">
                <a:solidFill>
                  <a:schemeClr val="tx1"/>
                </a:solidFill>
                <a:effectLst/>
                <a:latin typeface="+mn-lt"/>
                <a:ea typeface="+mn-ea"/>
                <a:cs typeface="+mn-cs"/>
              </a:rPr>
              <a:t>tượng</a:t>
            </a:r>
            <a:r>
              <a:rPr lang="en-US" sz="1200" i="0" kern="1200" dirty="0" smtClean="0">
                <a:solidFill>
                  <a:schemeClr val="tx1"/>
                </a:solidFill>
                <a:effectLst/>
                <a:latin typeface="+mn-lt"/>
                <a:ea typeface="+mn-ea"/>
                <a:cs typeface="+mn-cs"/>
              </a:rPr>
              <a:t> GUI </a:t>
            </a:r>
            <a:r>
              <a:rPr lang="en-US" sz="1200" i="0" kern="1200" dirty="0" err="1" smtClean="0">
                <a:solidFill>
                  <a:schemeClr val="tx1"/>
                </a:solidFill>
                <a:effectLst/>
                <a:latin typeface="+mn-lt"/>
                <a:ea typeface="+mn-ea"/>
                <a:cs typeface="+mn-cs"/>
              </a:rPr>
              <a:t>như</a:t>
            </a:r>
            <a:r>
              <a:rPr lang="en-US" sz="1200" i="0" kern="1200" dirty="0" smtClean="0">
                <a:solidFill>
                  <a:schemeClr val="tx1"/>
                </a:solidFill>
                <a:effectLst/>
                <a:latin typeface="+mn-lt"/>
                <a:ea typeface="+mn-ea"/>
                <a:cs typeface="+mn-cs"/>
              </a:rPr>
              <a:t> textbox, images… </a:t>
            </a:r>
            <a:r>
              <a:rPr lang="en-US" sz="1200" i="0" kern="1200" dirty="0" err="1" smtClean="0">
                <a:solidFill>
                  <a:schemeClr val="tx1"/>
                </a:solidFill>
                <a:effectLst/>
                <a:latin typeface="+mn-lt"/>
                <a:ea typeface="+mn-ea"/>
                <a:cs typeface="+mn-cs"/>
              </a:rPr>
              <a:t>Hiểu</a:t>
            </a:r>
            <a:r>
              <a:rPr lang="en-US" sz="1200" i="0" kern="1200" dirty="0" smtClean="0">
                <a:solidFill>
                  <a:schemeClr val="tx1"/>
                </a:solidFill>
                <a:effectLst/>
                <a:latin typeface="+mn-lt"/>
                <a:ea typeface="+mn-ea"/>
                <a:cs typeface="+mn-cs"/>
              </a:rPr>
              <a:t> </a:t>
            </a:r>
            <a:r>
              <a:rPr lang="en-US" sz="1200" i="0" kern="1200" dirty="0" err="1" smtClean="0">
                <a:solidFill>
                  <a:schemeClr val="tx1"/>
                </a:solidFill>
                <a:effectLst/>
                <a:latin typeface="+mn-lt"/>
                <a:ea typeface="+mn-ea"/>
                <a:cs typeface="+mn-cs"/>
              </a:rPr>
              <a:t>một</a:t>
            </a:r>
            <a:r>
              <a:rPr lang="en-US" sz="1200" i="0" kern="1200" dirty="0" smtClean="0">
                <a:solidFill>
                  <a:schemeClr val="tx1"/>
                </a:solidFill>
                <a:effectLst/>
                <a:latin typeface="+mn-lt"/>
                <a:ea typeface="+mn-ea"/>
                <a:cs typeface="+mn-cs"/>
              </a:rPr>
              <a:t> </a:t>
            </a:r>
            <a:r>
              <a:rPr lang="en-US" sz="1200" i="0" kern="1200" dirty="0" err="1" smtClean="0">
                <a:solidFill>
                  <a:schemeClr val="tx1"/>
                </a:solidFill>
                <a:effectLst/>
                <a:latin typeface="+mn-lt"/>
                <a:ea typeface="+mn-ea"/>
                <a:cs typeface="+mn-cs"/>
              </a:rPr>
              <a:t>cách</a:t>
            </a:r>
            <a:r>
              <a:rPr lang="en-US" sz="1200" i="0" kern="1200" dirty="0" smtClean="0">
                <a:solidFill>
                  <a:schemeClr val="tx1"/>
                </a:solidFill>
                <a:effectLst/>
                <a:latin typeface="+mn-lt"/>
                <a:ea typeface="+mn-ea"/>
                <a:cs typeface="+mn-cs"/>
              </a:rPr>
              <a:t> </a:t>
            </a:r>
            <a:r>
              <a:rPr lang="en-US" sz="1200" i="0" kern="1200" dirty="0" err="1" smtClean="0">
                <a:solidFill>
                  <a:schemeClr val="tx1"/>
                </a:solidFill>
                <a:effectLst/>
                <a:latin typeface="+mn-lt"/>
                <a:ea typeface="+mn-ea"/>
                <a:cs typeface="+mn-cs"/>
              </a:rPr>
              <a:t>đơn</a:t>
            </a:r>
            <a:r>
              <a:rPr lang="en-US" sz="1200" i="0" kern="1200" dirty="0" smtClean="0">
                <a:solidFill>
                  <a:schemeClr val="tx1"/>
                </a:solidFill>
                <a:effectLst/>
                <a:latin typeface="+mn-lt"/>
                <a:ea typeface="+mn-ea"/>
                <a:cs typeface="+mn-cs"/>
              </a:rPr>
              <a:t> </a:t>
            </a:r>
            <a:r>
              <a:rPr lang="en-US" sz="1200" i="0" kern="1200" dirty="0" err="1" smtClean="0">
                <a:solidFill>
                  <a:schemeClr val="tx1"/>
                </a:solidFill>
                <a:effectLst/>
                <a:latin typeface="+mn-lt"/>
                <a:ea typeface="+mn-ea"/>
                <a:cs typeface="+mn-cs"/>
              </a:rPr>
              <a:t>giản</a:t>
            </a:r>
            <a:r>
              <a:rPr lang="en-US" sz="1200" i="0" kern="1200" dirty="0" smtClean="0">
                <a:solidFill>
                  <a:schemeClr val="tx1"/>
                </a:solidFill>
                <a:effectLst/>
                <a:latin typeface="+mn-lt"/>
                <a:ea typeface="+mn-ea"/>
                <a:cs typeface="+mn-cs"/>
              </a:rPr>
              <a:t>, </a:t>
            </a:r>
            <a:r>
              <a:rPr lang="en-US" sz="1200" i="0" kern="1200" dirty="0" err="1" smtClean="0">
                <a:solidFill>
                  <a:schemeClr val="tx1"/>
                </a:solidFill>
                <a:effectLst/>
                <a:latin typeface="+mn-lt"/>
                <a:ea typeface="+mn-ea"/>
                <a:cs typeface="+mn-cs"/>
              </a:rPr>
              <a:t>nó</a:t>
            </a:r>
            <a:r>
              <a:rPr lang="en-US" sz="1200" i="0" kern="1200" dirty="0" smtClean="0">
                <a:solidFill>
                  <a:schemeClr val="tx1"/>
                </a:solidFill>
                <a:effectLst/>
                <a:latin typeface="+mn-lt"/>
                <a:ea typeface="+mn-ea"/>
                <a:cs typeface="+mn-cs"/>
              </a:rPr>
              <a:t> </a:t>
            </a:r>
            <a:r>
              <a:rPr lang="en-US" sz="1200" i="0" kern="1200" dirty="0" err="1" smtClean="0">
                <a:solidFill>
                  <a:schemeClr val="tx1"/>
                </a:solidFill>
                <a:effectLst/>
                <a:latin typeface="+mn-lt"/>
                <a:ea typeface="+mn-ea"/>
                <a:cs typeface="+mn-cs"/>
              </a:rPr>
              <a:t>là</a:t>
            </a:r>
            <a:r>
              <a:rPr lang="en-US" sz="1200" i="0" kern="1200" dirty="0" smtClean="0">
                <a:solidFill>
                  <a:schemeClr val="tx1"/>
                </a:solidFill>
                <a:effectLst/>
                <a:latin typeface="+mn-lt"/>
                <a:ea typeface="+mn-ea"/>
                <a:cs typeface="+mn-cs"/>
              </a:rPr>
              <a:t> </a:t>
            </a:r>
            <a:r>
              <a:rPr lang="en-US" sz="1200" i="0" kern="1200" dirty="0" err="1" smtClean="0">
                <a:solidFill>
                  <a:schemeClr val="tx1"/>
                </a:solidFill>
                <a:effectLst/>
                <a:latin typeface="+mn-lt"/>
                <a:ea typeface="+mn-ea"/>
                <a:cs typeface="+mn-cs"/>
              </a:rPr>
              <a:t>tập</a:t>
            </a:r>
            <a:r>
              <a:rPr lang="en-US" sz="1200" i="0" kern="1200" dirty="0" smtClean="0">
                <a:solidFill>
                  <a:schemeClr val="tx1"/>
                </a:solidFill>
                <a:effectLst/>
                <a:latin typeface="+mn-lt"/>
                <a:ea typeface="+mn-ea"/>
                <a:cs typeface="+mn-cs"/>
              </a:rPr>
              <a:t> </a:t>
            </a:r>
            <a:r>
              <a:rPr lang="en-US" sz="1200" i="0" kern="1200" dirty="0" err="1" smtClean="0">
                <a:solidFill>
                  <a:schemeClr val="tx1"/>
                </a:solidFill>
                <a:effectLst/>
                <a:latin typeface="+mn-lt"/>
                <a:ea typeface="+mn-ea"/>
                <a:cs typeface="+mn-cs"/>
              </a:rPr>
              <a:t>hợp</a:t>
            </a:r>
            <a:r>
              <a:rPr lang="en-US" sz="1200" i="0" kern="1200" dirty="0" smtClean="0">
                <a:solidFill>
                  <a:schemeClr val="tx1"/>
                </a:solidFill>
                <a:effectLst/>
                <a:latin typeface="+mn-lt"/>
                <a:ea typeface="+mn-ea"/>
                <a:cs typeface="+mn-cs"/>
              </a:rPr>
              <a:t> </a:t>
            </a:r>
            <a:r>
              <a:rPr lang="en-US" sz="1200" i="0" kern="1200" dirty="0" err="1" smtClean="0">
                <a:solidFill>
                  <a:schemeClr val="tx1"/>
                </a:solidFill>
                <a:effectLst/>
                <a:latin typeface="+mn-lt"/>
                <a:ea typeface="+mn-ea"/>
                <a:cs typeface="+mn-cs"/>
              </a:rPr>
              <a:t>các</a:t>
            </a:r>
            <a:r>
              <a:rPr lang="en-US" sz="1200" i="0" kern="1200" dirty="0" smtClean="0">
                <a:solidFill>
                  <a:schemeClr val="tx1"/>
                </a:solidFill>
                <a:effectLst/>
                <a:latin typeface="+mn-lt"/>
                <a:ea typeface="+mn-ea"/>
                <a:cs typeface="+mn-cs"/>
              </a:rPr>
              <a:t> form </a:t>
            </a:r>
            <a:r>
              <a:rPr lang="en-US" sz="1200" i="0" kern="1200" dirty="0" err="1" smtClean="0">
                <a:solidFill>
                  <a:schemeClr val="tx1"/>
                </a:solidFill>
                <a:effectLst/>
                <a:latin typeface="+mn-lt"/>
                <a:ea typeface="+mn-ea"/>
                <a:cs typeface="+mn-cs"/>
              </a:rPr>
              <a:t>hoặc</a:t>
            </a:r>
            <a:r>
              <a:rPr lang="en-US" sz="1200" i="0" kern="1200" dirty="0" smtClean="0">
                <a:solidFill>
                  <a:schemeClr val="tx1"/>
                </a:solidFill>
                <a:effectLst/>
                <a:latin typeface="+mn-lt"/>
                <a:ea typeface="+mn-ea"/>
                <a:cs typeface="+mn-cs"/>
              </a:rPr>
              <a:t> </a:t>
            </a:r>
            <a:r>
              <a:rPr lang="en-US" sz="1200" i="0" kern="1200" dirty="0" err="1" smtClean="0">
                <a:solidFill>
                  <a:schemeClr val="tx1"/>
                </a:solidFill>
                <a:effectLst/>
                <a:latin typeface="+mn-lt"/>
                <a:ea typeface="+mn-ea"/>
                <a:cs typeface="+mn-cs"/>
              </a:rPr>
              <a:t>các</a:t>
            </a:r>
            <a:r>
              <a:rPr lang="en-US" sz="1200" i="0" kern="1200" dirty="0" smtClean="0">
                <a:solidFill>
                  <a:schemeClr val="tx1"/>
                </a:solidFill>
                <a:effectLst/>
                <a:latin typeface="+mn-lt"/>
                <a:ea typeface="+mn-ea"/>
                <a:cs typeface="+mn-cs"/>
              </a:rPr>
              <a:t> file HTML.</a:t>
            </a:r>
            <a:endParaRPr lang="en-US" sz="1200" b="0" i="0" kern="1200" baseline="0" dirty="0" smtClean="0">
              <a:solidFill>
                <a:schemeClr val="tx1"/>
              </a:solidFill>
              <a:effectLst/>
              <a:latin typeface="+mn-lt"/>
              <a:ea typeface="+mn-ea"/>
              <a:cs typeface="+mn-cs"/>
            </a:endParaRPr>
          </a:p>
          <a:p>
            <a:r>
              <a:rPr lang="en-US" sz="1200" b="0" i="0" kern="1200" baseline="0" dirty="0" smtClean="0">
                <a:solidFill>
                  <a:schemeClr val="tx1"/>
                </a:solidFill>
                <a:effectLst/>
                <a:latin typeface="+mn-lt"/>
                <a:ea typeface="+mn-ea"/>
                <a:cs typeface="+mn-cs"/>
              </a:rPr>
              <a:t>	       + Controller: </a:t>
            </a:r>
            <a:r>
              <a:rPr lang="en-US" sz="1200" i="0" kern="1200" dirty="0" err="1" smtClean="0">
                <a:solidFill>
                  <a:schemeClr val="tx1"/>
                </a:solidFill>
                <a:effectLst/>
                <a:latin typeface="+mn-lt"/>
                <a:ea typeface="+mn-ea"/>
                <a:cs typeface="+mn-cs"/>
              </a:rPr>
              <a:t>Giữ</a:t>
            </a:r>
            <a:r>
              <a:rPr lang="en-US" sz="1200" i="0" kern="1200" dirty="0" smtClean="0">
                <a:solidFill>
                  <a:schemeClr val="tx1"/>
                </a:solidFill>
                <a:effectLst/>
                <a:latin typeface="+mn-lt"/>
                <a:ea typeface="+mn-ea"/>
                <a:cs typeface="+mn-cs"/>
              </a:rPr>
              <a:t> </a:t>
            </a:r>
            <a:r>
              <a:rPr lang="en-US" sz="1200" i="0" kern="1200" dirty="0" err="1" smtClean="0">
                <a:solidFill>
                  <a:schemeClr val="tx1"/>
                </a:solidFill>
                <a:effectLst/>
                <a:latin typeface="+mn-lt"/>
                <a:ea typeface="+mn-ea"/>
                <a:cs typeface="+mn-cs"/>
              </a:rPr>
              <a:t>nhiệm</a:t>
            </a:r>
            <a:r>
              <a:rPr lang="en-US" sz="1200" i="0" kern="1200" dirty="0" smtClean="0">
                <a:solidFill>
                  <a:schemeClr val="tx1"/>
                </a:solidFill>
                <a:effectLst/>
                <a:latin typeface="+mn-lt"/>
                <a:ea typeface="+mn-ea"/>
                <a:cs typeface="+mn-cs"/>
              </a:rPr>
              <a:t> </a:t>
            </a:r>
            <a:r>
              <a:rPr lang="en-US" sz="1200" i="0" kern="1200" dirty="0" err="1" smtClean="0">
                <a:solidFill>
                  <a:schemeClr val="tx1"/>
                </a:solidFill>
                <a:effectLst/>
                <a:latin typeface="+mn-lt"/>
                <a:ea typeface="+mn-ea"/>
                <a:cs typeface="+mn-cs"/>
              </a:rPr>
              <a:t>vụ</a:t>
            </a:r>
            <a:r>
              <a:rPr lang="en-US" sz="1200" i="0" kern="1200" dirty="0" smtClean="0">
                <a:solidFill>
                  <a:schemeClr val="tx1"/>
                </a:solidFill>
                <a:effectLst/>
                <a:latin typeface="+mn-lt"/>
                <a:ea typeface="+mn-ea"/>
                <a:cs typeface="+mn-cs"/>
              </a:rPr>
              <a:t> </a:t>
            </a:r>
            <a:r>
              <a:rPr lang="en-US" sz="1200" i="0" kern="1200" dirty="0" err="1" smtClean="0">
                <a:solidFill>
                  <a:schemeClr val="tx1"/>
                </a:solidFill>
                <a:effectLst/>
                <a:latin typeface="+mn-lt"/>
                <a:ea typeface="+mn-ea"/>
                <a:cs typeface="+mn-cs"/>
              </a:rPr>
              <a:t>nhận</a:t>
            </a:r>
            <a:r>
              <a:rPr lang="en-US" sz="1200" i="0" kern="1200" dirty="0" smtClean="0">
                <a:solidFill>
                  <a:schemeClr val="tx1"/>
                </a:solidFill>
                <a:effectLst/>
                <a:latin typeface="+mn-lt"/>
                <a:ea typeface="+mn-ea"/>
                <a:cs typeface="+mn-cs"/>
              </a:rPr>
              <a:t> </a:t>
            </a:r>
            <a:r>
              <a:rPr lang="en-US" sz="1200" i="0" kern="1200" dirty="0" err="1" smtClean="0">
                <a:solidFill>
                  <a:schemeClr val="tx1"/>
                </a:solidFill>
                <a:effectLst/>
                <a:latin typeface="+mn-lt"/>
                <a:ea typeface="+mn-ea"/>
                <a:cs typeface="+mn-cs"/>
              </a:rPr>
              <a:t>điều</a:t>
            </a:r>
            <a:r>
              <a:rPr lang="en-US" sz="1200" i="0" kern="1200" dirty="0" smtClean="0">
                <a:solidFill>
                  <a:schemeClr val="tx1"/>
                </a:solidFill>
                <a:effectLst/>
                <a:latin typeface="+mn-lt"/>
                <a:ea typeface="+mn-ea"/>
                <a:cs typeface="+mn-cs"/>
              </a:rPr>
              <a:t> </a:t>
            </a:r>
            <a:r>
              <a:rPr lang="en-US" sz="1200" i="0" kern="1200" dirty="0" err="1" smtClean="0">
                <a:solidFill>
                  <a:schemeClr val="tx1"/>
                </a:solidFill>
                <a:effectLst/>
                <a:latin typeface="+mn-lt"/>
                <a:ea typeface="+mn-ea"/>
                <a:cs typeface="+mn-cs"/>
              </a:rPr>
              <a:t>hướng</a:t>
            </a:r>
            <a:r>
              <a:rPr lang="en-US" sz="1200" i="0" kern="1200" dirty="0" smtClean="0">
                <a:solidFill>
                  <a:schemeClr val="tx1"/>
                </a:solidFill>
                <a:effectLst/>
                <a:latin typeface="+mn-lt"/>
                <a:ea typeface="+mn-ea"/>
                <a:cs typeface="+mn-cs"/>
              </a:rPr>
              <a:t> </a:t>
            </a:r>
            <a:r>
              <a:rPr lang="en-US" sz="1200" i="0" kern="1200" dirty="0" err="1" smtClean="0">
                <a:solidFill>
                  <a:schemeClr val="tx1"/>
                </a:solidFill>
                <a:effectLst/>
                <a:latin typeface="+mn-lt"/>
                <a:ea typeface="+mn-ea"/>
                <a:cs typeface="+mn-cs"/>
              </a:rPr>
              <a:t>các</a:t>
            </a:r>
            <a:r>
              <a:rPr lang="en-US" sz="1200" i="0" kern="1200" dirty="0" smtClean="0">
                <a:solidFill>
                  <a:schemeClr val="tx1"/>
                </a:solidFill>
                <a:effectLst/>
                <a:latin typeface="+mn-lt"/>
                <a:ea typeface="+mn-ea"/>
                <a:cs typeface="+mn-cs"/>
              </a:rPr>
              <a:t> </a:t>
            </a:r>
            <a:r>
              <a:rPr lang="en-US" sz="1200" i="0" kern="1200" dirty="0" err="1" smtClean="0">
                <a:solidFill>
                  <a:schemeClr val="tx1"/>
                </a:solidFill>
                <a:effectLst/>
                <a:latin typeface="+mn-lt"/>
                <a:ea typeface="+mn-ea"/>
                <a:cs typeface="+mn-cs"/>
              </a:rPr>
              <a:t>yêu</a:t>
            </a:r>
            <a:r>
              <a:rPr lang="en-US" sz="1200" i="0" kern="1200" dirty="0" smtClean="0">
                <a:solidFill>
                  <a:schemeClr val="tx1"/>
                </a:solidFill>
                <a:effectLst/>
                <a:latin typeface="+mn-lt"/>
                <a:ea typeface="+mn-ea"/>
                <a:cs typeface="+mn-cs"/>
              </a:rPr>
              <a:t> </a:t>
            </a:r>
            <a:r>
              <a:rPr lang="en-US" sz="1200" i="0" kern="1200" dirty="0" err="1" smtClean="0">
                <a:solidFill>
                  <a:schemeClr val="tx1"/>
                </a:solidFill>
                <a:effectLst/>
                <a:latin typeface="+mn-lt"/>
                <a:ea typeface="+mn-ea"/>
                <a:cs typeface="+mn-cs"/>
              </a:rPr>
              <a:t>cầu</a:t>
            </a:r>
            <a:r>
              <a:rPr lang="en-US" sz="1200" i="0" kern="1200" dirty="0" smtClean="0">
                <a:solidFill>
                  <a:schemeClr val="tx1"/>
                </a:solidFill>
                <a:effectLst/>
                <a:latin typeface="+mn-lt"/>
                <a:ea typeface="+mn-ea"/>
                <a:cs typeface="+mn-cs"/>
              </a:rPr>
              <a:t> </a:t>
            </a:r>
            <a:r>
              <a:rPr lang="en-US" sz="1200" i="0" kern="1200" dirty="0" err="1" smtClean="0">
                <a:solidFill>
                  <a:schemeClr val="tx1"/>
                </a:solidFill>
                <a:effectLst/>
                <a:latin typeface="+mn-lt"/>
                <a:ea typeface="+mn-ea"/>
                <a:cs typeface="+mn-cs"/>
              </a:rPr>
              <a:t>từ</a:t>
            </a:r>
            <a:r>
              <a:rPr lang="en-US" sz="1200" i="0" kern="1200" dirty="0" smtClean="0">
                <a:solidFill>
                  <a:schemeClr val="tx1"/>
                </a:solidFill>
                <a:effectLst/>
                <a:latin typeface="+mn-lt"/>
                <a:ea typeface="+mn-ea"/>
                <a:cs typeface="+mn-cs"/>
              </a:rPr>
              <a:t> </a:t>
            </a:r>
            <a:r>
              <a:rPr lang="en-US" sz="1200" i="0" kern="1200" dirty="0" err="1" smtClean="0">
                <a:solidFill>
                  <a:schemeClr val="tx1"/>
                </a:solidFill>
                <a:effectLst/>
                <a:latin typeface="+mn-lt"/>
                <a:ea typeface="+mn-ea"/>
                <a:cs typeface="+mn-cs"/>
              </a:rPr>
              <a:t>người</a:t>
            </a:r>
            <a:r>
              <a:rPr lang="en-US" sz="1200" i="0" kern="1200" dirty="0" smtClean="0">
                <a:solidFill>
                  <a:schemeClr val="tx1"/>
                </a:solidFill>
                <a:effectLst/>
                <a:latin typeface="+mn-lt"/>
                <a:ea typeface="+mn-ea"/>
                <a:cs typeface="+mn-cs"/>
              </a:rPr>
              <a:t> </a:t>
            </a:r>
            <a:r>
              <a:rPr lang="en-US" sz="1200" i="0" kern="1200" dirty="0" err="1" smtClean="0">
                <a:solidFill>
                  <a:schemeClr val="tx1"/>
                </a:solidFill>
                <a:effectLst/>
                <a:latin typeface="+mn-lt"/>
                <a:ea typeface="+mn-ea"/>
                <a:cs typeface="+mn-cs"/>
              </a:rPr>
              <a:t>dùng</a:t>
            </a:r>
            <a:r>
              <a:rPr lang="en-US" sz="1200" i="0" kern="1200" dirty="0" smtClean="0">
                <a:solidFill>
                  <a:schemeClr val="tx1"/>
                </a:solidFill>
                <a:effectLst/>
                <a:latin typeface="+mn-lt"/>
                <a:ea typeface="+mn-ea"/>
                <a:cs typeface="+mn-cs"/>
              </a:rPr>
              <a:t> </a:t>
            </a:r>
            <a:r>
              <a:rPr lang="en-US" sz="1200" i="0" kern="1200" dirty="0" err="1" smtClean="0">
                <a:solidFill>
                  <a:schemeClr val="tx1"/>
                </a:solidFill>
                <a:effectLst/>
                <a:latin typeface="+mn-lt"/>
                <a:ea typeface="+mn-ea"/>
                <a:cs typeface="+mn-cs"/>
              </a:rPr>
              <a:t>và</a:t>
            </a:r>
            <a:r>
              <a:rPr lang="en-US" sz="1200" i="0" kern="1200" dirty="0" smtClean="0">
                <a:solidFill>
                  <a:schemeClr val="tx1"/>
                </a:solidFill>
                <a:effectLst/>
                <a:latin typeface="+mn-lt"/>
                <a:ea typeface="+mn-ea"/>
                <a:cs typeface="+mn-cs"/>
              </a:rPr>
              <a:t> </a:t>
            </a:r>
            <a:r>
              <a:rPr lang="en-US" sz="1200" i="0" kern="1200" dirty="0" err="1" smtClean="0">
                <a:solidFill>
                  <a:schemeClr val="tx1"/>
                </a:solidFill>
                <a:effectLst/>
                <a:latin typeface="+mn-lt"/>
                <a:ea typeface="+mn-ea"/>
                <a:cs typeface="+mn-cs"/>
              </a:rPr>
              <a:t>gọi</a:t>
            </a:r>
            <a:r>
              <a:rPr lang="en-US" sz="1200" i="0" kern="1200" dirty="0" smtClean="0">
                <a:solidFill>
                  <a:schemeClr val="tx1"/>
                </a:solidFill>
                <a:effectLst/>
                <a:latin typeface="+mn-lt"/>
                <a:ea typeface="+mn-ea"/>
                <a:cs typeface="+mn-cs"/>
              </a:rPr>
              <a:t> </a:t>
            </a:r>
            <a:r>
              <a:rPr lang="en-US" sz="1200" i="0" kern="1200" dirty="0" err="1" smtClean="0">
                <a:solidFill>
                  <a:schemeClr val="tx1"/>
                </a:solidFill>
                <a:effectLst/>
                <a:latin typeface="+mn-lt"/>
                <a:ea typeface="+mn-ea"/>
                <a:cs typeface="+mn-cs"/>
              </a:rPr>
              <a:t>đúng</a:t>
            </a:r>
            <a:r>
              <a:rPr lang="en-US" sz="1200" i="0" kern="1200" dirty="0" smtClean="0">
                <a:solidFill>
                  <a:schemeClr val="tx1"/>
                </a:solidFill>
                <a:effectLst/>
                <a:latin typeface="+mn-lt"/>
                <a:ea typeface="+mn-ea"/>
                <a:cs typeface="+mn-cs"/>
              </a:rPr>
              <a:t> </a:t>
            </a:r>
            <a:r>
              <a:rPr lang="en-US" sz="1200" i="0" kern="1200" dirty="0" err="1" smtClean="0">
                <a:solidFill>
                  <a:schemeClr val="tx1"/>
                </a:solidFill>
                <a:effectLst/>
                <a:latin typeface="+mn-lt"/>
                <a:ea typeface="+mn-ea"/>
                <a:cs typeface="+mn-cs"/>
              </a:rPr>
              <a:t>những</a:t>
            </a:r>
            <a:r>
              <a:rPr lang="en-US" sz="1200" i="0" kern="1200" dirty="0" smtClean="0">
                <a:solidFill>
                  <a:schemeClr val="tx1"/>
                </a:solidFill>
                <a:effectLst/>
                <a:latin typeface="+mn-lt"/>
                <a:ea typeface="+mn-ea"/>
                <a:cs typeface="+mn-cs"/>
              </a:rPr>
              <a:t> </a:t>
            </a:r>
            <a:r>
              <a:rPr lang="en-US" sz="1200" i="0" kern="1200" dirty="0" err="1" smtClean="0">
                <a:solidFill>
                  <a:schemeClr val="tx1"/>
                </a:solidFill>
                <a:effectLst/>
                <a:latin typeface="+mn-lt"/>
                <a:ea typeface="+mn-ea"/>
                <a:cs typeface="+mn-cs"/>
              </a:rPr>
              <a:t>phương</a:t>
            </a:r>
            <a:r>
              <a:rPr lang="en-US" sz="1200" i="0" kern="1200" dirty="0" smtClean="0">
                <a:solidFill>
                  <a:schemeClr val="tx1"/>
                </a:solidFill>
                <a:effectLst/>
                <a:latin typeface="+mn-lt"/>
                <a:ea typeface="+mn-ea"/>
                <a:cs typeface="+mn-cs"/>
              </a:rPr>
              <a:t> </a:t>
            </a:r>
            <a:r>
              <a:rPr lang="en-US" sz="1200" i="0" kern="1200" dirty="0" err="1" smtClean="0">
                <a:solidFill>
                  <a:schemeClr val="tx1"/>
                </a:solidFill>
                <a:effectLst/>
                <a:latin typeface="+mn-lt"/>
                <a:ea typeface="+mn-ea"/>
                <a:cs typeface="+mn-cs"/>
              </a:rPr>
              <a:t>thức</a:t>
            </a:r>
            <a:r>
              <a:rPr lang="en-US" sz="1200" i="0" kern="1200" dirty="0" smtClean="0">
                <a:solidFill>
                  <a:schemeClr val="tx1"/>
                </a:solidFill>
                <a:effectLst/>
                <a:latin typeface="+mn-lt"/>
                <a:ea typeface="+mn-ea"/>
                <a:cs typeface="+mn-cs"/>
              </a:rPr>
              <a:t> </a:t>
            </a:r>
            <a:r>
              <a:rPr lang="en-US" sz="1200" i="0" kern="1200" dirty="0" err="1" smtClean="0">
                <a:solidFill>
                  <a:schemeClr val="tx1"/>
                </a:solidFill>
                <a:effectLst/>
                <a:latin typeface="+mn-lt"/>
                <a:ea typeface="+mn-ea"/>
                <a:cs typeface="+mn-cs"/>
              </a:rPr>
              <a:t>xử</a:t>
            </a:r>
            <a:r>
              <a:rPr lang="en-US" sz="1200" i="0" kern="1200" dirty="0" smtClean="0">
                <a:solidFill>
                  <a:schemeClr val="tx1"/>
                </a:solidFill>
                <a:effectLst/>
                <a:latin typeface="+mn-lt"/>
                <a:ea typeface="+mn-ea"/>
                <a:cs typeface="+mn-cs"/>
              </a:rPr>
              <a:t> </a:t>
            </a:r>
            <a:r>
              <a:rPr lang="en-US" sz="1200" i="0" kern="1200" dirty="0" err="1" smtClean="0">
                <a:solidFill>
                  <a:schemeClr val="tx1"/>
                </a:solidFill>
                <a:effectLst/>
                <a:latin typeface="+mn-lt"/>
                <a:ea typeface="+mn-ea"/>
                <a:cs typeface="+mn-cs"/>
              </a:rPr>
              <a:t>lý</a:t>
            </a:r>
            <a:r>
              <a:rPr lang="en-US" sz="1200" i="0" kern="1200" dirty="0" smtClean="0">
                <a:solidFill>
                  <a:schemeClr val="tx1"/>
                </a:solidFill>
                <a:effectLst/>
                <a:latin typeface="+mn-lt"/>
                <a:ea typeface="+mn-ea"/>
                <a:cs typeface="+mn-cs"/>
              </a:rPr>
              <a:t> </a:t>
            </a:r>
            <a:r>
              <a:rPr lang="en-US" sz="1200" i="0" kern="1200" dirty="0" err="1" smtClean="0">
                <a:solidFill>
                  <a:schemeClr val="tx1"/>
                </a:solidFill>
                <a:effectLst/>
                <a:latin typeface="+mn-lt"/>
                <a:ea typeface="+mn-ea"/>
                <a:cs typeface="+mn-cs"/>
              </a:rPr>
              <a:t>chúng</a:t>
            </a:r>
            <a:r>
              <a:rPr lang="en-US" sz="1200" i="0" kern="1200" dirty="0" smtClean="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		</a:t>
            </a:r>
            <a:r>
              <a:rPr lang="en-US" sz="1200" b="0" i="0" kern="1200" baseline="0" dirty="0" smtClean="0">
                <a:solidFill>
                  <a:schemeClr val="tx1"/>
                </a:solidFill>
                <a:effectLst/>
                <a:latin typeface="+mn-lt"/>
                <a:ea typeface="+mn-ea"/>
                <a:cs typeface="+mn-cs"/>
              </a:rPr>
              <a:t>(</a:t>
            </a:r>
            <a:r>
              <a:rPr lang="en-US" sz="1200" i="0" kern="1200" dirty="0" err="1" smtClean="0">
                <a:solidFill>
                  <a:schemeClr val="tx1"/>
                </a:solidFill>
                <a:effectLst/>
                <a:latin typeface="+mn-lt"/>
                <a:ea typeface="+mn-ea"/>
                <a:cs typeface="+mn-cs"/>
              </a:rPr>
              <a:t>thành</a:t>
            </a:r>
            <a:r>
              <a:rPr lang="en-US" sz="1200" i="0" kern="1200" dirty="0" smtClean="0">
                <a:solidFill>
                  <a:schemeClr val="tx1"/>
                </a:solidFill>
                <a:effectLst/>
                <a:latin typeface="+mn-lt"/>
                <a:ea typeface="+mn-ea"/>
                <a:cs typeface="+mn-cs"/>
              </a:rPr>
              <a:t> </a:t>
            </a:r>
            <a:r>
              <a:rPr lang="en-US" sz="1200" i="0" kern="1200" dirty="0" err="1" smtClean="0">
                <a:solidFill>
                  <a:schemeClr val="tx1"/>
                </a:solidFill>
                <a:effectLst/>
                <a:latin typeface="+mn-lt"/>
                <a:ea typeface="+mn-ea"/>
                <a:cs typeface="+mn-cs"/>
              </a:rPr>
              <a:t>phần</a:t>
            </a:r>
            <a:r>
              <a:rPr lang="en-US" sz="1200" i="0" kern="1200" dirty="0" smtClean="0">
                <a:solidFill>
                  <a:schemeClr val="tx1"/>
                </a:solidFill>
                <a:effectLst/>
                <a:latin typeface="+mn-lt"/>
                <a:ea typeface="+mn-ea"/>
                <a:cs typeface="+mn-cs"/>
              </a:rPr>
              <a:t> </a:t>
            </a:r>
            <a:r>
              <a:rPr lang="en-US" sz="1200" i="0" kern="1200" dirty="0" err="1" smtClean="0">
                <a:solidFill>
                  <a:schemeClr val="tx1"/>
                </a:solidFill>
                <a:effectLst/>
                <a:latin typeface="+mn-lt"/>
                <a:ea typeface="+mn-ea"/>
                <a:cs typeface="+mn-cs"/>
              </a:rPr>
              <a:t>này</a:t>
            </a:r>
            <a:r>
              <a:rPr lang="en-US" sz="1200" i="0" kern="1200" dirty="0" smtClean="0">
                <a:solidFill>
                  <a:schemeClr val="tx1"/>
                </a:solidFill>
                <a:effectLst/>
                <a:latin typeface="+mn-lt"/>
                <a:ea typeface="+mn-ea"/>
                <a:cs typeface="+mn-cs"/>
              </a:rPr>
              <a:t> </a:t>
            </a:r>
            <a:r>
              <a:rPr lang="en-US" sz="1200" i="0" kern="1200" dirty="0" err="1" smtClean="0">
                <a:solidFill>
                  <a:schemeClr val="tx1"/>
                </a:solidFill>
                <a:effectLst/>
                <a:latin typeface="+mn-lt"/>
                <a:ea typeface="+mn-ea"/>
                <a:cs typeface="+mn-cs"/>
              </a:rPr>
              <a:t>sẽ</a:t>
            </a:r>
            <a:r>
              <a:rPr lang="en-US" sz="1200" i="0" kern="1200" dirty="0" smtClean="0">
                <a:solidFill>
                  <a:schemeClr val="tx1"/>
                </a:solidFill>
                <a:effectLst/>
                <a:latin typeface="+mn-lt"/>
                <a:ea typeface="+mn-ea"/>
                <a:cs typeface="+mn-cs"/>
              </a:rPr>
              <a:t> </a:t>
            </a:r>
            <a:r>
              <a:rPr lang="en-US" sz="1200" i="0" kern="1200" dirty="0" err="1" smtClean="0">
                <a:solidFill>
                  <a:schemeClr val="tx1"/>
                </a:solidFill>
                <a:effectLst/>
                <a:latin typeface="+mn-lt"/>
                <a:ea typeface="+mn-ea"/>
                <a:cs typeface="+mn-cs"/>
              </a:rPr>
              <a:t>nhận</a:t>
            </a:r>
            <a:r>
              <a:rPr lang="en-US" sz="1200" i="0" kern="1200" dirty="0" smtClean="0">
                <a:solidFill>
                  <a:schemeClr val="tx1"/>
                </a:solidFill>
                <a:effectLst/>
                <a:latin typeface="+mn-lt"/>
                <a:ea typeface="+mn-ea"/>
                <a:cs typeface="+mn-cs"/>
              </a:rPr>
              <a:t> request </a:t>
            </a:r>
            <a:r>
              <a:rPr lang="en-US" sz="1200" i="0" kern="1200" dirty="0" err="1" smtClean="0">
                <a:solidFill>
                  <a:schemeClr val="tx1"/>
                </a:solidFill>
                <a:effectLst/>
                <a:latin typeface="+mn-lt"/>
                <a:ea typeface="+mn-ea"/>
                <a:cs typeface="+mn-cs"/>
              </a:rPr>
              <a:t>từ</a:t>
            </a:r>
            <a:r>
              <a:rPr lang="en-US" sz="1200" i="0" kern="1200" dirty="0" smtClean="0">
                <a:solidFill>
                  <a:schemeClr val="tx1"/>
                </a:solidFill>
                <a:effectLst/>
                <a:latin typeface="+mn-lt"/>
                <a:ea typeface="+mn-ea"/>
                <a:cs typeface="+mn-cs"/>
              </a:rPr>
              <a:t> </a:t>
            </a:r>
            <a:r>
              <a:rPr lang="en-US" sz="1200" i="0" kern="1200" dirty="0" err="1" smtClean="0">
                <a:solidFill>
                  <a:schemeClr val="tx1"/>
                </a:solidFill>
                <a:effectLst/>
                <a:latin typeface="+mn-lt"/>
                <a:ea typeface="+mn-ea"/>
                <a:cs typeface="+mn-cs"/>
              </a:rPr>
              <a:t>url</a:t>
            </a:r>
            <a:r>
              <a:rPr lang="en-US" sz="1200" i="0" kern="1200" dirty="0" smtClean="0">
                <a:solidFill>
                  <a:schemeClr val="tx1"/>
                </a:solidFill>
                <a:effectLst/>
                <a:latin typeface="+mn-lt"/>
                <a:ea typeface="+mn-ea"/>
                <a:cs typeface="+mn-cs"/>
              </a:rPr>
              <a:t> </a:t>
            </a:r>
            <a:r>
              <a:rPr lang="en-US" sz="1200" i="0" kern="1200" dirty="0" err="1" smtClean="0">
                <a:solidFill>
                  <a:schemeClr val="tx1"/>
                </a:solidFill>
                <a:effectLst/>
                <a:latin typeface="+mn-lt"/>
                <a:ea typeface="+mn-ea"/>
                <a:cs typeface="+mn-cs"/>
              </a:rPr>
              <a:t>và</a:t>
            </a:r>
            <a:r>
              <a:rPr lang="en-US" sz="1200" i="0" kern="1200" dirty="0" smtClean="0">
                <a:solidFill>
                  <a:schemeClr val="tx1"/>
                </a:solidFill>
                <a:effectLst/>
                <a:latin typeface="+mn-lt"/>
                <a:ea typeface="+mn-ea"/>
                <a:cs typeface="+mn-cs"/>
              </a:rPr>
              <a:t> form </a:t>
            </a:r>
            <a:r>
              <a:rPr lang="en-US" sz="1200" i="0" kern="1200" dirty="0" err="1" smtClean="0">
                <a:solidFill>
                  <a:schemeClr val="tx1"/>
                </a:solidFill>
                <a:effectLst/>
                <a:latin typeface="+mn-lt"/>
                <a:ea typeface="+mn-ea"/>
                <a:cs typeface="+mn-cs"/>
              </a:rPr>
              <a:t>để</a:t>
            </a:r>
            <a:r>
              <a:rPr lang="en-US" sz="1200" i="0" kern="1200" dirty="0" smtClean="0">
                <a:solidFill>
                  <a:schemeClr val="tx1"/>
                </a:solidFill>
                <a:effectLst/>
                <a:latin typeface="+mn-lt"/>
                <a:ea typeface="+mn-ea"/>
                <a:cs typeface="+mn-cs"/>
              </a:rPr>
              <a:t> </a:t>
            </a:r>
            <a:r>
              <a:rPr lang="en-US" sz="1200" i="0" kern="1200" dirty="0" err="1" smtClean="0">
                <a:solidFill>
                  <a:schemeClr val="tx1"/>
                </a:solidFill>
                <a:effectLst/>
                <a:latin typeface="+mn-lt"/>
                <a:ea typeface="+mn-ea"/>
                <a:cs typeface="+mn-cs"/>
              </a:rPr>
              <a:t>thao</a:t>
            </a:r>
            <a:r>
              <a:rPr lang="en-US" sz="1200" i="0" kern="1200" dirty="0" smtClean="0">
                <a:solidFill>
                  <a:schemeClr val="tx1"/>
                </a:solidFill>
                <a:effectLst/>
                <a:latin typeface="+mn-lt"/>
                <a:ea typeface="+mn-ea"/>
                <a:cs typeface="+mn-cs"/>
              </a:rPr>
              <a:t> </a:t>
            </a:r>
            <a:r>
              <a:rPr lang="en-US" sz="1200" i="0" kern="1200" dirty="0" err="1" smtClean="0">
                <a:solidFill>
                  <a:schemeClr val="tx1"/>
                </a:solidFill>
                <a:effectLst/>
                <a:latin typeface="+mn-lt"/>
                <a:ea typeface="+mn-ea"/>
                <a:cs typeface="+mn-cs"/>
              </a:rPr>
              <a:t>tác</a:t>
            </a:r>
            <a:r>
              <a:rPr lang="en-US" sz="1200" i="0" kern="1200" dirty="0" smtClean="0">
                <a:solidFill>
                  <a:schemeClr val="tx1"/>
                </a:solidFill>
                <a:effectLst/>
                <a:latin typeface="+mn-lt"/>
                <a:ea typeface="+mn-ea"/>
                <a:cs typeface="+mn-cs"/>
              </a:rPr>
              <a:t> </a:t>
            </a:r>
            <a:r>
              <a:rPr lang="en-US" sz="1200" i="0" kern="1200" dirty="0" err="1" smtClean="0">
                <a:solidFill>
                  <a:schemeClr val="tx1"/>
                </a:solidFill>
                <a:effectLst/>
                <a:latin typeface="+mn-lt"/>
                <a:ea typeface="+mn-ea"/>
                <a:cs typeface="+mn-cs"/>
              </a:rPr>
              <a:t>trực</a:t>
            </a:r>
            <a:r>
              <a:rPr lang="en-US" sz="1200" i="0" kern="1200" dirty="0" smtClean="0">
                <a:solidFill>
                  <a:schemeClr val="tx1"/>
                </a:solidFill>
                <a:effectLst/>
                <a:latin typeface="+mn-lt"/>
                <a:ea typeface="+mn-ea"/>
                <a:cs typeface="+mn-cs"/>
              </a:rPr>
              <a:t> </a:t>
            </a:r>
            <a:r>
              <a:rPr lang="en-US" sz="1200" i="0" kern="1200" dirty="0" err="1" smtClean="0">
                <a:solidFill>
                  <a:schemeClr val="tx1"/>
                </a:solidFill>
                <a:effectLst/>
                <a:latin typeface="+mn-lt"/>
                <a:ea typeface="+mn-ea"/>
                <a:cs typeface="+mn-cs"/>
              </a:rPr>
              <a:t>tiếp</a:t>
            </a:r>
            <a:r>
              <a:rPr lang="en-US" sz="1200" i="0" kern="1200" dirty="0" smtClean="0">
                <a:solidFill>
                  <a:schemeClr val="tx1"/>
                </a:solidFill>
                <a:effectLst/>
                <a:latin typeface="+mn-lt"/>
                <a:ea typeface="+mn-ea"/>
                <a:cs typeface="+mn-cs"/>
              </a:rPr>
              <a:t> </a:t>
            </a:r>
            <a:r>
              <a:rPr lang="en-US" sz="1200" i="0" kern="1200" dirty="0" err="1" smtClean="0">
                <a:solidFill>
                  <a:schemeClr val="tx1"/>
                </a:solidFill>
                <a:effectLst/>
                <a:latin typeface="+mn-lt"/>
                <a:ea typeface="+mn-ea"/>
                <a:cs typeface="+mn-cs"/>
              </a:rPr>
              <a:t>với</a:t>
            </a:r>
            <a:r>
              <a:rPr lang="en-US" sz="1200" i="0" kern="1200" dirty="0" smtClean="0">
                <a:solidFill>
                  <a:schemeClr val="tx1"/>
                </a:solidFill>
                <a:effectLst/>
                <a:latin typeface="+mn-lt"/>
                <a:ea typeface="+mn-ea"/>
                <a:cs typeface="+mn-cs"/>
              </a:rPr>
              <a:t>)</a:t>
            </a:r>
            <a:endParaRPr lang="en-US" sz="1200" b="0" i="0" kern="1200" baseline="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	-</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cộng</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đồng</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hỗ</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trợ</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rộng</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lớn</a:t>
            </a:r>
            <a:r>
              <a:rPr lang="en-US" sz="1200" b="0" i="0" kern="1200" baseline="0" dirty="0" smtClean="0">
                <a:solidFill>
                  <a:schemeClr val="tx1"/>
                </a:solidFill>
                <a:effectLst/>
                <a:latin typeface="+mn-lt"/>
                <a:ea typeface="+mn-ea"/>
                <a:cs typeface="+mn-cs"/>
              </a:rPr>
              <a:t> </a:t>
            </a:r>
            <a:r>
              <a:rPr lang="en-US" sz="1200" b="1" i="0" kern="1200" baseline="0" dirty="0" smtClean="0">
                <a:solidFill>
                  <a:schemeClr val="tx1"/>
                </a:solidFill>
                <a:effectLst/>
                <a:latin typeface="+mn-lt"/>
                <a:ea typeface="+mn-ea"/>
                <a:cs typeface="+mn-cs"/>
              </a:rPr>
              <a:t>	</a:t>
            </a:r>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baseline="0" dirty="0" smtClean="0">
                <a:solidFill>
                  <a:schemeClr val="tx1"/>
                </a:solidFill>
                <a:effectLst/>
                <a:latin typeface="+mn-lt"/>
                <a:ea typeface="+mn-ea"/>
                <a:cs typeface="+mn-cs"/>
              </a:rPr>
              <a:t>Apache:     </a:t>
            </a:r>
            <a:r>
              <a:rPr lang="en-US" sz="1200" b="0" i="0" kern="1200" baseline="0" dirty="0" smtClean="0">
                <a:solidFill>
                  <a:schemeClr val="tx1"/>
                </a:solidFill>
                <a:effectLst/>
                <a:latin typeface="+mn-lt"/>
                <a:ea typeface="+mn-ea"/>
                <a:cs typeface="+mn-cs"/>
              </a:rPr>
              <a:t>	- </a:t>
            </a:r>
            <a:r>
              <a:rPr lang="en-US" sz="1200" b="0" i="0" kern="1200" baseline="0" dirty="0" err="1" smtClean="0">
                <a:solidFill>
                  <a:schemeClr val="tx1"/>
                </a:solidFill>
                <a:effectLst/>
                <a:latin typeface="+mn-lt"/>
                <a:ea typeface="+mn-ea"/>
                <a:cs typeface="+mn-cs"/>
              </a:rPr>
              <a:t>là</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máy</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chủ</a:t>
            </a:r>
            <a:r>
              <a:rPr lang="en-US" sz="1200" b="0" i="0" kern="1200" baseline="0" dirty="0" smtClean="0">
                <a:solidFill>
                  <a:schemeClr val="tx1"/>
                </a:solidFill>
                <a:effectLst/>
                <a:latin typeface="+mn-lt"/>
                <a:ea typeface="+mn-ea"/>
                <a:cs typeface="+mn-cs"/>
              </a:rPr>
              <a:t> web </a:t>
            </a:r>
            <a:r>
              <a:rPr lang="en-US" sz="1200" b="0" i="0" kern="1200" baseline="0" dirty="0" err="1" smtClean="0">
                <a:solidFill>
                  <a:schemeClr val="tx1"/>
                </a:solidFill>
                <a:effectLst/>
                <a:latin typeface="+mn-lt"/>
                <a:ea typeface="+mn-ea"/>
                <a:cs typeface="+mn-cs"/>
              </a:rPr>
              <a:t>mạnh</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mẽ</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mã</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nguồn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mở</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và</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miễn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phí</a:t>
            </a:r>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MySQL</a:t>
            </a:r>
            <a:r>
              <a:rPr lang="en-US" sz="1200" b="1" i="0" kern="1200" baseline="0" dirty="0" smtClean="0">
                <a:solidFill>
                  <a:schemeClr val="tx1"/>
                </a:solidFill>
                <a:effectLst/>
                <a:latin typeface="+mn-lt"/>
                <a:ea typeface="+mn-ea"/>
                <a:cs typeface="+mn-cs"/>
              </a:rPr>
              <a:t> :</a:t>
            </a:r>
            <a:r>
              <a:rPr lang="en-US" sz="1200" b="0" i="0" kern="1200" baseline="0" dirty="0" smtClean="0">
                <a:solidFill>
                  <a:schemeClr val="tx1"/>
                </a:solidFill>
                <a:effectLst/>
                <a:latin typeface="+mn-lt"/>
                <a:ea typeface="+mn-ea"/>
                <a:cs typeface="+mn-cs"/>
              </a:rPr>
              <a:t>	</a:t>
            </a:r>
            <a:r>
              <a:rPr lang="vi-VN" sz="1200" b="0" i="0" kern="1200" dirty="0" smtClean="0">
                <a:solidFill>
                  <a:schemeClr val="tx1"/>
                </a:solidFill>
                <a:effectLst/>
                <a:latin typeface="+mn-lt"/>
                <a:ea typeface="+mn-ea"/>
                <a:cs typeface="+mn-cs"/>
              </a:rPr>
              <a:t> là </a:t>
            </a:r>
            <a:r>
              <a:rPr lang="vi-VN" sz="1200" b="0" i="0" u="none" strike="noStrike" kern="1200" dirty="0" smtClean="0">
                <a:solidFill>
                  <a:schemeClr val="tx1"/>
                </a:solidFill>
                <a:effectLst/>
                <a:latin typeface="+mn-lt"/>
                <a:ea typeface="+mn-ea"/>
                <a:cs typeface="+mn-cs"/>
                <a:hlinkClick r:id="rId3" tooltip="Hệ quản trị cơ sở dữ liệu"/>
              </a:rPr>
              <a:t>hệ quản trị cơ sở dữ liệu</a:t>
            </a:r>
            <a:r>
              <a:rPr lang="vi-VN" sz="1200" b="0" i="0" kern="1200" dirty="0" smtClean="0">
                <a:solidFill>
                  <a:schemeClr val="tx1"/>
                </a:solidFill>
                <a:effectLst/>
                <a:latin typeface="+mn-lt"/>
                <a:ea typeface="+mn-ea"/>
                <a:cs typeface="+mn-cs"/>
              </a:rPr>
              <a:t>  phổ biến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được</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nhiều</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người</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sử</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dụng</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hiện</a:t>
            </a:r>
            <a:r>
              <a:rPr lang="en-US" sz="1200" b="0" i="0" kern="1200" baseline="0" dirty="0" smtClean="0">
                <a:solidFill>
                  <a:schemeClr val="tx1"/>
                </a:solidFill>
                <a:effectLst/>
                <a:latin typeface="+mn-lt"/>
                <a:ea typeface="+mn-ea"/>
                <a:cs typeface="+mn-cs"/>
              </a:rPr>
              <a:t> nay</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	</a:t>
            </a:r>
            <a:r>
              <a:rPr lang="vi-VN" sz="1200" b="0" i="0" kern="1200" dirty="0" smtClean="0">
                <a:solidFill>
                  <a:schemeClr val="tx1"/>
                </a:solidFill>
                <a:effectLst/>
                <a:latin typeface="+mn-lt"/>
                <a:ea typeface="+mn-ea"/>
                <a:cs typeface="+mn-cs"/>
              </a:rPr>
              <a:t> là cơ sở dữ liệu tốc độ cao, ổn định và dễ sử dụng, có tính khả chuyển, hoạt động trên nhiều hệ điều hành </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	</a:t>
            </a:r>
            <a:r>
              <a:rPr lang="vi-VN" sz="1200" b="0" i="0" kern="1200" dirty="0" smtClean="0">
                <a:solidFill>
                  <a:schemeClr val="tx1"/>
                </a:solidFill>
                <a:effectLst/>
                <a:latin typeface="+mn-lt"/>
                <a:ea typeface="+mn-ea"/>
                <a:cs typeface="+mn-cs"/>
              </a:rPr>
              <a:t>cung cấp một hệ thống lớn các hàm tiện ích rất mạnh</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	</a:t>
            </a:r>
            <a:r>
              <a:rPr lang="vi-VN" sz="1200" b="0" i="0" kern="1200" dirty="0" smtClean="0">
                <a:solidFill>
                  <a:schemeClr val="tx1"/>
                </a:solidFill>
                <a:effectLst/>
                <a:latin typeface="+mn-lt"/>
                <a:ea typeface="+mn-ea"/>
                <a:cs typeface="+mn-cs"/>
              </a:rPr>
              <a:t>Với tốc độ và tính bảo mật cao, MySQL rất thích hợp cho các ứng dụng có truy cập CSDL trên internet</a:t>
            </a:r>
            <a:endParaRPr lang="en-US" sz="1200" b="0" i="0" kern="1200" dirty="0" smtClean="0">
              <a:solidFill>
                <a:schemeClr val="tx1"/>
              </a:solidFill>
              <a:effectLst/>
              <a:latin typeface="+mn-lt"/>
              <a:ea typeface="+mn-ea"/>
              <a:cs typeface="+mn-cs"/>
            </a:endParaRPr>
          </a:p>
          <a:p>
            <a:r>
              <a:rPr lang="en-US" sz="1200" b="0" i="0" kern="1200" dirty="0" err="1" smtClean="0">
                <a:solidFill>
                  <a:schemeClr val="tx1"/>
                </a:solidFill>
                <a:effectLst/>
                <a:latin typeface="+mn-lt"/>
                <a:ea typeface="+mn-ea"/>
                <a:cs typeface="+mn-cs"/>
              </a:rPr>
              <a:t>Bên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cạnh</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đó</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ứng</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dụng</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còn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sử</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dụng</a:t>
            </a:r>
            <a:r>
              <a:rPr lang="en-US" sz="1200" b="0" i="0" kern="1200" baseline="0" dirty="0" smtClean="0">
                <a:solidFill>
                  <a:schemeClr val="tx1"/>
                </a:solidFill>
                <a:effectLst/>
                <a:latin typeface="+mn-lt"/>
                <a:ea typeface="+mn-ea"/>
                <a:cs typeface="+mn-cs"/>
              </a:rPr>
              <a:t> 1 </a:t>
            </a:r>
            <a:r>
              <a:rPr lang="en-US" sz="1200" b="0" i="0" kern="1200" baseline="0" dirty="0" err="1" smtClean="0">
                <a:solidFill>
                  <a:schemeClr val="tx1"/>
                </a:solidFill>
                <a:effectLst/>
                <a:latin typeface="+mn-lt"/>
                <a:ea typeface="+mn-ea"/>
                <a:cs typeface="+mn-cs"/>
              </a:rPr>
              <a:t>số</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công</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nghệ</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như</a:t>
            </a:r>
            <a:r>
              <a:rPr lang="en-US" sz="1200" b="1" i="0" kern="1200" baseline="0" dirty="0" smtClean="0">
                <a:solidFill>
                  <a:schemeClr val="tx1"/>
                </a:solidFill>
                <a:effectLst/>
                <a:latin typeface="+mn-lt"/>
                <a:ea typeface="+mn-ea"/>
                <a:cs typeface="+mn-cs"/>
              </a:rPr>
              <a:t>: </a:t>
            </a:r>
            <a:r>
              <a:rPr lang="en-US" sz="1200" b="1" i="0" kern="1200" baseline="0" dirty="0" err="1" smtClean="0">
                <a:solidFill>
                  <a:schemeClr val="tx1"/>
                </a:solidFill>
                <a:effectLst/>
                <a:latin typeface="+mn-lt"/>
                <a:ea typeface="+mn-ea"/>
                <a:cs typeface="+mn-cs"/>
              </a:rPr>
              <a:t>Json</a:t>
            </a:r>
            <a:r>
              <a:rPr lang="en-US" sz="1200" b="1" i="0" kern="1200" baseline="0" dirty="0" smtClean="0">
                <a:solidFill>
                  <a:schemeClr val="tx1"/>
                </a:solidFill>
                <a:effectLst/>
                <a:latin typeface="+mn-lt"/>
                <a:ea typeface="+mn-ea"/>
                <a:cs typeface="+mn-cs"/>
              </a:rPr>
              <a:t> </a:t>
            </a:r>
            <a:r>
              <a:rPr lang="en-US" sz="1200" b="0" i="0" kern="1200" baseline="0" dirty="0" smtClean="0">
                <a:solidFill>
                  <a:schemeClr val="tx1"/>
                </a:solidFill>
                <a:effectLst/>
                <a:latin typeface="+mn-lt"/>
                <a:ea typeface="+mn-ea"/>
                <a:cs typeface="+mn-cs"/>
              </a:rPr>
              <a:t>(</a:t>
            </a:r>
            <a:r>
              <a:rPr lang="en-US" sz="1200" b="0" i="0" kern="1200" baseline="0" dirty="0" err="1" smtClean="0">
                <a:solidFill>
                  <a:schemeClr val="tx1"/>
                </a:solidFill>
                <a:effectLst/>
                <a:latin typeface="+mn-lt"/>
                <a:ea typeface="+mn-ea"/>
                <a:cs typeface="+mn-cs"/>
              </a:rPr>
              <a:t>truyền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gửi</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dữ</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liệu</a:t>
            </a:r>
            <a:r>
              <a:rPr lang="en-US" sz="1200" b="0" i="0" kern="1200" baseline="0" dirty="0" smtClean="0">
                <a:solidFill>
                  <a:schemeClr val="tx1"/>
                </a:solidFill>
                <a:effectLst/>
                <a:latin typeface="+mn-lt"/>
                <a:ea typeface="+mn-ea"/>
                <a:cs typeface="+mn-cs"/>
              </a:rPr>
              <a:t>)</a:t>
            </a:r>
          </a:p>
          <a:p>
            <a:r>
              <a:rPr lang="en-US" sz="1200" b="0" i="0" kern="1200" baseline="0" dirty="0" smtClean="0">
                <a:solidFill>
                  <a:schemeClr val="tx1"/>
                </a:solidFill>
                <a:effectLst/>
                <a:latin typeface="+mn-lt"/>
                <a:ea typeface="+mn-ea"/>
                <a:cs typeface="+mn-cs"/>
              </a:rPr>
              <a:t>				</a:t>
            </a:r>
            <a:r>
              <a:rPr lang="en-US" sz="1200" b="1" i="0" kern="1200" baseline="0" dirty="0" err="1" smtClean="0">
                <a:solidFill>
                  <a:schemeClr val="tx1"/>
                </a:solidFill>
                <a:effectLst/>
                <a:latin typeface="+mn-lt"/>
                <a:ea typeface="+mn-ea"/>
                <a:cs typeface="+mn-cs"/>
              </a:rPr>
              <a:t>Jquery</a:t>
            </a:r>
            <a:r>
              <a:rPr lang="en-US" sz="1200" b="0" i="0" kern="1200" baseline="0" dirty="0" smtClean="0">
                <a:solidFill>
                  <a:schemeClr val="tx1"/>
                </a:solidFill>
                <a:effectLst/>
                <a:latin typeface="+mn-lt"/>
                <a:ea typeface="+mn-ea"/>
                <a:cs typeface="+mn-cs"/>
              </a:rPr>
              <a:t>(</a:t>
            </a:r>
            <a:r>
              <a:rPr lang="en-US" sz="1200" b="0" i="0" kern="1200" baseline="0" dirty="0" err="1" smtClean="0">
                <a:solidFill>
                  <a:schemeClr val="tx1"/>
                </a:solidFill>
                <a:effectLst/>
                <a:latin typeface="+mn-lt"/>
                <a:ea typeface="+mn-ea"/>
                <a:cs typeface="+mn-cs"/>
              </a:rPr>
              <a:t>mã</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javascript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sẽ</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thực</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hiện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nhanh</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hơn</a:t>
            </a:r>
            <a:r>
              <a:rPr lang="en-US" sz="1200" b="0" i="0" kern="1200" baseline="0" dirty="0" smtClean="0">
                <a:solidFill>
                  <a:schemeClr val="tx1"/>
                </a:solidFill>
                <a:effectLst/>
                <a:latin typeface="+mn-lt"/>
                <a:ea typeface="+mn-ea"/>
                <a:cs typeface="+mn-cs"/>
              </a:rPr>
              <a:t>)</a:t>
            </a:r>
          </a:p>
          <a:p>
            <a:r>
              <a:rPr lang="en-US" sz="1200" b="0" i="0" kern="1200" baseline="0" dirty="0" smtClean="0">
                <a:solidFill>
                  <a:schemeClr val="tx1"/>
                </a:solidFill>
                <a:effectLst/>
                <a:latin typeface="+mn-lt"/>
                <a:ea typeface="+mn-ea"/>
                <a:cs typeface="+mn-cs"/>
              </a:rPr>
              <a:t>				</a:t>
            </a:r>
            <a:r>
              <a:rPr lang="en-US" sz="1200" b="1" i="0" kern="1200" baseline="0" dirty="0" smtClean="0">
                <a:solidFill>
                  <a:schemeClr val="tx1"/>
                </a:solidFill>
                <a:effectLst/>
                <a:latin typeface="+mn-lt"/>
                <a:ea typeface="+mn-ea"/>
                <a:cs typeface="+mn-cs"/>
              </a:rPr>
              <a:t>bootstrap</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tùy</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biến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giao</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diện</a:t>
            </a:r>
            <a:r>
              <a:rPr lang="en-US" sz="1200" b="0" i="0" kern="1200" baseline="0" dirty="0" smtClean="0">
                <a:solidFill>
                  <a:schemeClr val="tx1"/>
                </a:solidFill>
                <a:effectLst/>
                <a:latin typeface="+mn-lt"/>
                <a:ea typeface="+mn-ea"/>
                <a:cs typeface="+mn-cs"/>
              </a:rPr>
              <a:t> responsive)</a:t>
            </a:r>
          </a:p>
          <a:p>
            <a:r>
              <a:rPr lang="en-US" sz="1200" b="0" i="0" kern="1200" baseline="0" dirty="0" smtClean="0">
                <a:solidFill>
                  <a:schemeClr val="tx1"/>
                </a:solidFill>
                <a:effectLst/>
                <a:latin typeface="+mn-lt"/>
                <a:ea typeface="+mn-ea"/>
                <a:cs typeface="+mn-cs"/>
              </a:rPr>
              <a:t>				</a:t>
            </a:r>
            <a:r>
              <a:rPr lang="en-US" sz="1200" b="1" i="0" kern="1200" baseline="0" dirty="0" err="1" smtClean="0">
                <a:solidFill>
                  <a:schemeClr val="tx1"/>
                </a:solidFill>
                <a:effectLst/>
                <a:latin typeface="+mn-lt"/>
                <a:ea typeface="+mn-ea"/>
                <a:cs typeface="+mn-cs"/>
              </a:rPr>
              <a:t>ajax</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xử</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lý</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bất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đồng</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bộ</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cập</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nhật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các</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phần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nhỏ</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trong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trang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mà</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không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cần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tải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lại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toàn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bộ</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trang</a:t>
            </a:r>
            <a:r>
              <a:rPr lang="en-US" sz="1200" b="0" i="0" kern="1200" baseline="0" dirty="0" smtClean="0">
                <a:solidFill>
                  <a:schemeClr val="tx1"/>
                </a:solidFill>
                <a:effectLst/>
                <a:latin typeface="+mn-lt"/>
                <a:ea typeface="+mn-ea"/>
                <a:cs typeface="+mn-cs"/>
              </a:rPr>
              <a:t>)</a:t>
            </a:r>
            <a:r>
              <a:rPr lang="vi-VN" dirty="0" smtClean="0"/>
              <a:t/>
            </a:r>
            <a:br>
              <a:rPr lang="vi-VN" dirty="0" smtClean="0"/>
            </a:br>
            <a:r>
              <a:rPr lang="en-US" dirty="0" smtClean="0"/>
              <a:t>	</a:t>
            </a:r>
            <a:r>
              <a:rPr lang="en-US" b="1" dirty="0" err="1" smtClean="0"/>
              <a:t>Tiếp</a:t>
            </a:r>
            <a:r>
              <a:rPr lang="en-US" b="1" dirty="0" smtClean="0"/>
              <a:t> </a:t>
            </a:r>
            <a:r>
              <a:rPr lang="en-US" b="1" dirty="0" err="1" smtClean="0"/>
              <a:t>theo</a:t>
            </a:r>
            <a:r>
              <a:rPr lang="en-US" b="1" dirty="0" smtClean="0"/>
              <a:t> </a:t>
            </a:r>
            <a:r>
              <a:rPr lang="en-US" b="1" dirty="0" err="1" smtClean="0"/>
              <a:t>em</a:t>
            </a:r>
            <a:r>
              <a:rPr lang="en-US" b="1" dirty="0" smtClean="0"/>
              <a:t> </a:t>
            </a:r>
            <a:r>
              <a:rPr lang="en-US" b="1" dirty="0" err="1" smtClean="0"/>
              <a:t>xin</a:t>
            </a:r>
            <a:r>
              <a:rPr lang="en-US" b="1" dirty="0" smtClean="0"/>
              <a:t> </a:t>
            </a:r>
            <a:r>
              <a:rPr lang="en-US" b="1" dirty="0" err="1" smtClean="0"/>
              <a:t>trình</a:t>
            </a:r>
            <a:r>
              <a:rPr lang="en-US" b="1" baseline="0" dirty="0" smtClean="0"/>
              <a:t> </a:t>
            </a:r>
            <a:r>
              <a:rPr lang="en-US" b="1" baseline="0" dirty="0" err="1" smtClean="0"/>
              <a:t>bày</a:t>
            </a:r>
            <a:r>
              <a:rPr lang="en-US" b="1" baseline="0" dirty="0" smtClean="0"/>
              <a:t> </a:t>
            </a:r>
            <a:r>
              <a:rPr lang="en-US" b="1" baseline="0" dirty="0" err="1" smtClean="0"/>
              <a:t>phần</a:t>
            </a:r>
            <a:r>
              <a:rPr lang="en-US" b="1" baseline="0" dirty="0" smtClean="0"/>
              <a:t> </a:t>
            </a:r>
            <a:r>
              <a:rPr lang="en-US" b="1" baseline="0" dirty="0" err="1" smtClean="0"/>
              <a:t>nội</a:t>
            </a:r>
            <a:r>
              <a:rPr lang="en-US" b="1" baseline="0" dirty="0" smtClean="0"/>
              <a:t> dung </a:t>
            </a:r>
            <a:r>
              <a:rPr lang="en-US" b="1" baseline="0" dirty="0" err="1" smtClean="0"/>
              <a:t>nghiên</a:t>
            </a:r>
            <a:r>
              <a:rPr lang="en-US" b="1" baseline="0" dirty="0" smtClean="0"/>
              <a:t> </a:t>
            </a:r>
            <a:r>
              <a:rPr lang="en-US" b="1" baseline="0" dirty="0" err="1" smtClean="0"/>
              <a:t>cứu</a:t>
            </a:r>
            <a:r>
              <a:rPr lang="en-US" b="1" baseline="0" dirty="0" smtClean="0"/>
              <a:t> </a:t>
            </a:r>
            <a:r>
              <a:rPr lang="en-US" b="1" baseline="0" dirty="0" err="1" smtClean="0"/>
              <a:t>của</a:t>
            </a:r>
            <a:r>
              <a:rPr lang="en-US" b="1" baseline="0" dirty="0" smtClean="0"/>
              <a:t> </a:t>
            </a:r>
            <a:r>
              <a:rPr lang="en-US" b="1" baseline="0" dirty="0" err="1" smtClean="0"/>
              <a:t>đề</a:t>
            </a:r>
            <a:r>
              <a:rPr lang="en-US" b="1" baseline="0" dirty="0" smtClean="0"/>
              <a:t> </a:t>
            </a:r>
            <a:r>
              <a:rPr lang="en-US" b="1" baseline="0" dirty="0" err="1" smtClean="0"/>
              <a:t>tài</a:t>
            </a:r>
            <a:endParaRPr lang="en-US" sz="1200" b="1" i="0" kern="1200" dirty="0" smtClean="0">
              <a:solidFill>
                <a:schemeClr val="tx1"/>
              </a:solidFill>
              <a:effectLst/>
              <a:latin typeface="+mn-lt"/>
              <a:ea typeface="+mn-ea"/>
              <a:cs typeface="+mn-cs"/>
            </a:endParaRPr>
          </a:p>
          <a:p>
            <a:endParaRPr lang="en-US" b="1" dirty="0"/>
          </a:p>
        </p:txBody>
      </p:sp>
      <p:sp>
        <p:nvSpPr>
          <p:cNvPr id="4" name="Slide Number Placeholder 3"/>
          <p:cNvSpPr>
            <a:spLocks noGrp="1"/>
          </p:cNvSpPr>
          <p:nvPr>
            <p:ph type="sldNum" sz="quarter" idx="10"/>
          </p:nvPr>
        </p:nvSpPr>
        <p:spPr/>
        <p:txBody>
          <a:bodyPr/>
          <a:lstStyle/>
          <a:p>
            <a:fld id="{AB5E797F-F015-4070-9F9C-4517C09B7E92}" type="slidenum">
              <a:rPr lang="en-US" smtClean="0"/>
              <a:t>8</a:t>
            </a:fld>
            <a:endParaRPr lang="en-US"/>
          </a:p>
        </p:txBody>
      </p:sp>
    </p:spTree>
    <p:extLst>
      <p:ext uri="{BB962C8B-B14F-4D97-AF65-F5344CB8AC3E}">
        <p14:creationId xmlns:p14="http://schemas.microsoft.com/office/powerpoint/2010/main" val="15459342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B5E797F-F015-4070-9F9C-4517C09B7E92}" type="slidenum">
              <a:rPr lang="en-US" smtClean="0"/>
              <a:t>9</a:t>
            </a:fld>
            <a:endParaRPr lang="en-US"/>
          </a:p>
        </p:txBody>
      </p:sp>
    </p:spTree>
    <p:extLst>
      <p:ext uri="{BB962C8B-B14F-4D97-AF65-F5344CB8AC3E}">
        <p14:creationId xmlns:p14="http://schemas.microsoft.com/office/powerpoint/2010/main" val="20084541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6386" name="Rectangle 2"/>
          <p:cNvSpPr>
            <a:spLocks noGrp="1" noChangeArrowheads="1"/>
          </p:cNvSpPr>
          <p:nvPr>
            <p:ph type="ctrTitle"/>
          </p:nvPr>
        </p:nvSpPr>
        <p:spPr>
          <a:xfrm>
            <a:off x="719138" y="2130425"/>
            <a:ext cx="7772400" cy="1470025"/>
          </a:xfrm>
        </p:spPr>
        <p:txBody>
          <a:bodyPr/>
          <a:lstStyle>
            <a:lvl1pPr>
              <a:defRPr sz="3600"/>
            </a:lvl1pPr>
          </a:lstStyle>
          <a:p>
            <a:pPr lvl="0"/>
            <a:r>
              <a:rPr lang="en-US" altLang="en-US" noProof="0" smtClean="0"/>
              <a:t>Click to edit Master title style</a:t>
            </a:r>
          </a:p>
        </p:txBody>
      </p:sp>
      <p:sp>
        <p:nvSpPr>
          <p:cNvPr id="16387" name="Rectangle 3"/>
          <p:cNvSpPr>
            <a:spLocks noGrp="1" noChangeArrowheads="1"/>
          </p:cNvSpPr>
          <p:nvPr>
            <p:ph type="subTitle" idx="1"/>
          </p:nvPr>
        </p:nvSpPr>
        <p:spPr>
          <a:xfrm>
            <a:off x="1371600" y="3886200"/>
            <a:ext cx="6400800" cy="1752600"/>
          </a:xfrm>
        </p:spPr>
        <p:txBody>
          <a:bodyPr/>
          <a:lstStyle>
            <a:lvl1pPr marL="0" indent="0" algn="ctr">
              <a:buFontTx/>
              <a:buNone/>
              <a:defRPr/>
            </a:lvl1pPr>
          </a:lstStyle>
          <a:p>
            <a:pPr lvl="0"/>
            <a:r>
              <a:rPr lang="en-US" altLang="en-US" noProof="0" smtClean="0"/>
              <a:t>Click to edit Master subtitle style</a:t>
            </a:r>
          </a:p>
        </p:txBody>
      </p:sp>
      <p:sp>
        <p:nvSpPr>
          <p:cNvPr id="4" name="Rectangle 4"/>
          <p:cNvSpPr>
            <a:spLocks noGrp="1" noChangeArrowheads="1"/>
          </p:cNvSpPr>
          <p:nvPr>
            <p:ph type="dt" sz="half" idx="10"/>
          </p:nvPr>
        </p:nvSpPr>
        <p:spPr>
          <a:xfrm>
            <a:off x="609600" y="6245225"/>
            <a:ext cx="1981200" cy="476250"/>
          </a:xfrm>
        </p:spPr>
        <p:txBody>
          <a:bodyPr/>
          <a:lstStyle>
            <a:lvl1pPr>
              <a:defRPr smtClean="0"/>
            </a:lvl1pPr>
          </a:lstStyle>
          <a:p>
            <a:pPr>
              <a:defRPr/>
            </a:pPr>
            <a:endParaRPr lang="en-US" altLang="en-US"/>
          </a:p>
        </p:txBody>
      </p:sp>
      <p:sp>
        <p:nvSpPr>
          <p:cNvPr id="5" name="Rectangle 5"/>
          <p:cNvSpPr>
            <a:spLocks noGrp="1" noChangeArrowheads="1"/>
          </p:cNvSpPr>
          <p:nvPr>
            <p:ph type="ftr" sz="quarter" idx="11"/>
          </p:nvPr>
        </p:nvSpPr>
        <p:spPr>
          <a:xfrm>
            <a:off x="3124200" y="6245225"/>
            <a:ext cx="2895600" cy="476250"/>
          </a:xfrm>
        </p:spPr>
        <p:txBody>
          <a:bodyPr/>
          <a:lstStyle>
            <a:lvl1pPr>
              <a:defRPr smtClean="0"/>
            </a:lvl1pPr>
          </a:lstStyle>
          <a:p>
            <a:pPr>
              <a:defRPr/>
            </a:pPr>
            <a:endParaRPr lang="en-US" altLang="en-US"/>
          </a:p>
        </p:txBody>
      </p:sp>
      <p:sp>
        <p:nvSpPr>
          <p:cNvPr id="6" name="Rectangle 6"/>
          <p:cNvSpPr>
            <a:spLocks noGrp="1" noChangeArrowheads="1"/>
          </p:cNvSpPr>
          <p:nvPr>
            <p:ph type="sldNum" sz="quarter" idx="12"/>
          </p:nvPr>
        </p:nvSpPr>
        <p:spPr>
          <a:xfrm>
            <a:off x="6716713" y="6230938"/>
            <a:ext cx="2133600" cy="549275"/>
          </a:xfrm>
        </p:spPr>
        <p:txBody>
          <a:bodyPr/>
          <a:lstStyle>
            <a:lvl1pPr>
              <a:defRPr smtClean="0"/>
            </a:lvl1pPr>
          </a:lstStyle>
          <a:p>
            <a:pPr>
              <a:defRPr/>
            </a:pPr>
            <a:fld id="{78089F6B-8B0D-40DD-B3BE-BA7AA81AFE0A}" type="slidenum">
              <a:rPr lang="en-US" altLang="en-US"/>
              <a:pPr>
                <a:defRPr/>
              </a:pPr>
              <a:t>‹#›</a:t>
            </a:fld>
            <a:endParaRPr lang="en-US" altLang="en-US"/>
          </a:p>
        </p:txBody>
      </p:sp>
    </p:spTree>
    <p:extLst>
      <p:ext uri="{BB962C8B-B14F-4D97-AF65-F5344CB8AC3E}">
        <p14:creationId xmlns:p14="http://schemas.microsoft.com/office/powerpoint/2010/main" val="308280381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2pPr>
              <a:defRPr sz="2200">
                <a:latin typeface="Times New Roman" panose="02020603050405020304" pitchFamily="18" charset="0"/>
                <a:cs typeface="Times New Roman" panose="02020603050405020304" pitchFamily="18" charset="0"/>
              </a:defRPr>
            </a:lvl2pPr>
            <a:lvl4pPr>
              <a:defRPr>
                <a:latin typeface="Times New Roman" panose="02020603050405020304" pitchFamily="18" charset="0"/>
                <a:cs typeface="Times New Roman" panose="02020603050405020304" pitchFamily="18" charset="0"/>
              </a:defRPr>
            </a:lvl4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20CDDA0F-6228-4D21-A34F-D991946E76B9}" type="slidenum">
              <a:rPr lang="en-US" altLang="en-US"/>
              <a:pPr>
                <a:defRPr/>
              </a:pPr>
              <a:t>‹#›</a:t>
            </a:fld>
            <a:endParaRPr lang="en-US" altLang="en-US"/>
          </a:p>
        </p:txBody>
      </p:sp>
    </p:spTree>
    <p:extLst>
      <p:ext uri="{BB962C8B-B14F-4D97-AF65-F5344CB8AC3E}">
        <p14:creationId xmlns:p14="http://schemas.microsoft.com/office/powerpoint/2010/main" val="160668564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4"/>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752600" y="282575"/>
            <a:ext cx="7086600" cy="944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609600" y="1633538"/>
            <a:ext cx="8229600" cy="4691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8" name="Rectangle 4"/>
          <p:cNvSpPr>
            <a:spLocks noGrp="1" noChangeArrowheads="1"/>
          </p:cNvSpPr>
          <p:nvPr>
            <p:ph type="dt" sz="half" idx="2"/>
          </p:nvPr>
        </p:nvSpPr>
        <p:spPr bwMode="auto">
          <a:xfrm>
            <a:off x="609600" y="6278563"/>
            <a:ext cx="19812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smtClean="0"/>
            </a:lvl1pPr>
          </a:lstStyle>
          <a:p>
            <a:pPr>
              <a:defRPr/>
            </a:pPr>
            <a:endParaRPr lang="en-US" altLang="en-US"/>
          </a:p>
        </p:txBody>
      </p:sp>
      <p:sp>
        <p:nvSpPr>
          <p:cNvPr id="1029" name="Rectangle 5"/>
          <p:cNvSpPr>
            <a:spLocks noGrp="1" noChangeArrowheads="1"/>
          </p:cNvSpPr>
          <p:nvPr>
            <p:ph type="ftr" sz="quarter" idx="3"/>
          </p:nvPr>
        </p:nvSpPr>
        <p:spPr bwMode="auto">
          <a:xfrm>
            <a:off x="2719388" y="62833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smtClean="0"/>
            </a:lvl1pPr>
          </a:lstStyle>
          <a:p>
            <a:pPr>
              <a:defRPr/>
            </a:pPr>
            <a:endParaRPr lang="en-US" altLang="en-US"/>
          </a:p>
        </p:txBody>
      </p:sp>
      <p:sp>
        <p:nvSpPr>
          <p:cNvPr id="1030" name="Rectangle 6"/>
          <p:cNvSpPr>
            <a:spLocks noGrp="1" noChangeArrowheads="1"/>
          </p:cNvSpPr>
          <p:nvPr>
            <p:ph type="sldNum" sz="quarter" idx="4"/>
          </p:nvPr>
        </p:nvSpPr>
        <p:spPr bwMode="auto">
          <a:xfrm>
            <a:off x="6769894" y="6256431"/>
            <a:ext cx="2133600" cy="554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b="1" smtClean="0">
                <a:solidFill>
                  <a:srgbClr val="000066"/>
                </a:solidFill>
              </a:defRPr>
            </a:lvl1pPr>
          </a:lstStyle>
          <a:p>
            <a:pPr>
              <a:defRPr/>
            </a:pPr>
            <a:fld id="{92D86BEE-63AF-40C7-A7C1-21DC8FF965C3}" type="slidenum">
              <a:rPr lang="en-US" altLang="en-US" smtClean="0"/>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94" r:id="rId1"/>
    <p:sldLayoutId id="2147483674" r:id="rId2"/>
  </p:sldLayoutIdLst>
  <p:timing>
    <p:tnLst>
      <p:par>
        <p:cTn id="1" dur="indefinite" restart="never" nodeType="tmRoot"/>
      </p:par>
    </p:tnLst>
  </p:timing>
  <p:hf hdr="0" ftr="0" dt="0"/>
  <p:txStyles>
    <p:titleStyle>
      <a:lvl1pPr algn="l" rtl="0" eaLnBrk="0" fontAlgn="base" hangingPunct="0">
        <a:spcBef>
          <a:spcPct val="0"/>
        </a:spcBef>
        <a:spcAft>
          <a:spcPct val="0"/>
        </a:spcAft>
        <a:defRPr sz="3200" b="1" kern="1200">
          <a:solidFill>
            <a:srgbClr val="996633"/>
          </a:solidFill>
          <a:latin typeface="+mj-lt"/>
          <a:ea typeface="+mj-ea"/>
          <a:cs typeface="+mj-cs"/>
        </a:defRPr>
      </a:lvl1pPr>
      <a:lvl2pPr algn="l" rtl="0" eaLnBrk="0" fontAlgn="base" hangingPunct="0">
        <a:spcBef>
          <a:spcPct val="0"/>
        </a:spcBef>
        <a:spcAft>
          <a:spcPct val="0"/>
        </a:spcAft>
        <a:defRPr sz="3200" b="1">
          <a:solidFill>
            <a:srgbClr val="996633"/>
          </a:solidFill>
          <a:latin typeface="Arial" panose="020B0604020202020204" pitchFamily="34" charset="0"/>
        </a:defRPr>
      </a:lvl2pPr>
      <a:lvl3pPr algn="l" rtl="0" eaLnBrk="0" fontAlgn="base" hangingPunct="0">
        <a:spcBef>
          <a:spcPct val="0"/>
        </a:spcBef>
        <a:spcAft>
          <a:spcPct val="0"/>
        </a:spcAft>
        <a:defRPr sz="3200" b="1">
          <a:solidFill>
            <a:srgbClr val="996633"/>
          </a:solidFill>
          <a:latin typeface="Arial" panose="020B0604020202020204" pitchFamily="34" charset="0"/>
        </a:defRPr>
      </a:lvl3pPr>
      <a:lvl4pPr algn="l" rtl="0" eaLnBrk="0" fontAlgn="base" hangingPunct="0">
        <a:spcBef>
          <a:spcPct val="0"/>
        </a:spcBef>
        <a:spcAft>
          <a:spcPct val="0"/>
        </a:spcAft>
        <a:defRPr sz="3200" b="1">
          <a:solidFill>
            <a:srgbClr val="996633"/>
          </a:solidFill>
          <a:latin typeface="Arial" panose="020B0604020202020204" pitchFamily="34" charset="0"/>
        </a:defRPr>
      </a:lvl4pPr>
      <a:lvl5pPr algn="l" rtl="0" eaLnBrk="0" fontAlgn="base" hangingPunct="0">
        <a:spcBef>
          <a:spcPct val="0"/>
        </a:spcBef>
        <a:spcAft>
          <a:spcPct val="0"/>
        </a:spcAft>
        <a:defRPr sz="3200" b="1">
          <a:solidFill>
            <a:srgbClr val="996633"/>
          </a:solidFill>
          <a:latin typeface="Arial" panose="020B0604020202020204" pitchFamily="34" charset="0"/>
        </a:defRPr>
      </a:lvl5pPr>
      <a:lvl6pPr marL="457200" algn="l" rtl="0" fontAlgn="base">
        <a:spcBef>
          <a:spcPct val="0"/>
        </a:spcBef>
        <a:spcAft>
          <a:spcPct val="0"/>
        </a:spcAft>
        <a:defRPr sz="3200" b="1">
          <a:solidFill>
            <a:srgbClr val="996633"/>
          </a:solidFill>
          <a:latin typeface="Arial" panose="020B0604020202020204" pitchFamily="34" charset="0"/>
        </a:defRPr>
      </a:lvl6pPr>
      <a:lvl7pPr marL="914400" algn="l" rtl="0" fontAlgn="base">
        <a:spcBef>
          <a:spcPct val="0"/>
        </a:spcBef>
        <a:spcAft>
          <a:spcPct val="0"/>
        </a:spcAft>
        <a:defRPr sz="3200" b="1">
          <a:solidFill>
            <a:srgbClr val="996633"/>
          </a:solidFill>
          <a:latin typeface="Arial" panose="020B0604020202020204" pitchFamily="34" charset="0"/>
        </a:defRPr>
      </a:lvl7pPr>
      <a:lvl8pPr marL="1371600" algn="l" rtl="0" fontAlgn="base">
        <a:spcBef>
          <a:spcPct val="0"/>
        </a:spcBef>
        <a:spcAft>
          <a:spcPct val="0"/>
        </a:spcAft>
        <a:defRPr sz="3200" b="1">
          <a:solidFill>
            <a:srgbClr val="996633"/>
          </a:solidFill>
          <a:latin typeface="Arial" panose="020B0604020202020204" pitchFamily="34" charset="0"/>
        </a:defRPr>
      </a:lvl8pPr>
      <a:lvl9pPr marL="1828800" algn="l" rtl="0" fontAlgn="base">
        <a:spcBef>
          <a:spcPct val="0"/>
        </a:spcBef>
        <a:spcAft>
          <a:spcPct val="0"/>
        </a:spcAft>
        <a:defRPr sz="3200" b="1">
          <a:solidFill>
            <a:srgbClr val="996633"/>
          </a:solidFill>
          <a:latin typeface="Arial" panose="020B0604020202020204" pitchFamily="34" charset="0"/>
        </a:defRPr>
      </a:lvl9pPr>
    </p:titleStyle>
    <p:bodyStyle>
      <a:lvl1pPr marL="342900" indent="-342900" algn="l" rtl="0" eaLnBrk="0" fontAlgn="base" hangingPunct="0">
        <a:spcBef>
          <a:spcPct val="20000"/>
        </a:spcBef>
        <a:spcAft>
          <a:spcPct val="0"/>
        </a:spcAft>
        <a:buChar char="•"/>
        <a:defRPr sz="2900" b="1" kern="1200">
          <a:solidFill>
            <a:srgbClr val="000066"/>
          </a:solidFill>
          <a:latin typeface="+mn-lt"/>
          <a:ea typeface="+mn-ea"/>
          <a:cs typeface="+mn-cs"/>
        </a:defRPr>
      </a:lvl1pPr>
      <a:lvl2pPr marL="742950" indent="-285750" algn="l" rtl="0" eaLnBrk="0" fontAlgn="base" hangingPunct="0">
        <a:spcBef>
          <a:spcPct val="20000"/>
        </a:spcBef>
        <a:spcAft>
          <a:spcPct val="0"/>
        </a:spcAft>
        <a:buChar char="–"/>
        <a:defRPr sz="2200" kern="1200">
          <a:solidFill>
            <a:srgbClr val="000066"/>
          </a:solidFill>
          <a:latin typeface="Times New Roman" panose="02020603050405020304" pitchFamily="18" charset="0"/>
          <a:ea typeface="+mn-ea"/>
          <a:cs typeface="Times New Roman" panose="02020603050405020304" pitchFamily="18" charset="0"/>
        </a:defRPr>
      </a:lvl2pPr>
      <a:lvl3pPr marL="1143000" indent="-228600" algn="l" rtl="0" eaLnBrk="0" fontAlgn="base" hangingPunct="0">
        <a:spcBef>
          <a:spcPct val="20000"/>
        </a:spcBef>
        <a:spcAft>
          <a:spcPct val="0"/>
        </a:spcAft>
        <a:buChar char="•"/>
        <a:defRPr sz="2200" kern="1200">
          <a:solidFill>
            <a:srgbClr val="000066"/>
          </a:solidFill>
          <a:latin typeface="Times New Roman" panose="02020603050405020304" pitchFamily="18" charset="0"/>
          <a:ea typeface="+mn-ea"/>
          <a:cs typeface="Times New Roman" panose="02020603050405020304" pitchFamily="18" charset="0"/>
        </a:defRPr>
      </a:lvl3pPr>
      <a:lvl4pPr marL="1600200" indent="-228600" algn="l" rtl="0" eaLnBrk="0" fontAlgn="base" hangingPunct="0">
        <a:spcBef>
          <a:spcPct val="20000"/>
        </a:spcBef>
        <a:spcAft>
          <a:spcPct val="0"/>
        </a:spcAft>
        <a:buChar char="–"/>
        <a:defRPr kern="1200">
          <a:solidFill>
            <a:srgbClr val="000066"/>
          </a:solidFill>
          <a:latin typeface="Times New Roman" panose="02020603050405020304" pitchFamily="18" charset="0"/>
          <a:ea typeface="+mn-ea"/>
          <a:cs typeface="Times New Roman" panose="02020603050405020304" pitchFamily="18" charset="0"/>
        </a:defRPr>
      </a:lvl4pPr>
      <a:lvl5pPr marL="2057400" indent="-228600" algn="l" rtl="0" eaLnBrk="0" fontAlgn="base" hangingPunct="0">
        <a:spcBef>
          <a:spcPct val="20000"/>
        </a:spcBef>
        <a:spcAft>
          <a:spcPct val="0"/>
        </a:spcAft>
        <a:buChar char="»"/>
        <a:defRPr kern="1200">
          <a:solidFill>
            <a:srgbClr val="0000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5123" name="Rectangle 3"/>
          <p:cNvSpPr>
            <a:spLocks noGrp="1" noChangeArrowheads="1"/>
          </p:cNvSpPr>
          <p:nvPr>
            <p:ph type="subTitle" idx="1"/>
          </p:nvPr>
        </p:nvSpPr>
        <p:spPr>
          <a:xfrm>
            <a:off x="1066800" y="2069186"/>
            <a:ext cx="7010400" cy="533400"/>
          </a:xfrm>
        </p:spPr>
        <p:txBody>
          <a:bodyPr/>
          <a:lstStyle/>
          <a:p>
            <a:pPr eaLnBrk="1" hangingPunct="1"/>
            <a:r>
              <a:rPr lang="en-US" altLang="en-US" sz="2800" b="1" err="1" smtClean="0"/>
              <a:t>Đề</a:t>
            </a:r>
            <a:r>
              <a:rPr lang="en-US" altLang="en-US" sz="2800" b="1" smtClean="0"/>
              <a:t> </a:t>
            </a:r>
            <a:r>
              <a:rPr lang="en-US" altLang="en-US" sz="2800" b="1" err="1" smtClean="0"/>
              <a:t>tài</a:t>
            </a:r>
            <a:endParaRPr lang="en-US" altLang="en-US" sz="2800" b="1" smtClean="0"/>
          </a:p>
        </p:txBody>
      </p:sp>
      <p:sp>
        <p:nvSpPr>
          <p:cNvPr id="5124" name="Text Box 5"/>
          <p:cNvSpPr txBox="1">
            <a:spLocks noChangeArrowheads="1"/>
          </p:cNvSpPr>
          <p:nvPr/>
        </p:nvSpPr>
        <p:spPr bwMode="auto">
          <a:xfrm>
            <a:off x="685800" y="6430963"/>
            <a:ext cx="350520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1400" b="1" i="1" err="1" smtClean="0">
                <a:solidFill>
                  <a:srgbClr val="000066"/>
                </a:solidFill>
              </a:rPr>
              <a:t>Khoa</a:t>
            </a:r>
            <a:r>
              <a:rPr lang="en-US" altLang="en-US" sz="1400" b="1" i="1" smtClean="0">
                <a:solidFill>
                  <a:srgbClr val="000066"/>
                </a:solidFill>
              </a:rPr>
              <a:t> CNTT &amp; TT</a:t>
            </a:r>
            <a:endParaRPr lang="en-US" altLang="en-US" sz="1400" b="1" i="1">
              <a:solidFill>
                <a:srgbClr val="000066"/>
              </a:solidFill>
            </a:endParaRPr>
          </a:p>
        </p:txBody>
      </p:sp>
      <p:sp>
        <p:nvSpPr>
          <p:cNvPr id="5125" name="TextBox 1"/>
          <p:cNvSpPr txBox="1">
            <a:spLocks noChangeArrowheads="1"/>
          </p:cNvSpPr>
          <p:nvPr/>
        </p:nvSpPr>
        <p:spPr bwMode="auto">
          <a:xfrm>
            <a:off x="1181100" y="4556739"/>
            <a:ext cx="678180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dirty="0">
                <a:latin typeface="+mn-lt"/>
              </a:rPr>
              <a:t> </a:t>
            </a:r>
            <a:r>
              <a:rPr lang="en-US" altLang="en-US" b="1" i="1" dirty="0" err="1">
                <a:solidFill>
                  <a:srgbClr val="000066"/>
                </a:solidFill>
                <a:latin typeface="+mn-lt"/>
              </a:rPr>
              <a:t>Sinh</a:t>
            </a:r>
            <a:r>
              <a:rPr lang="en-US" altLang="en-US" b="1" i="1" dirty="0">
                <a:solidFill>
                  <a:srgbClr val="000066"/>
                </a:solidFill>
                <a:latin typeface="+mn-lt"/>
              </a:rPr>
              <a:t> </a:t>
            </a:r>
            <a:r>
              <a:rPr lang="en-US" altLang="en-US" b="1" i="1" dirty="0" err="1">
                <a:solidFill>
                  <a:srgbClr val="000066"/>
                </a:solidFill>
                <a:latin typeface="+mn-lt"/>
              </a:rPr>
              <a:t>viên</a:t>
            </a:r>
            <a:r>
              <a:rPr lang="en-US" altLang="en-US" b="1" i="1" dirty="0">
                <a:solidFill>
                  <a:srgbClr val="000066"/>
                </a:solidFill>
                <a:latin typeface="+mn-lt"/>
              </a:rPr>
              <a:t> </a:t>
            </a:r>
            <a:r>
              <a:rPr lang="en-US" altLang="en-US" b="1" i="1" dirty="0" err="1">
                <a:solidFill>
                  <a:srgbClr val="000066"/>
                </a:solidFill>
                <a:latin typeface="+mn-lt"/>
              </a:rPr>
              <a:t>thực</a:t>
            </a:r>
            <a:r>
              <a:rPr lang="en-US" altLang="en-US" b="1" i="1" dirty="0">
                <a:solidFill>
                  <a:srgbClr val="000066"/>
                </a:solidFill>
                <a:latin typeface="+mn-lt"/>
              </a:rPr>
              <a:t> </a:t>
            </a:r>
            <a:r>
              <a:rPr lang="en-US" altLang="en-US" b="1" i="1" dirty="0" err="1" smtClean="0">
                <a:solidFill>
                  <a:srgbClr val="000066"/>
                </a:solidFill>
                <a:latin typeface="+mn-lt"/>
              </a:rPr>
              <a:t>hiện</a:t>
            </a:r>
            <a:r>
              <a:rPr lang="en-US" altLang="en-US" b="1" i="1" dirty="0" smtClean="0">
                <a:solidFill>
                  <a:srgbClr val="000066"/>
                </a:solidFill>
                <a:latin typeface="+mn-lt"/>
              </a:rPr>
              <a:t>:</a:t>
            </a:r>
            <a:r>
              <a:rPr lang="en-US" altLang="en-US" b="1" dirty="0">
                <a:latin typeface="+mn-lt"/>
              </a:rPr>
              <a:t>	</a:t>
            </a:r>
            <a:r>
              <a:rPr lang="en-US" altLang="en-US" dirty="0">
                <a:latin typeface="+mn-lt"/>
              </a:rPr>
              <a:t>	</a:t>
            </a:r>
            <a:r>
              <a:rPr lang="en-US" altLang="en-US" dirty="0" smtClean="0">
                <a:latin typeface="+mn-lt"/>
              </a:rPr>
              <a:t>        </a:t>
            </a:r>
            <a:r>
              <a:rPr lang="en-US" altLang="en-US" b="1" i="1" dirty="0" err="1" smtClean="0">
                <a:solidFill>
                  <a:srgbClr val="000066"/>
                </a:solidFill>
                <a:latin typeface="+mn-lt"/>
              </a:rPr>
              <a:t>Cán</a:t>
            </a:r>
            <a:r>
              <a:rPr lang="en-US" altLang="en-US" b="1" i="1" dirty="0" smtClean="0">
                <a:solidFill>
                  <a:srgbClr val="000066"/>
                </a:solidFill>
                <a:latin typeface="+mn-lt"/>
              </a:rPr>
              <a:t> </a:t>
            </a:r>
            <a:r>
              <a:rPr lang="en-US" altLang="en-US" b="1" i="1" dirty="0" err="1">
                <a:solidFill>
                  <a:srgbClr val="000066"/>
                </a:solidFill>
                <a:latin typeface="+mn-lt"/>
              </a:rPr>
              <a:t>bộ</a:t>
            </a:r>
            <a:r>
              <a:rPr lang="en-US" altLang="en-US" b="1" i="1" dirty="0">
                <a:solidFill>
                  <a:srgbClr val="000066"/>
                </a:solidFill>
                <a:latin typeface="+mn-lt"/>
              </a:rPr>
              <a:t> </a:t>
            </a:r>
            <a:r>
              <a:rPr lang="en-US" altLang="en-US" b="1" i="1" dirty="0" err="1">
                <a:solidFill>
                  <a:srgbClr val="000066"/>
                </a:solidFill>
                <a:latin typeface="+mn-lt"/>
              </a:rPr>
              <a:t>hướng</a:t>
            </a:r>
            <a:r>
              <a:rPr lang="en-US" altLang="en-US" b="1" i="1" dirty="0">
                <a:solidFill>
                  <a:srgbClr val="000066"/>
                </a:solidFill>
                <a:latin typeface="+mn-lt"/>
              </a:rPr>
              <a:t> </a:t>
            </a:r>
            <a:r>
              <a:rPr lang="en-US" altLang="en-US" b="1" i="1" dirty="0" err="1" smtClean="0">
                <a:solidFill>
                  <a:srgbClr val="000066"/>
                </a:solidFill>
                <a:latin typeface="+mn-lt"/>
              </a:rPr>
              <a:t>dẫn</a:t>
            </a:r>
            <a:r>
              <a:rPr lang="en-US" altLang="en-US" b="1" i="1" dirty="0" smtClean="0">
                <a:solidFill>
                  <a:srgbClr val="000066"/>
                </a:solidFill>
                <a:latin typeface="+mn-lt"/>
              </a:rPr>
              <a:t>:</a:t>
            </a:r>
            <a:endParaRPr lang="en-US" altLang="en-US" i="1" dirty="0">
              <a:solidFill>
                <a:srgbClr val="000066"/>
              </a:solidFill>
              <a:latin typeface="+mn-lt"/>
            </a:endParaRPr>
          </a:p>
          <a:p>
            <a:pPr eaLnBrk="1" hangingPunct="1"/>
            <a:r>
              <a:rPr lang="en-US" altLang="en-US" dirty="0">
                <a:latin typeface="+mn-lt"/>
              </a:rPr>
              <a:t> </a:t>
            </a:r>
            <a:r>
              <a:rPr lang="en-US" altLang="en-US" b="1" dirty="0" err="1" smtClean="0">
                <a:solidFill>
                  <a:srgbClr val="000066"/>
                </a:solidFill>
                <a:latin typeface="+mn-lt"/>
                <a:cs typeface="Times New Roman" panose="02020603050405020304" pitchFamily="18" charset="0"/>
              </a:rPr>
              <a:t>Phạm</a:t>
            </a:r>
            <a:r>
              <a:rPr lang="en-US" altLang="en-US" b="1" dirty="0" smtClean="0">
                <a:solidFill>
                  <a:srgbClr val="000066"/>
                </a:solidFill>
                <a:latin typeface="+mn-lt"/>
                <a:cs typeface="Times New Roman" panose="02020603050405020304" pitchFamily="18" charset="0"/>
              </a:rPr>
              <a:t> </a:t>
            </a:r>
            <a:r>
              <a:rPr lang="en-US" altLang="en-US" b="1" dirty="0" err="1" smtClean="0">
                <a:solidFill>
                  <a:srgbClr val="000066"/>
                </a:solidFill>
                <a:latin typeface="+mn-lt"/>
                <a:cs typeface="Times New Roman" panose="02020603050405020304" pitchFamily="18" charset="0"/>
              </a:rPr>
              <a:t>Nguyễn</a:t>
            </a:r>
            <a:r>
              <a:rPr lang="en-US" altLang="en-US" b="1" dirty="0" smtClean="0">
                <a:solidFill>
                  <a:srgbClr val="000066"/>
                </a:solidFill>
                <a:latin typeface="+mn-lt"/>
                <a:cs typeface="Times New Roman" panose="02020603050405020304" pitchFamily="18" charset="0"/>
              </a:rPr>
              <a:t> Quang Phong	        TS </a:t>
            </a:r>
            <a:r>
              <a:rPr lang="en-US" altLang="en-US" b="1" dirty="0" err="1" smtClean="0">
                <a:solidFill>
                  <a:srgbClr val="000066"/>
                </a:solidFill>
                <a:latin typeface="+mn-lt"/>
                <a:cs typeface="Times New Roman" panose="02020603050405020304" pitchFamily="18" charset="0"/>
              </a:rPr>
              <a:t>Trần</a:t>
            </a:r>
            <a:r>
              <a:rPr lang="en-US" altLang="en-US" b="1" dirty="0" smtClean="0">
                <a:solidFill>
                  <a:srgbClr val="000066"/>
                </a:solidFill>
                <a:latin typeface="+mn-lt"/>
                <a:cs typeface="Times New Roman" panose="02020603050405020304" pitchFamily="18" charset="0"/>
              </a:rPr>
              <a:t> </a:t>
            </a:r>
            <a:r>
              <a:rPr lang="en-US" altLang="en-US" b="1" dirty="0" err="1" smtClean="0">
                <a:solidFill>
                  <a:srgbClr val="000066"/>
                </a:solidFill>
                <a:latin typeface="+mn-lt"/>
                <a:cs typeface="Times New Roman" panose="02020603050405020304" pitchFamily="18" charset="0"/>
              </a:rPr>
              <a:t>Công</a:t>
            </a:r>
            <a:r>
              <a:rPr lang="en-US" altLang="en-US" b="1" dirty="0" smtClean="0">
                <a:solidFill>
                  <a:srgbClr val="000066"/>
                </a:solidFill>
                <a:latin typeface="+mn-lt"/>
                <a:cs typeface="Times New Roman" panose="02020603050405020304" pitchFamily="18" charset="0"/>
              </a:rPr>
              <a:t> </a:t>
            </a:r>
            <a:r>
              <a:rPr lang="en-US" altLang="en-US" b="1" dirty="0" err="1" smtClean="0">
                <a:solidFill>
                  <a:srgbClr val="000066"/>
                </a:solidFill>
                <a:latin typeface="+mn-lt"/>
                <a:cs typeface="Times New Roman" panose="02020603050405020304" pitchFamily="18" charset="0"/>
              </a:rPr>
              <a:t>Án</a:t>
            </a:r>
            <a:endParaRPr lang="en-US" altLang="en-US" b="1" dirty="0">
              <a:solidFill>
                <a:srgbClr val="000066"/>
              </a:solidFill>
              <a:latin typeface="+mn-lt"/>
              <a:cs typeface="Times New Roman" panose="02020603050405020304" pitchFamily="18" charset="0"/>
            </a:endParaRPr>
          </a:p>
          <a:p>
            <a:pPr eaLnBrk="1" hangingPunct="1"/>
            <a:r>
              <a:rPr lang="en-US" altLang="en-US" b="1" dirty="0">
                <a:solidFill>
                  <a:srgbClr val="000066"/>
                </a:solidFill>
                <a:latin typeface="+mn-lt"/>
                <a:cs typeface="Times New Roman" panose="02020603050405020304" pitchFamily="18" charset="0"/>
              </a:rPr>
              <a:t> </a:t>
            </a:r>
            <a:r>
              <a:rPr lang="en-US" altLang="en-US" dirty="0" smtClean="0">
                <a:solidFill>
                  <a:srgbClr val="000066"/>
                </a:solidFill>
                <a:latin typeface="+mn-lt"/>
                <a:cs typeface="Times New Roman" panose="02020603050405020304" pitchFamily="18" charset="0"/>
              </a:rPr>
              <a:t>MSSV</a:t>
            </a:r>
            <a:r>
              <a:rPr lang="en-US" altLang="en-US" dirty="0">
                <a:solidFill>
                  <a:srgbClr val="000066"/>
                </a:solidFill>
                <a:latin typeface="+mn-lt"/>
                <a:cs typeface="Times New Roman" panose="02020603050405020304" pitchFamily="18" charset="0"/>
              </a:rPr>
              <a:t>: </a:t>
            </a:r>
            <a:r>
              <a:rPr lang="en-US" altLang="en-US" dirty="0" smtClean="0">
                <a:solidFill>
                  <a:srgbClr val="000066"/>
                </a:solidFill>
                <a:latin typeface="+mn-lt"/>
                <a:cs typeface="Times New Roman" panose="02020603050405020304" pitchFamily="18" charset="0"/>
              </a:rPr>
              <a:t>B1305005</a:t>
            </a:r>
          </a:p>
        </p:txBody>
      </p:sp>
      <p:sp>
        <p:nvSpPr>
          <p:cNvPr id="4" name="TextBox 3"/>
          <p:cNvSpPr txBox="1"/>
          <p:nvPr/>
        </p:nvSpPr>
        <p:spPr>
          <a:xfrm>
            <a:off x="1066800" y="2732782"/>
            <a:ext cx="7086600" cy="1077218"/>
          </a:xfrm>
          <a:prstGeom prst="rect">
            <a:avLst/>
          </a:prstGeom>
          <a:noFill/>
        </p:spPr>
        <p:txBody>
          <a:bodyPr wrap="square" rtlCol="0">
            <a:spAutoFit/>
          </a:bodyPr>
          <a:lstStyle/>
          <a:p>
            <a:pPr algn="ctr"/>
            <a:r>
              <a:rPr lang="en-US" sz="3200" b="1" smtClean="0">
                <a:solidFill>
                  <a:srgbClr val="FF0000"/>
                </a:solidFill>
              </a:rPr>
              <a:t>XÂY DỰNG ỨNG DỤNG QUẢN LÝ PHÒNG THỰC HÀNH</a:t>
            </a:r>
            <a:endParaRPr lang="en-US" sz="3200" b="1">
              <a:solidFill>
                <a:srgbClr val="FF0000"/>
              </a:solidFill>
            </a:endParaRPr>
          </a:p>
        </p:txBody>
      </p:sp>
      <p:sp>
        <p:nvSpPr>
          <p:cNvPr id="5" name="TextBox 4"/>
          <p:cNvSpPr txBox="1"/>
          <p:nvPr/>
        </p:nvSpPr>
        <p:spPr>
          <a:xfrm>
            <a:off x="1066800" y="786825"/>
            <a:ext cx="6896100" cy="584775"/>
          </a:xfrm>
          <a:prstGeom prst="rect">
            <a:avLst/>
          </a:prstGeom>
          <a:noFill/>
        </p:spPr>
        <p:txBody>
          <a:bodyPr wrap="square" rtlCol="0">
            <a:spAutoFit/>
          </a:bodyPr>
          <a:lstStyle/>
          <a:p>
            <a:pPr algn="ctr"/>
            <a:r>
              <a:rPr lang="en-US" sz="3200" b="1" smtClean="0">
                <a:solidFill>
                  <a:srgbClr val="C00000"/>
                </a:solidFill>
              </a:rPr>
              <a:t>LUẬN VĂN TỐT NGHIỆP</a:t>
            </a:r>
            <a:endParaRPr lang="en-US" sz="3200" b="1">
              <a:solidFill>
                <a:srgbClr val="C0000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5190" y="304800"/>
            <a:ext cx="7086600" cy="944563"/>
          </a:xfrm>
        </p:spPr>
        <p:txBody>
          <a:bodyPr/>
          <a:lstStyle/>
          <a:p>
            <a:r>
              <a:rPr lang="en-US" err="1"/>
              <a:t>Mô</a:t>
            </a:r>
            <a:r>
              <a:rPr lang="en-US"/>
              <a:t> </a:t>
            </a:r>
            <a:r>
              <a:rPr lang="en-US" err="1"/>
              <a:t>tả</a:t>
            </a:r>
            <a:r>
              <a:rPr lang="en-US"/>
              <a:t> </a:t>
            </a:r>
            <a:r>
              <a:rPr lang="en-US" err="1"/>
              <a:t>hệ</a:t>
            </a:r>
            <a:r>
              <a:rPr lang="en-US"/>
              <a:t> </a:t>
            </a:r>
            <a:r>
              <a:rPr lang="en-US" err="1"/>
              <a:t>thống</a:t>
            </a:r>
            <a:endParaRPr lang="en-US"/>
          </a:p>
        </p:txBody>
      </p:sp>
      <p:sp>
        <p:nvSpPr>
          <p:cNvPr id="4" name="Slide Number Placeholder 3"/>
          <p:cNvSpPr>
            <a:spLocks noGrp="1"/>
          </p:cNvSpPr>
          <p:nvPr>
            <p:ph type="sldNum" sz="quarter" idx="12"/>
          </p:nvPr>
        </p:nvSpPr>
        <p:spPr/>
        <p:txBody>
          <a:bodyPr/>
          <a:lstStyle/>
          <a:p>
            <a:pPr>
              <a:defRPr/>
            </a:pPr>
            <a:fld id="{20CDDA0F-6228-4D21-A34F-D991946E76B9}" type="slidenum">
              <a:rPr lang="en-US" altLang="en-US" smtClean="0"/>
              <a:pPr>
                <a:defRPr/>
              </a:pPr>
              <a:t>10</a:t>
            </a:fld>
            <a:endParaRPr lang="en-US" altLang="en-US"/>
          </a:p>
        </p:txBody>
      </p:sp>
      <p:pic>
        <p:nvPicPr>
          <p:cNvPr id="34" name="Content Placeholder 1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3879885" y="1514909"/>
            <a:ext cx="1888331" cy="1888331"/>
          </a:xfrm>
        </p:spPr>
      </p:pic>
      <p:pic>
        <p:nvPicPr>
          <p:cNvPr id="35" name="Picture 3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10828" y="2027716"/>
            <a:ext cx="1200412" cy="1200412"/>
          </a:xfrm>
          <a:prstGeom prst="rect">
            <a:avLst/>
          </a:prstGeom>
        </p:spPr>
      </p:pic>
      <p:sp>
        <p:nvSpPr>
          <p:cNvPr id="36" name="Rounded Rectangle 35"/>
          <p:cNvSpPr/>
          <p:nvPr/>
        </p:nvSpPr>
        <p:spPr>
          <a:xfrm>
            <a:off x="876152" y="3395338"/>
            <a:ext cx="1903957" cy="381000"/>
          </a:xfrm>
          <a:prstGeom prst="roundRect">
            <a:avLst/>
          </a:prstGeom>
          <a:solidFill>
            <a:srgbClr val="FCFAA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mtClean="0">
                <a:solidFill>
                  <a:srgbClr val="000066"/>
                </a:solidFill>
              </a:rPr>
              <a:t>Đăng ký lịch</a:t>
            </a:r>
            <a:endParaRPr lang="en-US" b="1">
              <a:solidFill>
                <a:srgbClr val="000066"/>
              </a:solidFill>
            </a:endParaRPr>
          </a:p>
        </p:txBody>
      </p:sp>
      <p:sp>
        <p:nvSpPr>
          <p:cNvPr id="37" name="Rounded Rectangle 36"/>
          <p:cNvSpPr/>
          <p:nvPr/>
        </p:nvSpPr>
        <p:spPr>
          <a:xfrm>
            <a:off x="843793" y="3912036"/>
            <a:ext cx="1903957" cy="381000"/>
          </a:xfrm>
          <a:prstGeom prst="roundRect">
            <a:avLst/>
          </a:prstGeom>
          <a:solidFill>
            <a:srgbClr val="FCFAA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mtClean="0">
                <a:solidFill>
                  <a:srgbClr val="000066"/>
                </a:solidFill>
              </a:rPr>
              <a:t>Xem lịch dạy</a:t>
            </a:r>
            <a:endParaRPr lang="en-US" b="1">
              <a:solidFill>
                <a:srgbClr val="000066"/>
              </a:solidFill>
            </a:endParaRPr>
          </a:p>
        </p:txBody>
      </p:sp>
      <p:sp>
        <p:nvSpPr>
          <p:cNvPr id="38" name="Rounded Rectangle 37"/>
          <p:cNvSpPr/>
          <p:nvPr/>
        </p:nvSpPr>
        <p:spPr>
          <a:xfrm>
            <a:off x="6527787" y="4979246"/>
            <a:ext cx="1903957" cy="511068"/>
          </a:xfrm>
          <a:prstGeom prst="roundRect">
            <a:avLst/>
          </a:prstGeom>
          <a:solidFill>
            <a:srgbClr val="FCFAA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solidFill>
                  <a:srgbClr val="000066"/>
                </a:solidFill>
              </a:rPr>
              <a:t>Xử</a:t>
            </a:r>
            <a:r>
              <a:rPr lang="en-US" b="1" dirty="0" smtClean="0">
                <a:solidFill>
                  <a:srgbClr val="000066"/>
                </a:solidFill>
              </a:rPr>
              <a:t> </a:t>
            </a:r>
            <a:r>
              <a:rPr lang="en-US" b="1" dirty="0" err="1" smtClean="0">
                <a:solidFill>
                  <a:srgbClr val="000066"/>
                </a:solidFill>
              </a:rPr>
              <a:t>lý</a:t>
            </a:r>
            <a:r>
              <a:rPr lang="en-US" b="1" dirty="0" smtClean="0">
                <a:solidFill>
                  <a:srgbClr val="000066"/>
                </a:solidFill>
              </a:rPr>
              <a:t> </a:t>
            </a:r>
            <a:r>
              <a:rPr lang="en-US" b="1" dirty="0" err="1" smtClean="0">
                <a:solidFill>
                  <a:srgbClr val="000066"/>
                </a:solidFill>
              </a:rPr>
              <a:t>lịch</a:t>
            </a:r>
            <a:r>
              <a:rPr lang="en-US" b="1" dirty="0" smtClean="0">
                <a:solidFill>
                  <a:srgbClr val="000066"/>
                </a:solidFill>
              </a:rPr>
              <a:t> </a:t>
            </a:r>
            <a:r>
              <a:rPr lang="en-US" b="1" dirty="0" err="1" smtClean="0">
                <a:solidFill>
                  <a:srgbClr val="000066"/>
                </a:solidFill>
              </a:rPr>
              <a:t>chờ</a:t>
            </a:r>
            <a:r>
              <a:rPr lang="en-US" b="1" dirty="0" smtClean="0">
                <a:solidFill>
                  <a:srgbClr val="000066"/>
                </a:solidFill>
              </a:rPr>
              <a:t> </a:t>
            </a:r>
            <a:r>
              <a:rPr lang="en-US" b="1" dirty="0" err="1" smtClean="0">
                <a:solidFill>
                  <a:srgbClr val="000066"/>
                </a:solidFill>
              </a:rPr>
              <a:t>duyệt</a:t>
            </a:r>
            <a:endParaRPr lang="en-US" b="1" dirty="0">
              <a:solidFill>
                <a:srgbClr val="000066"/>
              </a:solidFill>
            </a:endParaRPr>
          </a:p>
        </p:txBody>
      </p:sp>
      <p:sp>
        <p:nvSpPr>
          <p:cNvPr id="39" name="Rounded Rectangle 38"/>
          <p:cNvSpPr/>
          <p:nvPr/>
        </p:nvSpPr>
        <p:spPr>
          <a:xfrm>
            <a:off x="859055" y="4486103"/>
            <a:ext cx="1903957" cy="381000"/>
          </a:xfrm>
          <a:prstGeom prst="roundRect">
            <a:avLst/>
          </a:prstGeom>
          <a:solidFill>
            <a:srgbClr val="FCFAA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mtClean="0">
                <a:solidFill>
                  <a:srgbClr val="000066"/>
                </a:solidFill>
              </a:rPr>
              <a:t>Gửi vấn đề</a:t>
            </a:r>
            <a:endParaRPr lang="en-US" b="1">
              <a:solidFill>
                <a:srgbClr val="000066"/>
              </a:solidFill>
            </a:endParaRPr>
          </a:p>
        </p:txBody>
      </p:sp>
      <p:sp>
        <p:nvSpPr>
          <p:cNvPr id="41" name="Rounded Rectangle 40"/>
          <p:cNvSpPr/>
          <p:nvPr/>
        </p:nvSpPr>
        <p:spPr>
          <a:xfrm>
            <a:off x="6527789" y="3395338"/>
            <a:ext cx="1903957" cy="381000"/>
          </a:xfrm>
          <a:prstGeom prst="roundRect">
            <a:avLst/>
          </a:prstGeom>
          <a:solidFill>
            <a:srgbClr val="FCFAA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mtClean="0">
                <a:solidFill>
                  <a:srgbClr val="000066"/>
                </a:solidFill>
              </a:rPr>
              <a:t>Xử lý vấn đề</a:t>
            </a:r>
            <a:endParaRPr lang="en-US" b="1">
              <a:solidFill>
                <a:srgbClr val="000066"/>
              </a:solidFill>
            </a:endParaRPr>
          </a:p>
        </p:txBody>
      </p:sp>
      <p:sp>
        <p:nvSpPr>
          <p:cNvPr id="42" name="Rounded Rectangle 41"/>
          <p:cNvSpPr/>
          <p:nvPr/>
        </p:nvSpPr>
        <p:spPr>
          <a:xfrm>
            <a:off x="6527789" y="3912036"/>
            <a:ext cx="1903957" cy="381000"/>
          </a:xfrm>
          <a:prstGeom prst="roundRect">
            <a:avLst/>
          </a:prstGeom>
          <a:solidFill>
            <a:srgbClr val="FCFAA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mtClean="0">
                <a:solidFill>
                  <a:srgbClr val="000066"/>
                </a:solidFill>
              </a:rPr>
              <a:t>Duyệt lịch</a:t>
            </a:r>
            <a:endParaRPr lang="en-US" b="1">
              <a:solidFill>
                <a:srgbClr val="000066"/>
              </a:solidFill>
            </a:endParaRPr>
          </a:p>
        </p:txBody>
      </p:sp>
      <p:sp>
        <p:nvSpPr>
          <p:cNvPr id="43" name="Rounded Rectangle 42"/>
          <p:cNvSpPr/>
          <p:nvPr/>
        </p:nvSpPr>
        <p:spPr>
          <a:xfrm>
            <a:off x="6502389" y="4442826"/>
            <a:ext cx="1903957" cy="381000"/>
          </a:xfrm>
          <a:prstGeom prst="roundRect">
            <a:avLst/>
          </a:prstGeom>
          <a:solidFill>
            <a:srgbClr val="FCFAA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mtClean="0">
                <a:solidFill>
                  <a:srgbClr val="000066"/>
                </a:solidFill>
              </a:rPr>
              <a:t>Thống kê</a:t>
            </a:r>
            <a:endParaRPr lang="en-US" b="1">
              <a:solidFill>
                <a:srgbClr val="000066"/>
              </a:solidFill>
            </a:endParaRPr>
          </a:p>
        </p:txBody>
      </p:sp>
      <p:sp>
        <p:nvSpPr>
          <p:cNvPr id="44" name="Rounded Rectangle 43"/>
          <p:cNvSpPr/>
          <p:nvPr/>
        </p:nvSpPr>
        <p:spPr>
          <a:xfrm>
            <a:off x="6527787" y="5550863"/>
            <a:ext cx="1903957" cy="551147"/>
          </a:xfrm>
          <a:prstGeom prst="roundRect">
            <a:avLst/>
          </a:prstGeom>
          <a:solidFill>
            <a:srgbClr val="FCFAA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solidFill>
                  <a:srgbClr val="000066"/>
                </a:solidFill>
              </a:rPr>
              <a:t>Các</a:t>
            </a:r>
            <a:r>
              <a:rPr lang="en-US" b="1" dirty="0" smtClean="0">
                <a:solidFill>
                  <a:srgbClr val="000066"/>
                </a:solidFill>
              </a:rPr>
              <a:t> </a:t>
            </a:r>
            <a:r>
              <a:rPr lang="en-US" b="1" dirty="0" err="1" smtClean="0">
                <a:solidFill>
                  <a:srgbClr val="000066"/>
                </a:solidFill>
              </a:rPr>
              <a:t>chức</a:t>
            </a:r>
            <a:r>
              <a:rPr lang="en-US" b="1" dirty="0" smtClean="0">
                <a:solidFill>
                  <a:srgbClr val="000066"/>
                </a:solidFill>
              </a:rPr>
              <a:t> </a:t>
            </a:r>
            <a:r>
              <a:rPr lang="en-US" b="1" dirty="0" err="1" smtClean="0">
                <a:solidFill>
                  <a:srgbClr val="000066"/>
                </a:solidFill>
              </a:rPr>
              <a:t>năng</a:t>
            </a:r>
            <a:r>
              <a:rPr lang="en-US" b="1" dirty="0" smtClean="0">
                <a:solidFill>
                  <a:srgbClr val="000066"/>
                </a:solidFill>
              </a:rPr>
              <a:t> </a:t>
            </a:r>
            <a:r>
              <a:rPr lang="en-US" b="1" dirty="0" err="1" smtClean="0">
                <a:solidFill>
                  <a:srgbClr val="000066"/>
                </a:solidFill>
              </a:rPr>
              <a:t>quản</a:t>
            </a:r>
            <a:r>
              <a:rPr lang="en-US" b="1" dirty="0" smtClean="0">
                <a:solidFill>
                  <a:srgbClr val="000066"/>
                </a:solidFill>
              </a:rPr>
              <a:t> </a:t>
            </a:r>
            <a:r>
              <a:rPr lang="en-US" b="1" dirty="0" err="1" smtClean="0">
                <a:solidFill>
                  <a:srgbClr val="000066"/>
                </a:solidFill>
              </a:rPr>
              <a:t>lý</a:t>
            </a:r>
            <a:r>
              <a:rPr lang="en-US" b="1" dirty="0" smtClean="0">
                <a:solidFill>
                  <a:srgbClr val="000066"/>
                </a:solidFill>
              </a:rPr>
              <a:t> </a:t>
            </a:r>
            <a:endParaRPr lang="en-US" b="1" dirty="0">
              <a:solidFill>
                <a:srgbClr val="000066"/>
              </a:solidFill>
            </a:endParaRPr>
          </a:p>
        </p:txBody>
      </p:sp>
      <p:sp>
        <p:nvSpPr>
          <p:cNvPr id="45" name="Right Arrow 44"/>
          <p:cNvSpPr/>
          <p:nvPr/>
        </p:nvSpPr>
        <p:spPr>
          <a:xfrm>
            <a:off x="6006207" y="1981200"/>
            <a:ext cx="958240" cy="8569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66"/>
              </a:solidFill>
            </a:endParaRPr>
          </a:p>
        </p:txBody>
      </p:sp>
      <p:sp>
        <p:nvSpPr>
          <p:cNvPr id="46" name="Left Arrow 45"/>
          <p:cNvSpPr/>
          <p:nvPr/>
        </p:nvSpPr>
        <p:spPr>
          <a:xfrm>
            <a:off x="2512496" y="1956932"/>
            <a:ext cx="1142996" cy="85698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66"/>
              </a:solidFill>
            </a:endParaRPr>
          </a:p>
        </p:txBody>
      </p:sp>
      <p:pic>
        <p:nvPicPr>
          <p:cNvPr id="49" name="Picture 4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03622" y="1994054"/>
            <a:ext cx="1352290" cy="1352290"/>
          </a:xfrm>
          <a:prstGeom prst="rect">
            <a:avLst/>
          </a:prstGeom>
        </p:spPr>
      </p:pic>
      <p:sp>
        <p:nvSpPr>
          <p:cNvPr id="5" name="TextBox 4"/>
          <p:cNvSpPr txBox="1"/>
          <p:nvPr/>
        </p:nvSpPr>
        <p:spPr>
          <a:xfrm>
            <a:off x="1158201" y="1611868"/>
            <a:ext cx="1372438" cy="369332"/>
          </a:xfrm>
          <a:prstGeom prst="rect">
            <a:avLst/>
          </a:prstGeom>
          <a:noFill/>
        </p:spPr>
        <p:txBody>
          <a:bodyPr wrap="square" rtlCol="0">
            <a:spAutoFit/>
          </a:bodyPr>
          <a:lstStyle/>
          <a:p>
            <a:r>
              <a:rPr lang="en-US" b="1" dirty="0" err="1" smtClean="0">
                <a:solidFill>
                  <a:srgbClr val="000066"/>
                </a:solidFill>
              </a:rPr>
              <a:t>Giảng</a:t>
            </a:r>
            <a:r>
              <a:rPr lang="en-US" b="1" dirty="0" smtClean="0">
                <a:solidFill>
                  <a:srgbClr val="000066"/>
                </a:solidFill>
              </a:rPr>
              <a:t> </a:t>
            </a:r>
            <a:r>
              <a:rPr lang="en-US" b="1" dirty="0" err="1" smtClean="0">
                <a:solidFill>
                  <a:srgbClr val="000066"/>
                </a:solidFill>
              </a:rPr>
              <a:t>viên</a:t>
            </a:r>
            <a:endParaRPr lang="en-US" b="1" dirty="0">
              <a:solidFill>
                <a:srgbClr val="000066"/>
              </a:solidFill>
            </a:endParaRPr>
          </a:p>
        </p:txBody>
      </p:sp>
      <p:sp>
        <p:nvSpPr>
          <p:cNvPr id="53" name="Rectangle 52"/>
          <p:cNvSpPr/>
          <p:nvPr/>
        </p:nvSpPr>
        <p:spPr>
          <a:xfrm>
            <a:off x="6921779" y="1608631"/>
            <a:ext cx="1031051" cy="369332"/>
          </a:xfrm>
          <a:prstGeom prst="rect">
            <a:avLst/>
          </a:prstGeom>
        </p:spPr>
        <p:txBody>
          <a:bodyPr wrap="none">
            <a:spAutoFit/>
          </a:bodyPr>
          <a:lstStyle/>
          <a:p>
            <a:r>
              <a:rPr lang="en-US" b="1" smtClean="0">
                <a:solidFill>
                  <a:srgbClr val="000066"/>
                </a:solidFill>
              </a:rPr>
              <a:t>Quản lý</a:t>
            </a:r>
            <a:endParaRPr lang="en-US" b="1">
              <a:solidFill>
                <a:srgbClr val="000066"/>
              </a:solidFill>
            </a:endParaRPr>
          </a:p>
        </p:txBody>
      </p:sp>
      <p:pic>
        <p:nvPicPr>
          <p:cNvPr id="22" name="Picture 2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223844" y="4469983"/>
            <a:ext cx="1200412" cy="1200412"/>
          </a:xfrm>
          <a:prstGeom prst="rect">
            <a:avLst/>
          </a:prstGeom>
        </p:spPr>
      </p:pic>
      <p:sp>
        <p:nvSpPr>
          <p:cNvPr id="23" name="TextBox 22"/>
          <p:cNvSpPr txBox="1"/>
          <p:nvPr/>
        </p:nvSpPr>
        <p:spPr>
          <a:xfrm>
            <a:off x="4357353" y="4059247"/>
            <a:ext cx="1028478" cy="369332"/>
          </a:xfrm>
          <a:prstGeom prst="rect">
            <a:avLst/>
          </a:prstGeom>
          <a:noFill/>
        </p:spPr>
        <p:txBody>
          <a:bodyPr wrap="square" rtlCol="0">
            <a:spAutoFit/>
          </a:bodyPr>
          <a:lstStyle/>
          <a:p>
            <a:r>
              <a:rPr lang="en-US" b="1" dirty="0" err="1" smtClean="0">
                <a:solidFill>
                  <a:srgbClr val="000066"/>
                </a:solidFill>
              </a:rPr>
              <a:t>Khách</a:t>
            </a:r>
            <a:endParaRPr lang="en-US" b="1" dirty="0">
              <a:solidFill>
                <a:srgbClr val="000066"/>
              </a:solidFill>
            </a:endParaRPr>
          </a:p>
        </p:txBody>
      </p:sp>
      <p:sp>
        <p:nvSpPr>
          <p:cNvPr id="24" name="Rounded Rectangle 23"/>
          <p:cNvSpPr/>
          <p:nvPr/>
        </p:nvSpPr>
        <p:spPr>
          <a:xfrm>
            <a:off x="3767688" y="5753203"/>
            <a:ext cx="2112724" cy="527671"/>
          </a:xfrm>
          <a:prstGeom prst="roundRect">
            <a:avLst/>
          </a:prstGeom>
          <a:solidFill>
            <a:srgbClr val="FCFAA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solidFill>
                  <a:srgbClr val="000066"/>
                </a:solidFill>
              </a:rPr>
              <a:t>Xem</a:t>
            </a:r>
            <a:r>
              <a:rPr lang="en-US" b="1" dirty="0" smtClean="0">
                <a:solidFill>
                  <a:srgbClr val="000066"/>
                </a:solidFill>
              </a:rPr>
              <a:t> </a:t>
            </a:r>
            <a:r>
              <a:rPr lang="en-US" b="1" dirty="0" err="1" smtClean="0">
                <a:solidFill>
                  <a:srgbClr val="000066"/>
                </a:solidFill>
              </a:rPr>
              <a:t>lịch</a:t>
            </a:r>
            <a:r>
              <a:rPr lang="en-US" b="1" dirty="0" smtClean="0">
                <a:solidFill>
                  <a:srgbClr val="000066"/>
                </a:solidFill>
              </a:rPr>
              <a:t> </a:t>
            </a:r>
            <a:r>
              <a:rPr lang="en-US" b="1" dirty="0" err="1" smtClean="0">
                <a:solidFill>
                  <a:srgbClr val="000066"/>
                </a:solidFill>
              </a:rPr>
              <a:t>dạy</a:t>
            </a:r>
            <a:r>
              <a:rPr lang="en-US" b="1" dirty="0" smtClean="0">
                <a:solidFill>
                  <a:srgbClr val="000066"/>
                </a:solidFill>
              </a:rPr>
              <a:t> </a:t>
            </a:r>
            <a:r>
              <a:rPr lang="en-US" b="1" dirty="0" err="1" smtClean="0">
                <a:solidFill>
                  <a:srgbClr val="000066"/>
                </a:solidFill>
              </a:rPr>
              <a:t>toàn</a:t>
            </a:r>
            <a:r>
              <a:rPr lang="en-US" b="1" dirty="0" smtClean="0">
                <a:solidFill>
                  <a:srgbClr val="000066"/>
                </a:solidFill>
              </a:rPr>
              <a:t> </a:t>
            </a:r>
            <a:r>
              <a:rPr lang="en-US" b="1" dirty="0" err="1" smtClean="0">
                <a:solidFill>
                  <a:srgbClr val="000066"/>
                </a:solidFill>
              </a:rPr>
              <a:t>khoa</a:t>
            </a:r>
            <a:endParaRPr lang="en-US" b="1" dirty="0">
              <a:solidFill>
                <a:srgbClr val="000066"/>
              </a:solidFill>
            </a:endParaRPr>
          </a:p>
        </p:txBody>
      </p:sp>
      <p:sp>
        <p:nvSpPr>
          <p:cNvPr id="25" name="Left Arrow 24"/>
          <p:cNvSpPr/>
          <p:nvPr/>
        </p:nvSpPr>
        <p:spPr>
          <a:xfrm rot="16200000">
            <a:off x="4492162" y="3486287"/>
            <a:ext cx="663775" cy="497681"/>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66"/>
              </a:solidFill>
            </a:endParaRPr>
          </a:p>
        </p:txBody>
      </p:sp>
    </p:spTree>
    <p:extLst>
      <p:ext uri="{BB962C8B-B14F-4D97-AF65-F5344CB8AC3E}">
        <p14:creationId xmlns:p14="http://schemas.microsoft.com/office/powerpoint/2010/main" val="2126028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1000"/>
                                        <p:tgtEl>
                                          <p:spTgt spid="34"/>
                                        </p:tgtEl>
                                      </p:cBhvr>
                                    </p:animEffect>
                                    <p:anim calcmode="lin" valueType="num">
                                      <p:cBhvr>
                                        <p:cTn id="8" dur="1000" fill="hold"/>
                                        <p:tgtEl>
                                          <p:spTgt spid="34"/>
                                        </p:tgtEl>
                                        <p:attrNameLst>
                                          <p:attrName>ppt_x</p:attrName>
                                        </p:attrNameLst>
                                      </p:cBhvr>
                                      <p:tavLst>
                                        <p:tav tm="0">
                                          <p:val>
                                            <p:strVal val="#ppt_x"/>
                                          </p:val>
                                        </p:tav>
                                        <p:tav tm="100000">
                                          <p:val>
                                            <p:strVal val="#ppt_x"/>
                                          </p:val>
                                        </p:tav>
                                      </p:tavLst>
                                    </p:anim>
                                    <p:anim calcmode="lin" valueType="num">
                                      <p:cBhvr>
                                        <p:cTn id="9"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46"/>
                                        </p:tgtEl>
                                        <p:attrNameLst>
                                          <p:attrName>style.visibility</p:attrName>
                                        </p:attrNameLst>
                                      </p:cBhvr>
                                      <p:to>
                                        <p:strVal val="visible"/>
                                      </p:to>
                                    </p:set>
                                    <p:animEffect transition="in" filter="barn(inVertical)">
                                      <p:cBhvr>
                                        <p:cTn id="14" dur="500"/>
                                        <p:tgtEl>
                                          <p:spTgt spid="46"/>
                                        </p:tgtEl>
                                      </p:cBhvr>
                                    </p:animEffect>
                                  </p:childTnLst>
                                </p:cTn>
                              </p:par>
                              <p:par>
                                <p:cTn id="15" presetID="16" presetClass="entr" presetSubtype="21" fill="hold" nodeType="withEffect">
                                  <p:stCondLst>
                                    <p:cond delay="0"/>
                                  </p:stCondLst>
                                  <p:childTnLst>
                                    <p:set>
                                      <p:cBhvr>
                                        <p:cTn id="16" dur="1" fill="hold">
                                          <p:stCondLst>
                                            <p:cond delay="0"/>
                                          </p:stCondLst>
                                        </p:cTn>
                                        <p:tgtEl>
                                          <p:spTgt spid="35"/>
                                        </p:tgtEl>
                                        <p:attrNameLst>
                                          <p:attrName>style.visibility</p:attrName>
                                        </p:attrNameLst>
                                      </p:cBhvr>
                                      <p:to>
                                        <p:strVal val="visible"/>
                                      </p:to>
                                    </p:set>
                                    <p:animEffect transition="in" filter="barn(inVertical)">
                                      <p:cBhvr>
                                        <p:cTn id="17" dur="500"/>
                                        <p:tgtEl>
                                          <p:spTgt spid="35"/>
                                        </p:tgtEl>
                                      </p:cBhvr>
                                    </p:animEffect>
                                  </p:childTnLst>
                                </p:cTn>
                              </p:par>
                              <p:par>
                                <p:cTn id="18" presetID="16" presetClass="entr" presetSubtype="21" fill="hold" grpId="0" nodeType="with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barn(inVertical)">
                                      <p:cBhvr>
                                        <p:cTn id="20" dur="500"/>
                                        <p:tgtEl>
                                          <p:spTgt spid="5"/>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grpId="0" nodeType="clickEffect">
                                  <p:stCondLst>
                                    <p:cond delay="0"/>
                                  </p:stCondLst>
                                  <p:childTnLst>
                                    <p:set>
                                      <p:cBhvr>
                                        <p:cTn id="24" dur="1" fill="hold">
                                          <p:stCondLst>
                                            <p:cond delay="0"/>
                                          </p:stCondLst>
                                        </p:cTn>
                                        <p:tgtEl>
                                          <p:spTgt spid="45"/>
                                        </p:tgtEl>
                                        <p:attrNameLst>
                                          <p:attrName>style.visibility</p:attrName>
                                        </p:attrNameLst>
                                      </p:cBhvr>
                                      <p:to>
                                        <p:strVal val="visible"/>
                                      </p:to>
                                    </p:set>
                                    <p:animEffect transition="in" filter="barn(inVertical)">
                                      <p:cBhvr>
                                        <p:cTn id="25" dur="500"/>
                                        <p:tgtEl>
                                          <p:spTgt spid="45"/>
                                        </p:tgtEl>
                                      </p:cBhvr>
                                    </p:animEffect>
                                  </p:childTnLst>
                                </p:cTn>
                              </p:par>
                              <p:par>
                                <p:cTn id="26" presetID="16" presetClass="entr" presetSubtype="21" fill="hold" nodeType="withEffect">
                                  <p:stCondLst>
                                    <p:cond delay="0"/>
                                  </p:stCondLst>
                                  <p:childTnLst>
                                    <p:set>
                                      <p:cBhvr>
                                        <p:cTn id="27" dur="1" fill="hold">
                                          <p:stCondLst>
                                            <p:cond delay="0"/>
                                          </p:stCondLst>
                                        </p:cTn>
                                        <p:tgtEl>
                                          <p:spTgt spid="49"/>
                                        </p:tgtEl>
                                        <p:attrNameLst>
                                          <p:attrName>style.visibility</p:attrName>
                                        </p:attrNameLst>
                                      </p:cBhvr>
                                      <p:to>
                                        <p:strVal val="visible"/>
                                      </p:to>
                                    </p:set>
                                    <p:animEffect transition="in" filter="barn(inVertical)">
                                      <p:cBhvr>
                                        <p:cTn id="28" dur="500"/>
                                        <p:tgtEl>
                                          <p:spTgt spid="49"/>
                                        </p:tgtEl>
                                      </p:cBhvr>
                                    </p:animEffect>
                                  </p:childTnLst>
                                </p:cTn>
                              </p:par>
                              <p:par>
                                <p:cTn id="29" presetID="16" presetClass="entr" presetSubtype="21" fill="hold" grpId="0" nodeType="withEffect">
                                  <p:stCondLst>
                                    <p:cond delay="0"/>
                                  </p:stCondLst>
                                  <p:childTnLst>
                                    <p:set>
                                      <p:cBhvr>
                                        <p:cTn id="30" dur="1" fill="hold">
                                          <p:stCondLst>
                                            <p:cond delay="0"/>
                                          </p:stCondLst>
                                        </p:cTn>
                                        <p:tgtEl>
                                          <p:spTgt spid="53"/>
                                        </p:tgtEl>
                                        <p:attrNameLst>
                                          <p:attrName>style.visibility</p:attrName>
                                        </p:attrNameLst>
                                      </p:cBhvr>
                                      <p:to>
                                        <p:strVal val="visible"/>
                                      </p:to>
                                    </p:set>
                                    <p:animEffect transition="in" filter="barn(inVertical)">
                                      <p:cBhvr>
                                        <p:cTn id="31" dur="500"/>
                                        <p:tgtEl>
                                          <p:spTgt spid="53"/>
                                        </p:tgtEl>
                                      </p:cBhvr>
                                    </p:animEffect>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36"/>
                                        </p:tgtEl>
                                        <p:attrNameLst>
                                          <p:attrName>style.visibility</p:attrName>
                                        </p:attrNameLst>
                                      </p:cBhvr>
                                      <p:to>
                                        <p:strVal val="visible"/>
                                      </p:to>
                                    </p:set>
                                    <p:animEffect transition="in" filter="fade">
                                      <p:cBhvr>
                                        <p:cTn id="36" dur="1000"/>
                                        <p:tgtEl>
                                          <p:spTgt spid="36"/>
                                        </p:tgtEl>
                                      </p:cBhvr>
                                    </p:animEffect>
                                    <p:anim calcmode="lin" valueType="num">
                                      <p:cBhvr>
                                        <p:cTn id="37" dur="1000" fill="hold"/>
                                        <p:tgtEl>
                                          <p:spTgt spid="36"/>
                                        </p:tgtEl>
                                        <p:attrNameLst>
                                          <p:attrName>ppt_x</p:attrName>
                                        </p:attrNameLst>
                                      </p:cBhvr>
                                      <p:tavLst>
                                        <p:tav tm="0">
                                          <p:val>
                                            <p:strVal val="#ppt_x"/>
                                          </p:val>
                                        </p:tav>
                                        <p:tav tm="100000">
                                          <p:val>
                                            <p:strVal val="#ppt_x"/>
                                          </p:val>
                                        </p:tav>
                                      </p:tavLst>
                                    </p:anim>
                                    <p:anim calcmode="lin" valueType="num">
                                      <p:cBhvr>
                                        <p:cTn id="38"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37"/>
                                        </p:tgtEl>
                                        <p:attrNameLst>
                                          <p:attrName>style.visibility</p:attrName>
                                        </p:attrNameLst>
                                      </p:cBhvr>
                                      <p:to>
                                        <p:strVal val="visible"/>
                                      </p:to>
                                    </p:set>
                                    <p:animEffect transition="in" filter="fade">
                                      <p:cBhvr>
                                        <p:cTn id="43" dur="1000"/>
                                        <p:tgtEl>
                                          <p:spTgt spid="37"/>
                                        </p:tgtEl>
                                      </p:cBhvr>
                                    </p:animEffect>
                                    <p:anim calcmode="lin" valueType="num">
                                      <p:cBhvr>
                                        <p:cTn id="44" dur="1000" fill="hold"/>
                                        <p:tgtEl>
                                          <p:spTgt spid="37"/>
                                        </p:tgtEl>
                                        <p:attrNameLst>
                                          <p:attrName>ppt_x</p:attrName>
                                        </p:attrNameLst>
                                      </p:cBhvr>
                                      <p:tavLst>
                                        <p:tav tm="0">
                                          <p:val>
                                            <p:strVal val="#ppt_x"/>
                                          </p:val>
                                        </p:tav>
                                        <p:tav tm="100000">
                                          <p:val>
                                            <p:strVal val="#ppt_x"/>
                                          </p:val>
                                        </p:tav>
                                      </p:tavLst>
                                    </p:anim>
                                    <p:anim calcmode="lin" valueType="num">
                                      <p:cBhvr>
                                        <p:cTn id="45" dur="1000" fill="hold"/>
                                        <p:tgtEl>
                                          <p:spTgt spid="37"/>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grpId="0" nodeType="clickEffect">
                                  <p:stCondLst>
                                    <p:cond delay="0"/>
                                  </p:stCondLst>
                                  <p:childTnLst>
                                    <p:set>
                                      <p:cBhvr>
                                        <p:cTn id="49" dur="1" fill="hold">
                                          <p:stCondLst>
                                            <p:cond delay="0"/>
                                          </p:stCondLst>
                                        </p:cTn>
                                        <p:tgtEl>
                                          <p:spTgt spid="38"/>
                                        </p:tgtEl>
                                        <p:attrNameLst>
                                          <p:attrName>style.visibility</p:attrName>
                                        </p:attrNameLst>
                                      </p:cBhvr>
                                      <p:to>
                                        <p:strVal val="visible"/>
                                      </p:to>
                                    </p:set>
                                    <p:animEffect transition="in" filter="fade">
                                      <p:cBhvr>
                                        <p:cTn id="50" dur="1000"/>
                                        <p:tgtEl>
                                          <p:spTgt spid="38"/>
                                        </p:tgtEl>
                                      </p:cBhvr>
                                    </p:animEffect>
                                    <p:anim calcmode="lin" valueType="num">
                                      <p:cBhvr>
                                        <p:cTn id="51" dur="1000" fill="hold"/>
                                        <p:tgtEl>
                                          <p:spTgt spid="38"/>
                                        </p:tgtEl>
                                        <p:attrNameLst>
                                          <p:attrName>ppt_x</p:attrName>
                                        </p:attrNameLst>
                                      </p:cBhvr>
                                      <p:tavLst>
                                        <p:tav tm="0">
                                          <p:val>
                                            <p:strVal val="#ppt_x"/>
                                          </p:val>
                                        </p:tav>
                                        <p:tav tm="100000">
                                          <p:val>
                                            <p:strVal val="#ppt_x"/>
                                          </p:val>
                                        </p:tav>
                                      </p:tavLst>
                                    </p:anim>
                                    <p:anim calcmode="lin" valueType="num">
                                      <p:cBhvr>
                                        <p:cTn id="52"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42" presetClass="entr" presetSubtype="0" fill="hold" grpId="0" nodeType="clickEffect">
                                  <p:stCondLst>
                                    <p:cond delay="0"/>
                                  </p:stCondLst>
                                  <p:childTnLst>
                                    <p:set>
                                      <p:cBhvr>
                                        <p:cTn id="56" dur="1" fill="hold">
                                          <p:stCondLst>
                                            <p:cond delay="0"/>
                                          </p:stCondLst>
                                        </p:cTn>
                                        <p:tgtEl>
                                          <p:spTgt spid="39"/>
                                        </p:tgtEl>
                                        <p:attrNameLst>
                                          <p:attrName>style.visibility</p:attrName>
                                        </p:attrNameLst>
                                      </p:cBhvr>
                                      <p:to>
                                        <p:strVal val="visible"/>
                                      </p:to>
                                    </p:set>
                                    <p:animEffect transition="in" filter="fade">
                                      <p:cBhvr>
                                        <p:cTn id="57" dur="1000"/>
                                        <p:tgtEl>
                                          <p:spTgt spid="39"/>
                                        </p:tgtEl>
                                      </p:cBhvr>
                                    </p:animEffect>
                                    <p:anim calcmode="lin" valueType="num">
                                      <p:cBhvr>
                                        <p:cTn id="58" dur="1000" fill="hold"/>
                                        <p:tgtEl>
                                          <p:spTgt spid="39"/>
                                        </p:tgtEl>
                                        <p:attrNameLst>
                                          <p:attrName>ppt_x</p:attrName>
                                        </p:attrNameLst>
                                      </p:cBhvr>
                                      <p:tavLst>
                                        <p:tav tm="0">
                                          <p:val>
                                            <p:strVal val="#ppt_x"/>
                                          </p:val>
                                        </p:tav>
                                        <p:tav tm="100000">
                                          <p:val>
                                            <p:strVal val="#ppt_x"/>
                                          </p:val>
                                        </p:tav>
                                      </p:tavLst>
                                    </p:anim>
                                    <p:anim calcmode="lin" valueType="num">
                                      <p:cBhvr>
                                        <p:cTn id="59" dur="1000" fill="hold"/>
                                        <p:tgtEl>
                                          <p:spTgt spid="39"/>
                                        </p:tgtEl>
                                        <p:attrNameLst>
                                          <p:attrName>ppt_y</p:attrName>
                                        </p:attrNameLst>
                                      </p:cBhvr>
                                      <p:tavLst>
                                        <p:tav tm="0">
                                          <p:val>
                                            <p:strVal val="#ppt_y+.1"/>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42" presetClass="entr" presetSubtype="0" fill="hold" grpId="0" nodeType="clickEffect">
                                  <p:stCondLst>
                                    <p:cond delay="0"/>
                                  </p:stCondLst>
                                  <p:childTnLst>
                                    <p:set>
                                      <p:cBhvr>
                                        <p:cTn id="63" dur="1" fill="hold">
                                          <p:stCondLst>
                                            <p:cond delay="0"/>
                                          </p:stCondLst>
                                        </p:cTn>
                                        <p:tgtEl>
                                          <p:spTgt spid="41"/>
                                        </p:tgtEl>
                                        <p:attrNameLst>
                                          <p:attrName>style.visibility</p:attrName>
                                        </p:attrNameLst>
                                      </p:cBhvr>
                                      <p:to>
                                        <p:strVal val="visible"/>
                                      </p:to>
                                    </p:set>
                                    <p:animEffect transition="in" filter="fade">
                                      <p:cBhvr>
                                        <p:cTn id="64" dur="1000"/>
                                        <p:tgtEl>
                                          <p:spTgt spid="41"/>
                                        </p:tgtEl>
                                      </p:cBhvr>
                                    </p:animEffect>
                                    <p:anim calcmode="lin" valueType="num">
                                      <p:cBhvr>
                                        <p:cTn id="65" dur="1000" fill="hold"/>
                                        <p:tgtEl>
                                          <p:spTgt spid="41"/>
                                        </p:tgtEl>
                                        <p:attrNameLst>
                                          <p:attrName>ppt_x</p:attrName>
                                        </p:attrNameLst>
                                      </p:cBhvr>
                                      <p:tavLst>
                                        <p:tav tm="0">
                                          <p:val>
                                            <p:strVal val="#ppt_x"/>
                                          </p:val>
                                        </p:tav>
                                        <p:tav tm="100000">
                                          <p:val>
                                            <p:strVal val="#ppt_x"/>
                                          </p:val>
                                        </p:tav>
                                      </p:tavLst>
                                    </p:anim>
                                    <p:anim calcmode="lin" valueType="num">
                                      <p:cBhvr>
                                        <p:cTn id="66" dur="1000" fill="hold"/>
                                        <p:tgtEl>
                                          <p:spTgt spid="41"/>
                                        </p:tgtEl>
                                        <p:attrNameLst>
                                          <p:attrName>ppt_y</p:attrName>
                                        </p:attrNameLst>
                                      </p:cBhvr>
                                      <p:tavLst>
                                        <p:tav tm="0">
                                          <p:val>
                                            <p:strVal val="#ppt_y+.1"/>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42" presetClass="entr" presetSubtype="0" fill="hold" grpId="0" nodeType="clickEffect">
                                  <p:stCondLst>
                                    <p:cond delay="0"/>
                                  </p:stCondLst>
                                  <p:childTnLst>
                                    <p:set>
                                      <p:cBhvr>
                                        <p:cTn id="70" dur="1" fill="hold">
                                          <p:stCondLst>
                                            <p:cond delay="0"/>
                                          </p:stCondLst>
                                        </p:cTn>
                                        <p:tgtEl>
                                          <p:spTgt spid="42"/>
                                        </p:tgtEl>
                                        <p:attrNameLst>
                                          <p:attrName>style.visibility</p:attrName>
                                        </p:attrNameLst>
                                      </p:cBhvr>
                                      <p:to>
                                        <p:strVal val="visible"/>
                                      </p:to>
                                    </p:set>
                                    <p:animEffect transition="in" filter="fade">
                                      <p:cBhvr>
                                        <p:cTn id="71" dur="1000"/>
                                        <p:tgtEl>
                                          <p:spTgt spid="42"/>
                                        </p:tgtEl>
                                      </p:cBhvr>
                                    </p:animEffect>
                                    <p:anim calcmode="lin" valueType="num">
                                      <p:cBhvr>
                                        <p:cTn id="72" dur="1000" fill="hold"/>
                                        <p:tgtEl>
                                          <p:spTgt spid="42"/>
                                        </p:tgtEl>
                                        <p:attrNameLst>
                                          <p:attrName>ppt_x</p:attrName>
                                        </p:attrNameLst>
                                      </p:cBhvr>
                                      <p:tavLst>
                                        <p:tav tm="0">
                                          <p:val>
                                            <p:strVal val="#ppt_x"/>
                                          </p:val>
                                        </p:tav>
                                        <p:tav tm="100000">
                                          <p:val>
                                            <p:strVal val="#ppt_x"/>
                                          </p:val>
                                        </p:tav>
                                      </p:tavLst>
                                    </p:anim>
                                    <p:anim calcmode="lin" valueType="num">
                                      <p:cBhvr>
                                        <p:cTn id="73" dur="1000" fill="hold"/>
                                        <p:tgtEl>
                                          <p:spTgt spid="42"/>
                                        </p:tgtEl>
                                        <p:attrNameLst>
                                          <p:attrName>ppt_y</p:attrName>
                                        </p:attrNameLst>
                                      </p:cBhvr>
                                      <p:tavLst>
                                        <p:tav tm="0">
                                          <p:val>
                                            <p:strVal val="#ppt_y+.1"/>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ID="42" presetClass="entr" presetSubtype="0" fill="hold" grpId="0" nodeType="clickEffect">
                                  <p:stCondLst>
                                    <p:cond delay="0"/>
                                  </p:stCondLst>
                                  <p:childTnLst>
                                    <p:set>
                                      <p:cBhvr>
                                        <p:cTn id="77" dur="1" fill="hold">
                                          <p:stCondLst>
                                            <p:cond delay="0"/>
                                          </p:stCondLst>
                                        </p:cTn>
                                        <p:tgtEl>
                                          <p:spTgt spid="43"/>
                                        </p:tgtEl>
                                        <p:attrNameLst>
                                          <p:attrName>style.visibility</p:attrName>
                                        </p:attrNameLst>
                                      </p:cBhvr>
                                      <p:to>
                                        <p:strVal val="visible"/>
                                      </p:to>
                                    </p:set>
                                    <p:animEffect transition="in" filter="fade">
                                      <p:cBhvr>
                                        <p:cTn id="78" dur="1000"/>
                                        <p:tgtEl>
                                          <p:spTgt spid="43"/>
                                        </p:tgtEl>
                                      </p:cBhvr>
                                    </p:animEffect>
                                    <p:anim calcmode="lin" valueType="num">
                                      <p:cBhvr>
                                        <p:cTn id="79" dur="1000" fill="hold"/>
                                        <p:tgtEl>
                                          <p:spTgt spid="43"/>
                                        </p:tgtEl>
                                        <p:attrNameLst>
                                          <p:attrName>ppt_x</p:attrName>
                                        </p:attrNameLst>
                                      </p:cBhvr>
                                      <p:tavLst>
                                        <p:tav tm="0">
                                          <p:val>
                                            <p:strVal val="#ppt_x"/>
                                          </p:val>
                                        </p:tav>
                                        <p:tav tm="100000">
                                          <p:val>
                                            <p:strVal val="#ppt_x"/>
                                          </p:val>
                                        </p:tav>
                                      </p:tavLst>
                                    </p:anim>
                                    <p:anim calcmode="lin" valueType="num">
                                      <p:cBhvr>
                                        <p:cTn id="80" dur="1000" fill="hold"/>
                                        <p:tgtEl>
                                          <p:spTgt spid="43"/>
                                        </p:tgtEl>
                                        <p:attrNameLst>
                                          <p:attrName>ppt_y</p:attrName>
                                        </p:attrNameLst>
                                      </p:cBhvr>
                                      <p:tavLst>
                                        <p:tav tm="0">
                                          <p:val>
                                            <p:strVal val="#ppt_y+.1"/>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42" presetClass="entr" presetSubtype="0" fill="hold" grpId="0" nodeType="clickEffect">
                                  <p:stCondLst>
                                    <p:cond delay="0"/>
                                  </p:stCondLst>
                                  <p:childTnLst>
                                    <p:set>
                                      <p:cBhvr>
                                        <p:cTn id="84" dur="1" fill="hold">
                                          <p:stCondLst>
                                            <p:cond delay="0"/>
                                          </p:stCondLst>
                                        </p:cTn>
                                        <p:tgtEl>
                                          <p:spTgt spid="44"/>
                                        </p:tgtEl>
                                        <p:attrNameLst>
                                          <p:attrName>style.visibility</p:attrName>
                                        </p:attrNameLst>
                                      </p:cBhvr>
                                      <p:to>
                                        <p:strVal val="visible"/>
                                      </p:to>
                                    </p:set>
                                    <p:animEffect transition="in" filter="fade">
                                      <p:cBhvr>
                                        <p:cTn id="85" dur="1000"/>
                                        <p:tgtEl>
                                          <p:spTgt spid="44"/>
                                        </p:tgtEl>
                                      </p:cBhvr>
                                    </p:animEffect>
                                    <p:anim calcmode="lin" valueType="num">
                                      <p:cBhvr>
                                        <p:cTn id="86" dur="1000" fill="hold"/>
                                        <p:tgtEl>
                                          <p:spTgt spid="44"/>
                                        </p:tgtEl>
                                        <p:attrNameLst>
                                          <p:attrName>ppt_x</p:attrName>
                                        </p:attrNameLst>
                                      </p:cBhvr>
                                      <p:tavLst>
                                        <p:tav tm="0">
                                          <p:val>
                                            <p:strVal val="#ppt_x"/>
                                          </p:val>
                                        </p:tav>
                                        <p:tav tm="100000">
                                          <p:val>
                                            <p:strVal val="#ppt_x"/>
                                          </p:val>
                                        </p:tav>
                                      </p:tavLst>
                                    </p:anim>
                                    <p:anim calcmode="lin" valueType="num">
                                      <p:cBhvr>
                                        <p:cTn id="87" dur="1000" fill="hold"/>
                                        <p:tgtEl>
                                          <p:spTgt spid="44"/>
                                        </p:tgtEl>
                                        <p:attrNameLst>
                                          <p:attrName>ppt_y</p:attrName>
                                        </p:attrNameLst>
                                      </p:cBhvr>
                                      <p:tavLst>
                                        <p:tav tm="0">
                                          <p:val>
                                            <p:strVal val="#ppt_y+.1"/>
                                          </p:val>
                                        </p:tav>
                                        <p:tav tm="100000">
                                          <p:val>
                                            <p:strVal val="#ppt_y"/>
                                          </p:val>
                                        </p:tav>
                                      </p:tavLst>
                                    </p:anim>
                                  </p:childTnLst>
                                </p:cTn>
                              </p:par>
                              <p:par>
                                <p:cTn id="88" presetID="16" presetClass="entr" presetSubtype="21" fill="hold" nodeType="withEffect">
                                  <p:stCondLst>
                                    <p:cond delay="0"/>
                                  </p:stCondLst>
                                  <p:childTnLst>
                                    <p:set>
                                      <p:cBhvr>
                                        <p:cTn id="89" dur="1" fill="hold">
                                          <p:stCondLst>
                                            <p:cond delay="0"/>
                                          </p:stCondLst>
                                        </p:cTn>
                                        <p:tgtEl>
                                          <p:spTgt spid="22"/>
                                        </p:tgtEl>
                                        <p:attrNameLst>
                                          <p:attrName>style.visibility</p:attrName>
                                        </p:attrNameLst>
                                      </p:cBhvr>
                                      <p:to>
                                        <p:strVal val="visible"/>
                                      </p:to>
                                    </p:set>
                                    <p:animEffect transition="in" filter="barn(inVertical)">
                                      <p:cBhvr>
                                        <p:cTn id="90" dur="500"/>
                                        <p:tgtEl>
                                          <p:spTgt spid="22"/>
                                        </p:tgtEl>
                                      </p:cBhvr>
                                    </p:animEffect>
                                  </p:childTnLst>
                                </p:cTn>
                              </p:par>
                              <p:par>
                                <p:cTn id="91" presetID="16" presetClass="entr" presetSubtype="21" fill="hold" grpId="0" nodeType="withEffect">
                                  <p:stCondLst>
                                    <p:cond delay="0"/>
                                  </p:stCondLst>
                                  <p:childTnLst>
                                    <p:set>
                                      <p:cBhvr>
                                        <p:cTn id="92" dur="1" fill="hold">
                                          <p:stCondLst>
                                            <p:cond delay="0"/>
                                          </p:stCondLst>
                                        </p:cTn>
                                        <p:tgtEl>
                                          <p:spTgt spid="23"/>
                                        </p:tgtEl>
                                        <p:attrNameLst>
                                          <p:attrName>style.visibility</p:attrName>
                                        </p:attrNameLst>
                                      </p:cBhvr>
                                      <p:to>
                                        <p:strVal val="visible"/>
                                      </p:to>
                                    </p:set>
                                    <p:animEffect transition="in" filter="barn(inVertical)">
                                      <p:cBhvr>
                                        <p:cTn id="93" dur="500"/>
                                        <p:tgtEl>
                                          <p:spTgt spid="23"/>
                                        </p:tgtEl>
                                      </p:cBhvr>
                                    </p:animEffect>
                                  </p:childTnLst>
                                </p:cTn>
                              </p:par>
                            </p:childTnLst>
                          </p:cTn>
                        </p:par>
                      </p:childTnLst>
                    </p:cTn>
                  </p:par>
                  <p:par>
                    <p:cTn id="94" fill="hold">
                      <p:stCondLst>
                        <p:cond delay="indefinite"/>
                      </p:stCondLst>
                      <p:childTnLst>
                        <p:par>
                          <p:cTn id="95" fill="hold">
                            <p:stCondLst>
                              <p:cond delay="0"/>
                            </p:stCondLst>
                            <p:childTnLst>
                              <p:par>
                                <p:cTn id="96" presetID="42" presetClass="entr" presetSubtype="0" fill="hold" grpId="0" nodeType="clickEffect">
                                  <p:stCondLst>
                                    <p:cond delay="0"/>
                                  </p:stCondLst>
                                  <p:childTnLst>
                                    <p:set>
                                      <p:cBhvr>
                                        <p:cTn id="97" dur="1" fill="hold">
                                          <p:stCondLst>
                                            <p:cond delay="0"/>
                                          </p:stCondLst>
                                        </p:cTn>
                                        <p:tgtEl>
                                          <p:spTgt spid="24"/>
                                        </p:tgtEl>
                                        <p:attrNameLst>
                                          <p:attrName>style.visibility</p:attrName>
                                        </p:attrNameLst>
                                      </p:cBhvr>
                                      <p:to>
                                        <p:strVal val="visible"/>
                                      </p:to>
                                    </p:set>
                                    <p:animEffect transition="in" filter="fade">
                                      <p:cBhvr>
                                        <p:cTn id="98" dur="1000"/>
                                        <p:tgtEl>
                                          <p:spTgt spid="24"/>
                                        </p:tgtEl>
                                      </p:cBhvr>
                                    </p:animEffect>
                                    <p:anim calcmode="lin" valueType="num">
                                      <p:cBhvr>
                                        <p:cTn id="99" dur="1000" fill="hold"/>
                                        <p:tgtEl>
                                          <p:spTgt spid="24"/>
                                        </p:tgtEl>
                                        <p:attrNameLst>
                                          <p:attrName>ppt_x</p:attrName>
                                        </p:attrNameLst>
                                      </p:cBhvr>
                                      <p:tavLst>
                                        <p:tav tm="0">
                                          <p:val>
                                            <p:strVal val="#ppt_x"/>
                                          </p:val>
                                        </p:tav>
                                        <p:tav tm="100000">
                                          <p:val>
                                            <p:strVal val="#ppt_x"/>
                                          </p:val>
                                        </p:tav>
                                      </p:tavLst>
                                    </p:anim>
                                    <p:anim calcmode="lin" valueType="num">
                                      <p:cBhvr>
                                        <p:cTn id="100"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101" fill="hold">
                      <p:stCondLst>
                        <p:cond delay="indefinite"/>
                      </p:stCondLst>
                      <p:childTnLst>
                        <p:par>
                          <p:cTn id="102" fill="hold">
                            <p:stCondLst>
                              <p:cond delay="0"/>
                            </p:stCondLst>
                            <p:childTnLst>
                              <p:par>
                                <p:cTn id="103" presetID="16" presetClass="entr" presetSubtype="21" fill="hold" grpId="0" nodeType="clickEffect">
                                  <p:stCondLst>
                                    <p:cond delay="0"/>
                                  </p:stCondLst>
                                  <p:childTnLst>
                                    <p:set>
                                      <p:cBhvr>
                                        <p:cTn id="104" dur="1" fill="hold">
                                          <p:stCondLst>
                                            <p:cond delay="0"/>
                                          </p:stCondLst>
                                        </p:cTn>
                                        <p:tgtEl>
                                          <p:spTgt spid="25"/>
                                        </p:tgtEl>
                                        <p:attrNameLst>
                                          <p:attrName>style.visibility</p:attrName>
                                        </p:attrNameLst>
                                      </p:cBhvr>
                                      <p:to>
                                        <p:strVal val="visible"/>
                                      </p:to>
                                    </p:set>
                                    <p:animEffect transition="in" filter="barn(inVertical)">
                                      <p:cBhvr>
                                        <p:cTn id="105"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P spid="38" grpId="0" animBg="1"/>
      <p:bldP spid="39" grpId="0" animBg="1"/>
      <p:bldP spid="41" grpId="0" animBg="1"/>
      <p:bldP spid="42" grpId="0" animBg="1"/>
      <p:bldP spid="43" grpId="0" animBg="1"/>
      <p:bldP spid="44" grpId="0" animBg="1"/>
      <p:bldP spid="45" grpId="0" animBg="1"/>
      <p:bldP spid="46" grpId="0" animBg="1"/>
      <p:bldP spid="5" grpId="0"/>
      <p:bldP spid="53" grpId="0"/>
      <p:bldP spid="23" grpId="0"/>
      <p:bldP spid="24" grpId="0" animBg="1"/>
      <p:bldP spid="2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smtClean="0"/>
              <a:t>Sơ</a:t>
            </a:r>
            <a:r>
              <a:rPr lang="en-US" smtClean="0"/>
              <a:t> </a:t>
            </a:r>
            <a:r>
              <a:rPr lang="en-US" err="1" smtClean="0"/>
              <a:t>đồ</a:t>
            </a:r>
            <a:r>
              <a:rPr lang="en-US" smtClean="0"/>
              <a:t> chức năng toàn </a:t>
            </a:r>
            <a:r>
              <a:rPr lang="en-US" err="1" smtClean="0"/>
              <a:t>hệ</a:t>
            </a:r>
            <a:r>
              <a:rPr lang="en-US" smtClean="0"/>
              <a:t> </a:t>
            </a:r>
            <a:r>
              <a:rPr lang="en-US" err="1" smtClean="0"/>
              <a:t>thống</a:t>
            </a:r>
            <a:endParaRPr lang="en-US"/>
          </a:p>
        </p:txBody>
      </p:sp>
      <p:sp>
        <p:nvSpPr>
          <p:cNvPr id="4" name="Slide Number Placeholder 3"/>
          <p:cNvSpPr>
            <a:spLocks noGrp="1"/>
          </p:cNvSpPr>
          <p:nvPr>
            <p:ph type="sldNum" sz="quarter" idx="12"/>
          </p:nvPr>
        </p:nvSpPr>
        <p:spPr/>
        <p:txBody>
          <a:bodyPr/>
          <a:lstStyle/>
          <a:p>
            <a:pPr>
              <a:defRPr/>
            </a:pPr>
            <a:fld id="{20CDDA0F-6228-4D21-A34F-D991946E76B9}" type="slidenum">
              <a:rPr lang="en-US" altLang="en-US" smtClean="0"/>
              <a:pPr>
                <a:defRPr/>
              </a:pPr>
              <a:t>11</a:t>
            </a:fld>
            <a:endParaRPr lang="en-US" altLang="en-US"/>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53954" y="1633538"/>
            <a:ext cx="6729158" cy="4843462"/>
          </a:xfrm>
        </p:spPr>
      </p:pic>
    </p:spTree>
    <p:extLst>
      <p:ext uri="{BB962C8B-B14F-4D97-AF65-F5344CB8AC3E}">
        <p14:creationId xmlns:p14="http://schemas.microsoft.com/office/powerpoint/2010/main" val="17648251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Sơ đồ xử lý</a:t>
            </a:r>
            <a:endParaRPr lang="en-US"/>
          </a:p>
        </p:txBody>
      </p:sp>
      <p:sp>
        <p:nvSpPr>
          <p:cNvPr id="4" name="Slide Number Placeholder 3"/>
          <p:cNvSpPr>
            <a:spLocks noGrp="1"/>
          </p:cNvSpPr>
          <p:nvPr>
            <p:ph type="sldNum" sz="quarter" idx="12"/>
          </p:nvPr>
        </p:nvSpPr>
        <p:spPr/>
        <p:txBody>
          <a:bodyPr/>
          <a:lstStyle/>
          <a:p>
            <a:pPr>
              <a:defRPr/>
            </a:pPr>
            <a:fld id="{20CDDA0F-6228-4D21-A34F-D991946E76B9}" type="slidenum">
              <a:rPr lang="en-US" altLang="en-US" smtClean="0"/>
              <a:pPr>
                <a:defRPr/>
              </a:pPr>
              <a:t>12</a:t>
            </a:fld>
            <a:endParaRPr lang="en-US" altLang="en-US"/>
          </a:p>
        </p:txBody>
      </p:sp>
      <p:sp>
        <p:nvSpPr>
          <p:cNvPr id="9" name="TextBox 8"/>
          <p:cNvSpPr txBox="1"/>
          <p:nvPr/>
        </p:nvSpPr>
        <p:spPr>
          <a:xfrm>
            <a:off x="1752600" y="1371600"/>
            <a:ext cx="2590800" cy="461665"/>
          </a:xfrm>
          <a:prstGeom prst="rect">
            <a:avLst/>
          </a:prstGeom>
          <a:noFill/>
        </p:spPr>
        <p:txBody>
          <a:bodyPr wrap="square" rtlCol="0">
            <a:spAutoFit/>
          </a:bodyPr>
          <a:lstStyle/>
          <a:p>
            <a:r>
              <a:rPr lang="en-US" sz="2400" b="1" dirty="0" err="1" smtClean="0">
                <a:solidFill>
                  <a:srgbClr val="000066"/>
                </a:solidFill>
              </a:rPr>
              <a:t>Đăng</a:t>
            </a:r>
            <a:r>
              <a:rPr lang="en-US" sz="2400" b="1" dirty="0" smtClean="0">
                <a:solidFill>
                  <a:srgbClr val="000066"/>
                </a:solidFill>
              </a:rPr>
              <a:t> </a:t>
            </a:r>
            <a:r>
              <a:rPr lang="en-US" sz="2400" b="1" dirty="0" err="1" smtClean="0">
                <a:solidFill>
                  <a:srgbClr val="000066"/>
                </a:solidFill>
              </a:rPr>
              <a:t>ký</a:t>
            </a:r>
            <a:r>
              <a:rPr lang="en-US" sz="2400" b="1" dirty="0" smtClean="0">
                <a:solidFill>
                  <a:srgbClr val="000066"/>
                </a:solidFill>
              </a:rPr>
              <a:t> </a:t>
            </a:r>
            <a:r>
              <a:rPr lang="en-US" sz="2400" b="1" dirty="0" err="1">
                <a:solidFill>
                  <a:srgbClr val="000066"/>
                </a:solidFill>
              </a:rPr>
              <a:t>lịch</a:t>
            </a:r>
            <a:endParaRPr lang="en-US" sz="2400" b="1" dirty="0">
              <a:solidFill>
                <a:srgbClr val="000066"/>
              </a:solidFill>
            </a:endParaRPr>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52600" y="1833265"/>
            <a:ext cx="5486400" cy="4739115"/>
          </a:xfrm>
        </p:spPr>
      </p:pic>
    </p:spTree>
    <p:extLst>
      <p:ext uri="{BB962C8B-B14F-4D97-AF65-F5344CB8AC3E}">
        <p14:creationId xmlns:p14="http://schemas.microsoft.com/office/powerpoint/2010/main" val="1503031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smtClean="0"/>
              <a:t>Thiết</a:t>
            </a:r>
            <a:r>
              <a:rPr lang="en-US" smtClean="0"/>
              <a:t> </a:t>
            </a:r>
            <a:r>
              <a:rPr lang="en-US" err="1" smtClean="0"/>
              <a:t>kế</a:t>
            </a:r>
            <a:r>
              <a:rPr lang="en-US" smtClean="0"/>
              <a:t> </a:t>
            </a:r>
            <a:r>
              <a:rPr lang="en-US" err="1" smtClean="0"/>
              <a:t>dữ</a:t>
            </a:r>
            <a:r>
              <a:rPr lang="en-US" smtClean="0"/>
              <a:t> </a:t>
            </a:r>
            <a:r>
              <a:rPr lang="en-US" err="1" smtClean="0"/>
              <a:t>liệu</a:t>
            </a:r>
            <a:endParaRPr lang="en-US"/>
          </a:p>
        </p:txBody>
      </p:sp>
      <p:sp>
        <p:nvSpPr>
          <p:cNvPr id="6" name="TextBox 5"/>
          <p:cNvSpPr txBox="1"/>
          <p:nvPr/>
        </p:nvSpPr>
        <p:spPr>
          <a:xfrm>
            <a:off x="1600200" y="6198007"/>
            <a:ext cx="5257800" cy="369332"/>
          </a:xfrm>
          <a:prstGeom prst="rect">
            <a:avLst/>
          </a:prstGeom>
          <a:noFill/>
        </p:spPr>
        <p:txBody>
          <a:bodyPr wrap="square" rtlCol="0">
            <a:spAutoFit/>
          </a:bodyPr>
          <a:lstStyle/>
          <a:p>
            <a:r>
              <a:rPr lang="en-US" err="1" smtClean="0"/>
              <a:t>Mô</a:t>
            </a:r>
            <a:r>
              <a:rPr lang="en-US" smtClean="0"/>
              <a:t> hình mức quan niệm (CDM) </a:t>
            </a:r>
            <a:r>
              <a:rPr lang="en-US" err="1" smtClean="0"/>
              <a:t>của</a:t>
            </a:r>
            <a:r>
              <a:rPr lang="en-US" smtClean="0"/>
              <a:t> </a:t>
            </a:r>
            <a:r>
              <a:rPr lang="en-US" err="1" smtClean="0"/>
              <a:t>hệ</a:t>
            </a:r>
            <a:r>
              <a:rPr lang="en-US" smtClean="0"/>
              <a:t> </a:t>
            </a:r>
            <a:r>
              <a:rPr lang="en-US" err="1" smtClean="0"/>
              <a:t>thống</a:t>
            </a:r>
            <a:endParaRPr lang="en-US"/>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5000" y="1083968"/>
            <a:ext cx="5291028" cy="5228634"/>
          </a:xfrm>
          <a:prstGeom prst="rect">
            <a:avLst/>
          </a:prstGeom>
        </p:spPr>
      </p:pic>
    </p:spTree>
    <p:extLst>
      <p:ext uri="{BB962C8B-B14F-4D97-AF65-F5344CB8AC3E}">
        <p14:creationId xmlns:p14="http://schemas.microsoft.com/office/powerpoint/2010/main" val="27005499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Kết quả</a:t>
            </a:r>
            <a:endParaRPr lang="en-US"/>
          </a:p>
        </p:txBody>
      </p:sp>
      <p:sp>
        <p:nvSpPr>
          <p:cNvPr id="4" name="Slide Number Placeholder 3"/>
          <p:cNvSpPr>
            <a:spLocks noGrp="1"/>
          </p:cNvSpPr>
          <p:nvPr>
            <p:ph type="sldNum" sz="quarter" idx="12"/>
          </p:nvPr>
        </p:nvSpPr>
        <p:spPr/>
        <p:txBody>
          <a:bodyPr/>
          <a:lstStyle/>
          <a:p>
            <a:pPr>
              <a:defRPr/>
            </a:pPr>
            <a:fld id="{20CDDA0F-6228-4D21-A34F-D991946E76B9}" type="slidenum">
              <a:rPr lang="en-US" altLang="en-US" smtClean="0"/>
              <a:pPr>
                <a:defRPr/>
              </a:pPr>
              <a:t>14</a:t>
            </a:fld>
            <a:endParaRPr lang="en-US" altLang="en-US"/>
          </a:p>
        </p:txBody>
      </p:sp>
      <p:sp>
        <p:nvSpPr>
          <p:cNvPr id="6" name="TextBox 5"/>
          <p:cNvSpPr txBox="1"/>
          <p:nvPr/>
        </p:nvSpPr>
        <p:spPr>
          <a:xfrm>
            <a:off x="990600" y="1490788"/>
            <a:ext cx="4876800" cy="461665"/>
          </a:xfrm>
          <a:prstGeom prst="rect">
            <a:avLst/>
          </a:prstGeom>
          <a:noFill/>
        </p:spPr>
        <p:txBody>
          <a:bodyPr wrap="square" rtlCol="0">
            <a:spAutoFit/>
          </a:bodyPr>
          <a:lstStyle/>
          <a:p>
            <a:r>
              <a:rPr lang="en-US" sz="2400" b="1" smtClean="0">
                <a:solidFill>
                  <a:srgbClr val="000066"/>
                </a:solidFill>
              </a:rPr>
              <a:t>Giao diện trang chủ</a:t>
            </a:r>
            <a:endParaRPr lang="en-US" sz="2400" b="1">
              <a:solidFill>
                <a:srgbClr val="000066"/>
              </a:solidFill>
            </a:endParaRPr>
          </a:p>
        </p:txBody>
      </p:sp>
      <p:pic>
        <p:nvPicPr>
          <p:cNvPr id="5" name="Content Placeholder 4"/>
          <p:cNvPicPr>
            <a:picLocks noGrp="1" noChangeAspect="1"/>
          </p:cNvPicPr>
          <p:nvPr>
            <p:ph idx="1"/>
          </p:nvPr>
        </p:nvPicPr>
        <p:blipFill>
          <a:blip r:embed="rId3"/>
          <a:stretch>
            <a:fillRect/>
          </a:stretch>
        </p:blipFill>
        <p:spPr>
          <a:xfrm>
            <a:off x="685800" y="2216103"/>
            <a:ext cx="7877232" cy="3474904"/>
          </a:xfrm>
          <a:prstGeom prst="rect">
            <a:avLst/>
          </a:prstGeom>
        </p:spPr>
      </p:pic>
    </p:spTree>
    <p:extLst>
      <p:ext uri="{BB962C8B-B14F-4D97-AF65-F5344CB8AC3E}">
        <p14:creationId xmlns:p14="http://schemas.microsoft.com/office/powerpoint/2010/main" val="18008724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Kết quả</a:t>
            </a:r>
          </a:p>
        </p:txBody>
      </p:sp>
      <p:sp>
        <p:nvSpPr>
          <p:cNvPr id="3" name="Content Placeholder 2"/>
          <p:cNvSpPr>
            <a:spLocks noGrp="1"/>
          </p:cNvSpPr>
          <p:nvPr>
            <p:ph idx="1"/>
          </p:nvPr>
        </p:nvSpPr>
        <p:spPr>
          <a:xfrm>
            <a:off x="609600" y="1447800"/>
            <a:ext cx="8229600" cy="4876800"/>
          </a:xfrm>
        </p:spPr>
        <p:txBody>
          <a:bodyPr/>
          <a:lstStyle/>
          <a:p>
            <a:pPr marL="0" indent="0">
              <a:buNone/>
            </a:pPr>
            <a:r>
              <a:rPr lang="en-US" smtClean="0"/>
              <a:t>Giao diện trang đăng ký lịch</a:t>
            </a:r>
            <a:endParaRPr lang="en-US"/>
          </a:p>
        </p:txBody>
      </p:sp>
      <p:sp>
        <p:nvSpPr>
          <p:cNvPr id="4" name="Slide Number Placeholder 3"/>
          <p:cNvSpPr>
            <a:spLocks noGrp="1"/>
          </p:cNvSpPr>
          <p:nvPr>
            <p:ph type="sldNum" sz="quarter" idx="12"/>
          </p:nvPr>
        </p:nvSpPr>
        <p:spPr/>
        <p:txBody>
          <a:bodyPr/>
          <a:lstStyle/>
          <a:p>
            <a:pPr>
              <a:defRPr/>
            </a:pPr>
            <a:fld id="{20CDDA0F-6228-4D21-A34F-D991946E76B9}" type="slidenum">
              <a:rPr lang="en-US" altLang="en-US" smtClean="0"/>
              <a:pPr>
                <a:defRPr/>
              </a:pPr>
              <a:t>15</a:t>
            </a:fld>
            <a:endParaRPr lang="en-US" altLang="en-US"/>
          </a:p>
        </p:txBody>
      </p:sp>
      <p:pic>
        <p:nvPicPr>
          <p:cNvPr id="5" name="Picture 4"/>
          <p:cNvPicPr>
            <a:picLocks noChangeAspect="1"/>
          </p:cNvPicPr>
          <p:nvPr/>
        </p:nvPicPr>
        <p:blipFill>
          <a:blip r:embed="rId3"/>
          <a:stretch>
            <a:fillRect/>
          </a:stretch>
        </p:blipFill>
        <p:spPr>
          <a:xfrm>
            <a:off x="630382" y="2157354"/>
            <a:ext cx="8035205" cy="3613208"/>
          </a:xfrm>
          <a:prstGeom prst="rect">
            <a:avLst/>
          </a:prstGeom>
        </p:spPr>
      </p:pic>
    </p:spTree>
    <p:extLst>
      <p:ext uri="{BB962C8B-B14F-4D97-AF65-F5344CB8AC3E}">
        <p14:creationId xmlns:p14="http://schemas.microsoft.com/office/powerpoint/2010/main" val="357006778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Kết quả</a:t>
            </a:r>
            <a:endParaRPr lang="en-US"/>
          </a:p>
        </p:txBody>
      </p:sp>
      <p:sp>
        <p:nvSpPr>
          <p:cNvPr id="3" name="Content Placeholder 2"/>
          <p:cNvSpPr>
            <a:spLocks noGrp="1"/>
          </p:cNvSpPr>
          <p:nvPr>
            <p:ph idx="1"/>
          </p:nvPr>
        </p:nvSpPr>
        <p:spPr>
          <a:xfrm>
            <a:off x="609600" y="1447800"/>
            <a:ext cx="8153400" cy="4824411"/>
          </a:xfrm>
        </p:spPr>
        <p:txBody>
          <a:bodyPr/>
          <a:lstStyle/>
          <a:p>
            <a:pPr marL="0" indent="0">
              <a:buNone/>
            </a:pPr>
            <a:r>
              <a:rPr lang="en-US" smtClean="0"/>
              <a:t>Giao diện trang admin</a:t>
            </a:r>
          </a:p>
          <a:p>
            <a:pPr marL="0" indent="0">
              <a:buNone/>
            </a:pPr>
            <a:endParaRPr lang="en-US" smtClean="0"/>
          </a:p>
          <a:p>
            <a:endParaRPr lang="en-US"/>
          </a:p>
        </p:txBody>
      </p:sp>
      <p:sp>
        <p:nvSpPr>
          <p:cNvPr id="4" name="Slide Number Placeholder 3"/>
          <p:cNvSpPr>
            <a:spLocks noGrp="1"/>
          </p:cNvSpPr>
          <p:nvPr>
            <p:ph type="sldNum" sz="quarter" idx="12"/>
          </p:nvPr>
        </p:nvSpPr>
        <p:spPr/>
        <p:txBody>
          <a:bodyPr/>
          <a:lstStyle/>
          <a:p>
            <a:pPr>
              <a:defRPr/>
            </a:pPr>
            <a:fld id="{20CDDA0F-6228-4D21-A34F-D991946E76B9}" type="slidenum">
              <a:rPr lang="en-US" altLang="en-US" smtClean="0"/>
              <a:pPr>
                <a:defRPr/>
              </a:pPr>
              <a:t>16</a:t>
            </a:fld>
            <a:endParaRPr lang="en-US" altLang="en-US"/>
          </a:p>
        </p:txBody>
      </p:sp>
      <p:pic>
        <p:nvPicPr>
          <p:cNvPr id="5" name="Picture 4"/>
          <p:cNvPicPr>
            <a:picLocks noChangeAspect="1"/>
          </p:cNvPicPr>
          <p:nvPr/>
        </p:nvPicPr>
        <p:blipFill>
          <a:blip r:embed="rId3"/>
          <a:stretch>
            <a:fillRect/>
          </a:stretch>
        </p:blipFill>
        <p:spPr>
          <a:xfrm>
            <a:off x="762000" y="2072895"/>
            <a:ext cx="7744474" cy="4220098"/>
          </a:xfrm>
          <a:prstGeom prst="rect">
            <a:avLst/>
          </a:prstGeom>
        </p:spPr>
      </p:pic>
    </p:spTree>
    <p:extLst>
      <p:ext uri="{BB962C8B-B14F-4D97-AF65-F5344CB8AC3E}">
        <p14:creationId xmlns:p14="http://schemas.microsoft.com/office/powerpoint/2010/main" val="306996143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228600"/>
            <a:ext cx="7086600" cy="944563"/>
          </a:xfrm>
        </p:spPr>
        <p:txBody>
          <a:bodyPr/>
          <a:lstStyle/>
          <a:p>
            <a:r>
              <a:rPr lang="en-US" smtClean="0"/>
              <a:t>Kết quả</a:t>
            </a:r>
            <a:endParaRPr lang="en-US"/>
          </a:p>
        </p:txBody>
      </p:sp>
      <p:sp>
        <p:nvSpPr>
          <p:cNvPr id="4" name="Slide Number Placeholder 3"/>
          <p:cNvSpPr>
            <a:spLocks noGrp="1"/>
          </p:cNvSpPr>
          <p:nvPr>
            <p:ph type="sldNum" sz="quarter" idx="12"/>
          </p:nvPr>
        </p:nvSpPr>
        <p:spPr/>
        <p:txBody>
          <a:bodyPr/>
          <a:lstStyle/>
          <a:p>
            <a:pPr>
              <a:defRPr/>
            </a:pPr>
            <a:fld id="{20CDDA0F-6228-4D21-A34F-D991946E76B9}" type="slidenum">
              <a:rPr lang="en-US" altLang="en-US" smtClean="0"/>
              <a:pPr>
                <a:defRPr/>
              </a:pPr>
              <a:t>17</a:t>
            </a:fld>
            <a:endParaRPr lang="en-US" altLang="en-US"/>
          </a:p>
        </p:txBody>
      </p:sp>
      <p:sp>
        <p:nvSpPr>
          <p:cNvPr id="7" name="TextBox 6"/>
          <p:cNvSpPr txBox="1"/>
          <p:nvPr/>
        </p:nvSpPr>
        <p:spPr>
          <a:xfrm>
            <a:off x="1295400" y="1607147"/>
            <a:ext cx="6248400" cy="538609"/>
          </a:xfrm>
          <a:prstGeom prst="rect">
            <a:avLst/>
          </a:prstGeom>
          <a:noFill/>
        </p:spPr>
        <p:txBody>
          <a:bodyPr wrap="square" rtlCol="0">
            <a:spAutoFit/>
          </a:bodyPr>
          <a:lstStyle/>
          <a:p>
            <a:r>
              <a:rPr lang="en-US" sz="2900" b="1" dirty="0" err="1">
                <a:solidFill>
                  <a:srgbClr val="000066"/>
                </a:solidFill>
              </a:rPr>
              <a:t>Giao</a:t>
            </a:r>
            <a:r>
              <a:rPr lang="en-US" sz="2900" b="1" dirty="0">
                <a:solidFill>
                  <a:srgbClr val="000066"/>
                </a:solidFill>
              </a:rPr>
              <a:t> </a:t>
            </a:r>
            <a:r>
              <a:rPr lang="en-US" sz="2900" b="1" dirty="0" err="1">
                <a:solidFill>
                  <a:srgbClr val="000066"/>
                </a:solidFill>
              </a:rPr>
              <a:t>diện</a:t>
            </a:r>
            <a:r>
              <a:rPr lang="en-US" sz="2900" b="1" dirty="0">
                <a:solidFill>
                  <a:srgbClr val="000066"/>
                </a:solidFill>
              </a:rPr>
              <a:t> </a:t>
            </a:r>
            <a:r>
              <a:rPr lang="en-US" sz="2900" b="1" dirty="0" err="1" smtClean="0">
                <a:solidFill>
                  <a:srgbClr val="000066"/>
                </a:solidFill>
              </a:rPr>
              <a:t>xử</a:t>
            </a:r>
            <a:r>
              <a:rPr lang="en-US" sz="2900" b="1" dirty="0" smtClean="0">
                <a:solidFill>
                  <a:srgbClr val="000066"/>
                </a:solidFill>
              </a:rPr>
              <a:t> </a:t>
            </a:r>
            <a:r>
              <a:rPr lang="en-US" sz="2900" b="1" dirty="0" err="1" smtClean="0">
                <a:solidFill>
                  <a:srgbClr val="000066"/>
                </a:solidFill>
              </a:rPr>
              <a:t>lý</a:t>
            </a:r>
            <a:r>
              <a:rPr lang="en-US" sz="2900" b="1" dirty="0" smtClean="0">
                <a:solidFill>
                  <a:srgbClr val="000066"/>
                </a:solidFill>
              </a:rPr>
              <a:t> </a:t>
            </a:r>
            <a:r>
              <a:rPr lang="en-US" sz="2900" b="1" dirty="0" err="1" smtClean="0">
                <a:solidFill>
                  <a:srgbClr val="000066"/>
                </a:solidFill>
              </a:rPr>
              <a:t>yêu</a:t>
            </a:r>
            <a:r>
              <a:rPr lang="en-US" sz="2900" b="1" dirty="0" smtClean="0">
                <a:solidFill>
                  <a:srgbClr val="000066"/>
                </a:solidFill>
              </a:rPr>
              <a:t> </a:t>
            </a:r>
            <a:r>
              <a:rPr lang="en-US" sz="2900" b="1" dirty="0" err="1" smtClean="0">
                <a:solidFill>
                  <a:srgbClr val="000066"/>
                </a:solidFill>
              </a:rPr>
              <a:t>cầu</a:t>
            </a:r>
            <a:r>
              <a:rPr lang="en-US" sz="2900" b="1" dirty="0" smtClean="0">
                <a:solidFill>
                  <a:srgbClr val="000066"/>
                </a:solidFill>
              </a:rPr>
              <a:t> </a:t>
            </a:r>
            <a:r>
              <a:rPr lang="en-US" sz="2900" b="1" dirty="0" err="1" smtClean="0">
                <a:solidFill>
                  <a:srgbClr val="000066"/>
                </a:solidFill>
              </a:rPr>
              <a:t>đặt</a:t>
            </a:r>
            <a:r>
              <a:rPr lang="en-US" sz="2900" b="1" dirty="0" smtClean="0">
                <a:solidFill>
                  <a:srgbClr val="000066"/>
                </a:solidFill>
              </a:rPr>
              <a:t> </a:t>
            </a:r>
            <a:r>
              <a:rPr lang="en-US" sz="2900" b="1" dirty="0" err="1" smtClean="0">
                <a:solidFill>
                  <a:srgbClr val="000066"/>
                </a:solidFill>
              </a:rPr>
              <a:t>phòng</a:t>
            </a:r>
            <a:r>
              <a:rPr lang="en-US" sz="2900" b="1" dirty="0" smtClean="0">
                <a:solidFill>
                  <a:srgbClr val="000066"/>
                </a:solidFill>
              </a:rPr>
              <a:t> </a:t>
            </a:r>
            <a:endParaRPr lang="en-US" sz="2900" b="1" dirty="0">
              <a:solidFill>
                <a:srgbClr val="000066"/>
              </a:solidFill>
            </a:endParaRPr>
          </a:p>
        </p:txBody>
      </p:sp>
      <p:pic>
        <p:nvPicPr>
          <p:cNvPr id="5" name="Content Placeholder 4"/>
          <p:cNvPicPr>
            <a:picLocks noGrp="1" noChangeAspect="1"/>
          </p:cNvPicPr>
          <p:nvPr>
            <p:ph idx="1"/>
          </p:nvPr>
        </p:nvPicPr>
        <p:blipFill>
          <a:blip r:embed="rId3"/>
          <a:stretch>
            <a:fillRect/>
          </a:stretch>
        </p:blipFill>
        <p:spPr>
          <a:xfrm>
            <a:off x="609600" y="2404995"/>
            <a:ext cx="8229600" cy="3148148"/>
          </a:xfrm>
          <a:prstGeom prst="rect">
            <a:avLst/>
          </a:prstGeom>
        </p:spPr>
      </p:pic>
    </p:spTree>
    <p:extLst>
      <p:ext uri="{BB962C8B-B14F-4D97-AF65-F5344CB8AC3E}">
        <p14:creationId xmlns:p14="http://schemas.microsoft.com/office/powerpoint/2010/main" val="206278223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Kết quả</a:t>
            </a:r>
            <a:endParaRPr lang="en-US"/>
          </a:p>
        </p:txBody>
      </p:sp>
      <p:sp>
        <p:nvSpPr>
          <p:cNvPr id="3" name="Content Placeholder 2"/>
          <p:cNvSpPr>
            <a:spLocks noGrp="1"/>
          </p:cNvSpPr>
          <p:nvPr>
            <p:ph idx="1"/>
          </p:nvPr>
        </p:nvSpPr>
        <p:spPr>
          <a:xfrm>
            <a:off x="609600" y="1447800"/>
            <a:ext cx="8229600" cy="4876800"/>
          </a:xfrm>
        </p:spPr>
        <p:txBody>
          <a:bodyPr/>
          <a:lstStyle/>
          <a:p>
            <a:pPr marL="0" indent="0">
              <a:buNone/>
            </a:pPr>
            <a:r>
              <a:rPr lang="en-US" sz="2400" smtClean="0"/>
              <a:t>Giao diện trang xử lý vấn đề</a:t>
            </a:r>
          </a:p>
          <a:p>
            <a:pPr marL="0" indent="0">
              <a:buNone/>
            </a:pPr>
            <a:endParaRPr lang="en-US" sz="2400"/>
          </a:p>
        </p:txBody>
      </p:sp>
      <p:sp>
        <p:nvSpPr>
          <p:cNvPr id="4" name="Slide Number Placeholder 3"/>
          <p:cNvSpPr>
            <a:spLocks noGrp="1"/>
          </p:cNvSpPr>
          <p:nvPr>
            <p:ph type="sldNum" sz="quarter" idx="12"/>
          </p:nvPr>
        </p:nvSpPr>
        <p:spPr/>
        <p:txBody>
          <a:bodyPr/>
          <a:lstStyle/>
          <a:p>
            <a:pPr>
              <a:defRPr/>
            </a:pPr>
            <a:fld id="{20CDDA0F-6228-4D21-A34F-D991946E76B9}" type="slidenum">
              <a:rPr lang="en-US" altLang="en-US" smtClean="0"/>
              <a:pPr>
                <a:defRPr/>
              </a:pPr>
              <a:t>18</a:t>
            </a:fld>
            <a:endParaRPr lang="en-US" altLang="en-US"/>
          </a:p>
        </p:txBody>
      </p:sp>
      <p:pic>
        <p:nvPicPr>
          <p:cNvPr id="7" name="Picture 6"/>
          <p:cNvPicPr>
            <a:picLocks noChangeAspect="1"/>
          </p:cNvPicPr>
          <p:nvPr/>
        </p:nvPicPr>
        <p:blipFill>
          <a:blip r:embed="rId2"/>
          <a:stretch>
            <a:fillRect/>
          </a:stretch>
        </p:blipFill>
        <p:spPr>
          <a:xfrm>
            <a:off x="609600" y="2194396"/>
            <a:ext cx="8229600" cy="3420347"/>
          </a:xfrm>
          <a:prstGeom prst="rect">
            <a:avLst/>
          </a:prstGeom>
        </p:spPr>
      </p:pic>
    </p:spTree>
    <p:extLst>
      <p:ext uri="{BB962C8B-B14F-4D97-AF65-F5344CB8AC3E}">
        <p14:creationId xmlns:p14="http://schemas.microsoft.com/office/powerpoint/2010/main" val="136271361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Kết quả</a:t>
            </a:r>
            <a:endParaRPr lang="en-US"/>
          </a:p>
        </p:txBody>
      </p:sp>
      <p:sp>
        <p:nvSpPr>
          <p:cNvPr id="3" name="Content Placeholder 2"/>
          <p:cNvSpPr>
            <a:spLocks noGrp="1"/>
          </p:cNvSpPr>
          <p:nvPr>
            <p:ph idx="1"/>
          </p:nvPr>
        </p:nvSpPr>
        <p:spPr>
          <a:xfrm>
            <a:off x="609600" y="1371600"/>
            <a:ext cx="8229600" cy="4953000"/>
          </a:xfrm>
        </p:spPr>
        <p:txBody>
          <a:bodyPr/>
          <a:lstStyle/>
          <a:p>
            <a:pPr marL="0" indent="0">
              <a:buNone/>
            </a:pPr>
            <a:r>
              <a:rPr lang="en-US" smtClean="0"/>
              <a:t>Giao diện trang thống kê</a:t>
            </a:r>
            <a:endParaRPr lang="en-US"/>
          </a:p>
        </p:txBody>
      </p:sp>
      <p:sp>
        <p:nvSpPr>
          <p:cNvPr id="4" name="Slide Number Placeholder 3"/>
          <p:cNvSpPr>
            <a:spLocks noGrp="1"/>
          </p:cNvSpPr>
          <p:nvPr>
            <p:ph type="sldNum" sz="quarter" idx="12"/>
          </p:nvPr>
        </p:nvSpPr>
        <p:spPr/>
        <p:txBody>
          <a:bodyPr/>
          <a:lstStyle/>
          <a:p>
            <a:pPr>
              <a:defRPr/>
            </a:pPr>
            <a:fld id="{20CDDA0F-6228-4D21-A34F-D991946E76B9}" type="slidenum">
              <a:rPr lang="en-US" altLang="en-US" smtClean="0"/>
              <a:pPr>
                <a:defRPr/>
              </a:pPr>
              <a:t>19</a:t>
            </a:fld>
            <a:endParaRPr lang="en-US" altLang="en-US"/>
          </a:p>
        </p:txBody>
      </p:sp>
      <p:pic>
        <p:nvPicPr>
          <p:cNvPr id="5" name="Picture 4"/>
          <p:cNvPicPr>
            <a:picLocks noChangeAspect="1"/>
          </p:cNvPicPr>
          <p:nvPr/>
        </p:nvPicPr>
        <p:blipFill>
          <a:blip r:embed="rId3"/>
          <a:stretch>
            <a:fillRect/>
          </a:stretch>
        </p:blipFill>
        <p:spPr>
          <a:xfrm>
            <a:off x="581891" y="2168130"/>
            <a:ext cx="8203407" cy="3291772"/>
          </a:xfrm>
          <a:prstGeom prst="rect">
            <a:avLst/>
          </a:prstGeom>
        </p:spPr>
      </p:pic>
    </p:spTree>
    <p:extLst>
      <p:ext uri="{BB962C8B-B14F-4D97-AF65-F5344CB8AC3E}">
        <p14:creationId xmlns:p14="http://schemas.microsoft.com/office/powerpoint/2010/main" val="40948757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mtClean="0"/>
              <a:t>NỘI DUNG BÁO CÁO</a:t>
            </a:r>
            <a:endParaRPr lang="en-US"/>
          </a:p>
        </p:txBody>
      </p:sp>
      <p:sp>
        <p:nvSpPr>
          <p:cNvPr id="3" name="Content Placeholder 2"/>
          <p:cNvSpPr>
            <a:spLocks noGrp="1"/>
          </p:cNvSpPr>
          <p:nvPr>
            <p:ph idx="1"/>
          </p:nvPr>
        </p:nvSpPr>
        <p:spPr>
          <a:xfrm>
            <a:off x="762000" y="1676400"/>
            <a:ext cx="7696200" cy="4648200"/>
          </a:xfrm>
        </p:spPr>
        <p:txBody>
          <a:bodyPr/>
          <a:lstStyle/>
          <a:p>
            <a:r>
              <a:rPr lang="en-US" err="1" smtClean="0"/>
              <a:t>Đặt</a:t>
            </a:r>
            <a:r>
              <a:rPr lang="en-US" smtClean="0"/>
              <a:t> </a:t>
            </a:r>
            <a:r>
              <a:rPr lang="en-US" err="1" smtClean="0"/>
              <a:t>vấn</a:t>
            </a:r>
            <a:r>
              <a:rPr lang="en-US" smtClean="0"/>
              <a:t> </a:t>
            </a:r>
            <a:r>
              <a:rPr lang="en-US" err="1" smtClean="0"/>
              <a:t>đề</a:t>
            </a:r>
            <a:endParaRPr lang="en-US" smtClean="0"/>
          </a:p>
          <a:p>
            <a:r>
              <a:rPr lang="en-US" err="1" smtClean="0"/>
              <a:t>Phương</a:t>
            </a:r>
            <a:r>
              <a:rPr lang="en-US" smtClean="0"/>
              <a:t> </a:t>
            </a:r>
            <a:r>
              <a:rPr lang="en-US" err="1" smtClean="0"/>
              <a:t>pháp</a:t>
            </a:r>
            <a:r>
              <a:rPr lang="en-US" smtClean="0"/>
              <a:t> </a:t>
            </a:r>
            <a:r>
              <a:rPr lang="en-US" err="1" smtClean="0"/>
              <a:t>nghiên</a:t>
            </a:r>
            <a:r>
              <a:rPr lang="en-US" smtClean="0"/>
              <a:t> </a:t>
            </a:r>
            <a:r>
              <a:rPr lang="en-US" err="1" smtClean="0"/>
              <a:t>cứu</a:t>
            </a:r>
            <a:endParaRPr lang="en-US" smtClean="0"/>
          </a:p>
          <a:p>
            <a:r>
              <a:rPr lang="en-US" err="1" smtClean="0"/>
              <a:t>Nội</a:t>
            </a:r>
            <a:r>
              <a:rPr lang="en-US" smtClean="0"/>
              <a:t> dung </a:t>
            </a:r>
            <a:r>
              <a:rPr lang="en-US" err="1" smtClean="0"/>
              <a:t>nghiên</a:t>
            </a:r>
            <a:r>
              <a:rPr lang="en-US" smtClean="0"/>
              <a:t> </a:t>
            </a:r>
            <a:r>
              <a:rPr lang="en-US" err="1" smtClean="0"/>
              <a:t>cứu</a:t>
            </a:r>
            <a:endParaRPr lang="en-US" smtClean="0"/>
          </a:p>
          <a:p>
            <a:r>
              <a:rPr lang="en-US" smtClean="0"/>
              <a:t>Kết luận</a:t>
            </a:r>
          </a:p>
          <a:p>
            <a:pPr marL="0" indent="0">
              <a:buNone/>
            </a:pPr>
            <a:endParaRPr lang="en-US"/>
          </a:p>
        </p:txBody>
      </p:sp>
      <p:sp>
        <p:nvSpPr>
          <p:cNvPr id="4" name="Slide Number Placeholder 3"/>
          <p:cNvSpPr>
            <a:spLocks noGrp="1"/>
          </p:cNvSpPr>
          <p:nvPr>
            <p:ph type="sldNum" sz="quarter" idx="12"/>
          </p:nvPr>
        </p:nvSpPr>
        <p:spPr/>
        <p:txBody>
          <a:bodyPr/>
          <a:lstStyle/>
          <a:p>
            <a:pPr>
              <a:defRPr/>
            </a:pPr>
            <a:fld id="{20CDDA0F-6228-4D21-A34F-D991946E76B9}" type="slidenum">
              <a:rPr lang="en-US" altLang="en-US" smtClean="0"/>
              <a:pPr>
                <a:defRPr/>
              </a:pPr>
              <a:t>2</a:t>
            </a:fld>
            <a:endParaRPr lang="en-US" altLang="en-US"/>
          </a:p>
        </p:txBody>
      </p:sp>
    </p:spTree>
    <p:extLst>
      <p:ext uri="{BB962C8B-B14F-4D97-AF65-F5344CB8AC3E}">
        <p14:creationId xmlns:p14="http://schemas.microsoft.com/office/powerpoint/2010/main" val="267777397"/>
      </p:ext>
    </p:extLst>
  </p:cSld>
  <p:clrMapOvr>
    <a:masterClrMapping/>
  </p:clrMapOvr>
  <p:transition spd="med">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Kết quả</a:t>
            </a:r>
            <a:endParaRPr lang="en-US"/>
          </a:p>
        </p:txBody>
      </p:sp>
      <p:sp>
        <p:nvSpPr>
          <p:cNvPr id="3" name="Content Placeholder 2"/>
          <p:cNvSpPr>
            <a:spLocks noGrp="1"/>
          </p:cNvSpPr>
          <p:nvPr>
            <p:ph idx="1"/>
          </p:nvPr>
        </p:nvSpPr>
        <p:spPr>
          <a:xfrm>
            <a:off x="609600" y="1371600"/>
            <a:ext cx="8229600" cy="4953000"/>
          </a:xfrm>
        </p:spPr>
        <p:txBody>
          <a:bodyPr/>
          <a:lstStyle/>
          <a:p>
            <a:pPr marL="0" indent="0">
              <a:buNone/>
            </a:pPr>
            <a:r>
              <a:rPr lang="en-US" smtClean="0"/>
              <a:t>Giao diện trang thống kê</a:t>
            </a:r>
            <a:endParaRPr lang="en-US"/>
          </a:p>
        </p:txBody>
      </p:sp>
      <p:sp>
        <p:nvSpPr>
          <p:cNvPr id="4" name="Slide Number Placeholder 3"/>
          <p:cNvSpPr>
            <a:spLocks noGrp="1"/>
          </p:cNvSpPr>
          <p:nvPr>
            <p:ph type="sldNum" sz="quarter" idx="12"/>
          </p:nvPr>
        </p:nvSpPr>
        <p:spPr/>
        <p:txBody>
          <a:bodyPr/>
          <a:lstStyle/>
          <a:p>
            <a:pPr>
              <a:defRPr/>
            </a:pPr>
            <a:fld id="{20CDDA0F-6228-4D21-A34F-D991946E76B9}" type="slidenum">
              <a:rPr lang="en-US" altLang="en-US" smtClean="0"/>
              <a:pPr>
                <a:defRPr/>
              </a:pPr>
              <a:t>20</a:t>
            </a:fld>
            <a:endParaRPr lang="en-US" altLang="en-US"/>
          </a:p>
        </p:txBody>
      </p:sp>
      <p:pic>
        <p:nvPicPr>
          <p:cNvPr id="6" name="Picture 5"/>
          <p:cNvPicPr>
            <a:picLocks noChangeAspect="1"/>
          </p:cNvPicPr>
          <p:nvPr/>
        </p:nvPicPr>
        <p:blipFill>
          <a:blip r:embed="rId3"/>
          <a:stretch>
            <a:fillRect/>
          </a:stretch>
        </p:blipFill>
        <p:spPr>
          <a:xfrm>
            <a:off x="609600" y="2167409"/>
            <a:ext cx="8164635" cy="3148752"/>
          </a:xfrm>
          <a:prstGeom prst="rect">
            <a:avLst/>
          </a:prstGeom>
        </p:spPr>
      </p:pic>
    </p:spTree>
    <p:extLst>
      <p:ext uri="{BB962C8B-B14F-4D97-AF65-F5344CB8AC3E}">
        <p14:creationId xmlns:p14="http://schemas.microsoft.com/office/powerpoint/2010/main" val="61201458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smtClean="0"/>
              <a:t>Kiểm</a:t>
            </a:r>
            <a:r>
              <a:rPr lang="en-US" smtClean="0"/>
              <a:t> </a:t>
            </a:r>
            <a:r>
              <a:rPr lang="en-US" err="1" smtClean="0"/>
              <a:t>định</a:t>
            </a:r>
            <a:endParaRPr lang="en-US"/>
          </a:p>
        </p:txBody>
      </p:sp>
      <p:sp>
        <p:nvSpPr>
          <p:cNvPr id="3" name="Content Placeholder 2"/>
          <p:cNvSpPr>
            <a:spLocks noGrp="1"/>
          </p:cNvSpPr>
          <p:nvPr>
            <p:ph idx="1"/>
          </p:nvPr>
        </p:nvSpPr>
        <p:spPr>
          <a:xfrm>
            <a:off x="0" y="1633538"/>
            <a:ext cx="9144000" cy="4462462"/>
          </a:xfrm>
        </p:spPr>
        <p:txBody>
          <a:bodyPr/>
          <a:lstStyle/>
          <a:p>
            <a:pPr lvl="1">
              <a:buFont typeface="Arial" panose="020B0604020202020204" pitchFamily="34" charset="0"/>
              <a:buChar char="•"/>
            </a:pPr>
            <a:r>
              <a:rPr lang="en-US" sz="2400" smtClean="0">
                <a:latin typeface="+mn-lt"/>
              </a:rPr>
              <a:t>Ứng dụng chạy </a:t>
            </a:r>
            <a:r>
              <a:rPr lang="en-US" sz="2400" err="1" smtClean="0">
                <a:latin typeface="+mn-lt"/>
              </a:rPr>
              <a:t>tốt</a:t>
            </a:r>
            <a:r>
              <a:rPr lang="en-US" sz="2400" smtClean="0">
                <a:latin typeface="+mn-lt"/>
              </a:rPr>
              <a:t> </a:t>
            </a:r>
            <a:r>
              <a:rPr lang="en-US" sz="2400" err="1" smtClean="0">
                <a:latin typeface="+mn-lt"/>
              </a:rPr>
              <a:t>trên</a:t>
            </a:r>
            <a:r>
              <a:rPr lang="en-US" sz="2400" smtClean="0">
                <a:latin typeface="+mn-lt"/>
              </a:rPr>
              <a:t> </a:t>
            </a:r>
            <a:r>
              <a:rPr lang="en-US" sz="2400" err="1" smtClean="0">
                <a:latin typeface="+mn-lt"/>
              </a:rPr>
              <a:t>các</a:t>
            </a:r>
            <a:r>
              <a:rPr lang="en-US" sz="2400" smtClean="0">
                <a:latin typeface="+mn-lt"/>
              </a:rPr>
              <a:t> </a:t>
            </a:r>
            <a:r>
              <a:rPr lang="en-US" sz="2400" err="1" smtClean="0">
                <a:latin typeface="+mn-lt"/>
              </a:rPr>
              <a:t>trình</a:t>
            </a:r>
            <a:r>
              <a:rPr lang="en-US" sz="2400" smtClean="0">
                <a:latin typeface="+mn-lt"/>
              </a:rPr>
              <a:t> </a:t>
            </a:r>
            <a:r>
              <a:rPr lang="en-US" sz="2400" err="1">
                <a:latin typeface="+mn-lt"/>
              </a:rPr>
              <a:t>duyệt</a:t>
            </a:r>
            <a:r>
              <a:rPr lang="en-US" sz="2400">
                <a:latin typeface="+mn-lt"/>
              </a:rPr>
              <a:t> </a:t>
            </a:r>
            <a:r>
              <a:rPr lang="en-US" sz="2400" smtClean="0">
                <a:latin typeface="+mn-lt"/>
              </a:rPr>
              <a:t>web, </a:t>
            </a:r>
            <a:r>
              <a:rPr lang="en-US" sz="2400">
                <a:latin typeface="+mn-lt"/>
              </a:rPr>
              <a:t>Firefox 8.0 </a:t>
            </a:r>
            <a:r>
              <a:rPr lang="en-US" sz="2400" err="1">
                <a:latin typeface="+mn-lt"/>
              </a:rPr>
              <a:t>trở</a:t>
            </a:r>
            <a:r>
              <a:rPr lang="en-US" sz="2400">
                <a:latin typeface="+mn-lt"/>
              </a:rPr>
              <a:t> </a:t>
            </a:r>
            <a:r>
              <a:rPr lang="en-US" sz="2400" err="1">
                <a:latin typeface="+mn-lt"/>
              </a:rPr>
              <a:t>lên</a:t>
            </a:r>
            <a:r>
              <a:rPr lang="en-US" sz="2400">
                <a:latin typeface="+mn-lt"/>
              </a:rPr>
              <a:t>, Chrome </a:t>
            </a:r>
            <a:r>
              <a:rPr lang="en-US" sz="2400" err="1">
                <a:latin typeface="+mn-lt"/>
              </a:rPr>
              <a:t>và</a:t>
            </a:r>
            <a:r>
              <a:rPr lang="en-US" sz="2400">
                <a:latin typeface="+mn-lt"/>
              </a:rPr>
              <a:t> </a:t>
            </a:r>
            <a:r>
              <a:rPr lang="en-US" sz="2400" err="1">
                <a:latin typeface="+mn-lt"/>
              </a:rPr>
              <a:t>các</a:t>
            </a:r>
            <a:r>
              <a:rPr lang="en-US" sz="2400">
                <a:latin typeface="+mn-lt"/>
              </a:rPr>
              <a:t> </a:t>
            </a:r>
            <a:r>
              <a:rPr lang="en-US" sz="2400" err="1">
                <a:latin typeface="+mn-lt"/>
              </a:rPr>
              <a:t>trình</a:t>
            </a:r>
            <a:r>
              <a:rPr lang="en-US" sz="2400">
                <a:latin typeface="+mn-lt"/>
              </a:rPr>
              <a:t> </a:t>
            </a:r>
            <a:r>
              <a:rPr lang="en-US" sz="2400" err="1">
                <a:latin typeface="+mn-lt"/>
              </a:rPr>
              <a:t>duyệt</a:t>
            </a:r>
            <a:r>
              <a:rPr lang="en-US" sz="2400">
                <a:latin typeface="+mn-lt"/>
              </a:rPr>
              <a:t> </a:t>
            </a:r>
            <a:r>
              <a:rPr lang="en-US" sz="2400" err="1">
                <a:latin typeface="+mn-lt"/>
              </a:rPr>
              <a:t>khác</a:t>
            </a:r>
            <a:r>
              <a:rPr lang="en-US" sz="2400">
                <a:latin typeface="+mn-lt"/>
              </a:rPr>
              <a:t> </a:t>
            </a:r>
            <a:r>
              <a:rPr lang="en-US" sz="2400" err="1">
                <a:latin typeface="+mn-lt"/>
              </a:rPr>
              <a:t>hỗ</a:t>
            </a:r>
            <a:r>
              <a:rPr lang="en-US" sz="2400">
                <a:latin typeface="+mn-lt"/>
              </a:rPr>
              <a:t> </a:t>
            </a:r>
            <a:r>
              <a:rPr lang="en-US" sz="2400" err="1">
                <a:latin typeface="+mn-lt"/>
              </a:rPr>
              <a:t>trợ</a:t>
            </a:r>
            <a:r>
              <a:rPr lang="en-US" sz="2400">
                <a:latin typeface="+mn-lt"/>
              </a:rPr>
              <a:t> </a:t>
            </a:r>
            <a:r>
              <a:rPr lang="en-US" sz="2400" err="1" smtClean="0">
                <a:latin typeface="+mn-lt"/>
              </a:rPr>
              <a:t>javascript</a:t>
            </a:r>
            <a:endParaRPr lang="en-US" sz="2400">
              <a:latin typeface="+mn-lt"/>
            </a:endParaRPr>
          </a:p>
          <a:p>
            <a:pPr lvl="1">
              <a:buFont typeface="Arial" panose="020B0604020202020204" pitchFamily="34" charset="0"/>
              <a:buChar char="•"/>
            </a:pPr>
            <a:r>
              <a:rPr lang="en-US" sz="2400" err="1" smtClean="0">
                <a:latin typeface="+mn-lt"/>
              </a:rPr>
              <a:t>Màu</a:t>
            </a:r>
            <a:r>
              <a:rPr lang="en-US" sz="2400" smtClean="0">
                <a:latin typeface="+mn-lt"/>
              </a:rPr>
              <a:t> </a:t>
            </a:r>
            <a:r>
              <a:rPr lang="en-US" sz="2400" err="1">
                <a:latin typeface="+mn-lt"/>
              </a:rPr>
              <a:t>sắc</a:t>
            </a:r>
            <a:r>
              <a:rPr lang="en-US" sz="2400">
                <a:latin typeface="+mn-lt"/>
              </a:rPr>
              <a:t> </a:t>
            </a:r>
            <a:r>
              <a:rPr lang="en-US" sz="2400" err="1">
                <a:latin typeface="+mn-lt"/>
              </a:rPr>
              <a:t>thân</a:t>
            </a:r>
            <a:r>
              <a:rPr lang="en-US" sz="2400">
                <a:latin typeface="+mn-lt"/>
              </a:rPr>
              <a:t> </a:t>
            </a:r>
            <a:r>
              <a:rPr lang="en-US" sz="2400" err="1">
                <a:latin typeface="+mn-lt"/>
              </a:rPr>
              <a:t>thiện</a:t>
            </a:r>
            <a:r>
              <a:rPr lang="en-US" sz="2400">
                <a:latin typeface="+mn-lt"/>
              </a:rPr>
              <a:t>, </a:t>
            </a:r>
            <a:r>
              <a:rPr lang="en-US" sz="2400" err="1">
                <a:latin typeface="+mn-lt"/>
              </a:rPr>
              <a:t>hài</a:t>
            </a:r>
            <a:r>
              <a:rPr lang="en-US" sz="2400">
                <a:latin typeface="+mn-lt"/>
              </a:rPr>
              <a:t> </a:t>
            </a:r>
            <a:r>
              <a:rPr lang="en-US" sz="2400" err="1" smtClean="0">
                <a:latin typeface="+mn-lt"/>
              </a:rPr>
              <a:t>hòa</a:t>
            </a:r>
            <a:endParaRPr lang="en-US" sz="2400" smtClean="0">
              <a:latin typeface="+mn-lt"/>
            </a:endParaRPr>
          </a:p>
          <a:p>
            <a:pPr lvl="1">
              <a:buFont typeface="Arial" panose="020B0604020202020204" pitchFamily="34" charset="0"/>
              <a:buChar char="•"/>
            </a:pPr>
            <a:r>
              <a:rPr lang="en-US" sz="2400" err="1" smtClean="0">
                <a:latin typeface="+mn-lt"/>
              </a:rPr>
              <a:t>Dễ</a:t>
            </a:r>
            <a:r>
              <a:rPr lang="en-US" sz="2400" smtClean="0">
                <a:latin typeface="+mn-lt"/>
              </a:rPr>
              <a:t> </a:t>
            </a:r>
            <a:r>
              <a:rPr lang="en-US" sz="2400" err="1" smtClean="0">
                <a:latin typeface="+mn-lt"/>
              </a:rPr>
              <a:t>sử</a:t>
            </a:r>
            <a:r>
              <a:rPr lang="en-US" sz="2400" smtClean="0">
                <a:latin typeface="+mn-lt"/>
              </a:rPr>
              <a:t> </a:t>
            </a:r>
            <a:r>
              <a:rPr lang="en-US" sz="2400" err="1" smtClean="0">
                <a:latin typeface="+mn-lt"/>
              </a:rPr>
              <a:t>dụng</a:t>
            </a:r>
            <a:endParaRPr lang="en-US" sz="2400">
              <a:latin typeface="+mn-lt"/>
            </a:endParaRPr>
          </a:p>
          <a:p>
            <a:pPr lvl="1">
              <a:buFont typeface="Arial" panose="020B0604020202020204" pitchFamily="34" charset="0"/>
              <a:buChar char="•"/>
            </a:pPr>
            <a:r>
              <a:rPr lang="en-US" sz="2400" err="1" smtClean="0">
                <a:latin typeface="+mn-lt"/>
              </a:rPr>
              <a:t>Ứng</a:t>
            </a:r>
            <a:r>
              <a:rPr lang="en-US" sz="2400" smtClean="0">
                <a:latin typeface="+mn-lt"/>
              </a:rPr>
              <a:t> </a:t>
            </a:r>
            <a:r>
              <a:rPr lang="en-US" sz="2400" err="1" smtClean="0">
                <a:latin typeface="+mn-lt"/>
              </a:rPr>
              <a:t>dụng</a:t>
            </a:r>
            <a:r>
              <a:rPr lang="en-US" sz="2400" smtClean="0">
                <a:latin typeface="+mn-lt"/>
              </a:rPr>
              <a:t> </a:t>
            </a:r>
            <a:r>
              <a:rPr lang="en-US" sz="2400" err="1">
                <a:latin typeface="+mn-lt"/>
              </a:rPr>
              <a:t>hiển</a:t>
            </a:r>
            <a:r>
              <a:rPr lang="en-US" sz="2400">
                <a:latin typeface="+mn-lt"/>
              </a:rPr>
              <a:t> </a:t>
            </a:r>
            <a:r>
              <a:rPr lang="en-US" sz="2400" err="1">
                <a:latin typeface="+mn-lt"/>
              </a:rPr>
              <a:t>thị</a:t>
            </a:r>
            <a:r>
              <a:rPr lang="en-US" sz="2400">
                <a:latin typeface="+mn-lt"/>
              </a:rPr>
              <a:t> </a:t>
            </a:r>
            <a:r>
              <a:rPr lang="en-US" sz="2400" err="1">
                <a:latin typeface="+mn-lt"/>
              </a:rPr>
              <a:t>được</a:t>
            </a:r>
            <a:r>
              <a:rPr lang="en-US" sz="2400">
                <a:latin typeface="+mn-lt"/>
              </a:rPr>
              <a:t> </a:t>
            </a:r>
            <a:r>
              <a:rPr lang="en-US" sz="2400" err="1">
                <a:latin typeface="+mn-lt"/>
              </a:rPr>
              <a:t>trên</a:t>
            </a:r>
            <a:r>
              <a:rPr lang="en-US" sz="2400">
                <a:latin typeface="+mn-lt"/>
              </a:rPr>
              <a:t> </a:t>
            </a:r>
            <a:r>
              <a:rPr lang="en-US" sz="2400" err="1">
                <a:latin typeface="+mn-lt"/>
              </a:rPr>
              <a:t>các</a:t>
            </a:r>
            <a:r>
              <a:rPr lang="en-US" sz="2400">
                <a:latin typeface="+mn-lt"/>
              </a:rPr>
              <a:t> </a:t>
            </a:r>
            <a:r>
              <a:rPr lang="en-US" sz="2400" err="1">
                <a:latin typeface="+mn-lt"/>
              </a:rPr>
              <a:t>thiết</a:t>
            </a:r>
            <a:r>
              <a:rPr lang="en-US" sz="2400">
                <a:latin typeface="+mn-lt"/>
              </a:rPr>
              <a:t> </a:t>
            </a:r>
            <a:r>
              <a:rPr lang="en-US" sz="2400" err="1">
                <a:latin typeface="+mn-lt"/>
              </a:rPr>
              <a:t>bị</a:t>
            </a:r>
            <a:r>
              <a:rPr lang="en-US" sz="2400">
                <a:latin typeface="+mn-lt"/>
              </a:rPr>
              <a:t>  </a:t>
            </a:r>
            <a:r>
              <a:rPr lang="en-US" sz="2400" err="1">
                <a:latin typeface="+mn-lt"/>
              </a:rPr>
              <a:t>như</a:t>
            </a:r>
            <a:r>
              <a:rPr lang="en-US" sz="2400">
                <a:latin typeface="+mn-lt"/>
              </a:rPr>
              <a:t> di </a:t>
            </a:r>
            <a:r>
              <a:rPr lang="en-US" sz="2400" err="1">
                <a:latin typeface="+mn-lt"/>
              </a:rPr>
              <a:t>động</a:t>
            </a:r>
            <a:r>
              <a:rPr lang="en-US" sz="2400">
                <a:latin typeface="+mn-lt"/>
              </a:rPr>
              <a:t>, </a:t>
            </a:r>
            <a:r>
              <a:rPr lang="en-US" sz="2400" err="1">
                <a:latin typeface="+mn-lt"/>
              </a:rPr>
              <a:t>máy</a:t>
            </a:r>
            <a:r>
              <a:rPr lang="en-US" sz="2400">
                <a:latin typeface="+mn-lt"/>
              </a:rPr>
              <a:t> </a:t>
            </a:r>
            <a:r>
              <a:rPr lang="en-US" sz="2400" err="1">
                <a:latin typeface="+mn-lt"/>
              </a:rPr>
              <a:t>tính</a:t>
            </a:r>
            <a:r>
              <a:rPr lang="en-US" sz="2400">
                <a:latin typeface="+mn-lt"/>
              </a:rPr>
              <a:t> </a:t>
            </a:r>
            <a:r>
              <a:rPr lang="en-US" sz="2400" err="1">
                <a:latin typeface="+mn-lt"/>
              </a:rPr>
              <a:t>bảng</a:t>
            </a:r>
            <a:r>
              <a:rPr lang="en-US" sz="2400">
                <a:latin typeface="+mn-lt"/>
              </a:rPr>
              <a:t>…</a:t>
            </a:r>
          </a:p>
        </p:txBody>
      </p:sp>
      <p:sp>
        <p:nvSpPr>
          <p:cNvPr id="4" name="Slide Number Placeholder 3"/>
          <p:cNvSpPr>
            <a:spLocks noGrp="1"/>
          </p:cNvSpPr>
          <p:nvPr>
            <p:ph type="sldNum" sz="quarter" idx="12"/>
          </p:nvPr>
        </p:nvSpPr>
        <p:spPr/>
        <p:txBody>
          <a:bodyPr/>
          <a:lstStyle/>
          <a:p>
            <a:pPr>
              <a:defRPr/>
            </a:pPr>
            <a:fld id="{20CDDA0F-6228-4D21-A34F-D991946E76B9}" type="slidenum">
              <a:rPr lang="en-US" altLang="en-US" smtClean="0"/>
              <a:pPr>
                <a:defRPr/>
              </a:pPr>
              <a:t>21</a:t>
            </a:fld>
            <a:endParaRPr lang="en-US" altLang="en-US"/>
          </a:p>
        </p:txBody>
      </p:sp>
    </p:spTree>
    <p:extLst>
      <p:ext uri="{BB962C8B-B14F-4D97-AF65-F5344CB8AC3E}">
        <p14:creationId xmlns:p14="http://schemas.microsoft.com/office/powerpoint/2010/main" val="344780490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282575"/>
            <a:ext cx="6477000" cy="944563"/>
          </a:xfrm>
        </p:spPr>
        <p:txBody>
          <a:bodyPr/>
          <a:lstStyle/>
          <a:p>
            <a:pPr algn="ctr"/>
            <a:r>
              <a:rPr lang="en-US" smtClean="0"/>
              <a:t>KẾT LUẬN</a:t>
            </a:r>
            <a:endParaRPr lang="en-US"/>
          </a:p>
        </p:txBody>
      </p:sp>
      <p:sp>
        <p:nvSpPr>
          <p:cNvPr id="5" name="Content Placeholder 4"/>
          <p:cNvSpPr>
            <a:spLocks noGrp="1"/>
          </p:cNvSpPr>
          <p:nvPr>
            <p:ph idx="1"/>
          </p:nvPr>
        </p:nvSpPr>
        <p:spPr/>
        <p:txBody>
          <a:bodyPr/>
          <a:lstStyle/>
          <a:p>
            <a:pPr>
              <a:buFont typeface="Wingdings" panose="05000000000000000000" pitchFamily="2" charset="2"/>
              <a:buChar char="v"/>
            </a:pPr>
            <a:r>
              <a:rPr lang="en-US" err="1" smtClean="0"/>
              <a:t>Kết</a:t>
            </a:r>
            <a:r>
              <a:rPr lang="en-US" smtClean="0"/>
              <a:t> </a:t>
            </a:r>
            <a:r>
              <a:rPr lang="en-US" err="1" smtClean="0"/>
              <a:t>quả</a:t>
            </a:r>
            <a:r>
              <a:rPr lang="en-US" smtClean="0"/>
              <a:t> </a:t>
            </a:r>
            <a:r>
              <a:rPr lang="en-US" err="1" smtClean="0"/>
              <a:t>đạt</a:t>
            </a:r>
            <a:r>
              <a:rPr lang="en-US" smtClean="0"/>
              <a:t> </a:t>
            </a:r>
            <a:r>
              <a:rPr lang="en-US" err="1" smtClean="0"/>
              <a:t>được</a:t>
            </a:r>
            <a:endParaRPr lang="en-US" smtClean="0"/>
          </a:p>
          <a:p>
            <a:pPr>
              <a:buFont typeface="Arial" panose="020B0604020202020204" pitchFamily="34" charset="0"/>
              <a:buChar char="•"/>
            </a:pPr>
            <a:r>
              <a:rPr lang="en-US" sz="2400" b="0" err="1" smtClean="0"/>
              <a:t>Xây</a:t>
            </a:r>
            <a:r>
              <a:rPr lang="en-US" sz="2400" b="0" smtClean="0"/>
              <a:t> </a:t>
            </a:r>
            <a:r>
              <a:rPr lang="en-US" sz="2400" b="0" err="1" smtClean="0"/>
              <a:t>dựng</a:t>
            </a:r>
            <a:r>
              <a:rPr lang="en-US" sz="2400" b="0" smtClean="0"/>
              <a:t> </a:t>
            </a:r>
            <a:r>
              <a:rPr lang="en-US" sz="2400" b="0" err="1" smtClean="0"/>
              <a:t>thành</a:t>
            </a:r>
            <a:r>
              <a:rPr lang="en-US" sz="2400" b="0" smtClean="0"/>
              <a:t> </a:t>
            </a:r>
            <a:r>
              <a:rPr lang="en-US" sz="2400" b="0" err="1" smtClean="0"/>
              <a:t>công</a:t>
            </a:r>
            <a:r>
              <a:rPr lang="en-US" sz="2400" b="0" smtClean="0"/>
              <a:t> </a:t>
            </a:r>
            <a:r>
              <a:rPr lang="en-US" sz="2400" b="0" err="1" smtClean="0"/>
              <a:t>ứng</a:t>
            </a:r>
            <a:r>
              <a:rPr lang="en-US" sz="2400" b="0" smtClean="0"/>
              <a:t> </a:t>
            </a:r>
            <a:r>
              <a:rPr lang="en-US" sz="2400" b="0" err="1" smtClean="0"/>
              <a:t>dụng</a:t>
            </a:r>
            <a:r>
              <a:rPr lang="en-US" sz="2400" b="0" smtClean="0"/>
              <a:t> </a:t>
            </a:r>
            <a:r>
              <a:rPr lang="en-US" sz="2400" b="0" err="1" smtClean="0"/>
              <a:t>quản</a:t>
            </a:r>
            <a:r>
              <a:rPr lang="en-US" sz="2400" b="0" smtClean="0"/>
              <a:t> </a:t>
            </a:r>
            <a:r>
              <a:rPr lang="en-US" sz="2400" b="0" err="1" smtClean="0"/>
              <a:t>lý</a:t>
            </a:r>
            <a:r>
              <a:rPr lang="en-US" sz="2400" b="0" smtClean="0"/>
              <a:t> </a:t>
            </a:r>
            <a:r>
              <a:rPr lang="en-US" sz="2400" b="0" err="1" smtClean="0"/>
              <a:t>phòng</a:t>
            </a:r>
            <a:r>
              <a:rPr lang="en-US" sz="2400" b="0" smtClean="0"/>
              <a:t> </a:t>
            </a:r>
            <a:r>
              <a:rPr lang="en-US" sz="2400" b="0" err="1" smtClean="0"/>
              <a:t>thực</a:t>
            </a:r>
            <a:r>
              <a:rPr lang="en-US" sz="2400" b="0" smtClean="0"/>
              <a:t> </a:t>
            </a:r>
            <a:r>
              <a:rPr lang="en-US" sz="2400" b="0" err="1" smtClean="0"/>
              <a:t>hành</a:t>
            </a:r>
            <a:endParaRPr lang="en-US" sz="2400" b="0" smtClean="0"/>
          </a:p>
          <a:p>
            <a:pPr>
              <a:buFont typeface="Arial" panose="020B0604020202020204" pitchFamily="34" charset="0"/>
              <a:buChar char="•"/>
            </a:pPr>
            <a:r>
              <a:rPr lang="en-US" sz="2400" b="0" err="1" smtClean="0"/>
              <a:t>Mô</a:t>
            </a:r>
            <a:r>
              <a:rPr lang="en-US" sz="2400" b="0" smtClean="0"/>
              <a:t> </a:t>
            </a:r>
            <a:r>
              <a:rPr lang="en-US" sz="2400" b="0" err="1" smtClean="0"/>
              <a:t>hình</a:t>
            </a:r>
            <a:r>
              <a:rPr lang="en-US" sz="2400" b="0" smtClean="0"/>
              <a:t> </a:t>
            </a:r>
            <a:r>
              <a:rPr lang="en-US" sz="2400" b="0" err="1" smtClean="0"/>
              <a:t>hóa</a:t>
            </a:r>
            <a:r>
              <a:rPr lang="en-US" sz="2400" b="0" smtClean="0"/>
              <a:t> </a:t>
            </a:r>
            <a:r>
              <a:rPr lang="en-US" sz="2400" b="0" err="1" smtClean="0"/>
              <a:t>được</a:t>
            </a:r>
            <a:r>
              <a:rPr lang="en-US" sz="2400" b="0" smtClean="0"/>
              <a:t> </a:t>
            </a:r>
            <a:r>
              <a:rPr lang="en-US" sz="2400" b="0" err="1" smtClean="0"/>
              <a:t>quy</a:t>
            </a:r>
            <a:r>
              <a:rPr lang="en-US" sz="2400" b="0" smtClean="0"/>
              <a:t> </a:t>
            </a:r>
            <a:r>
              <a:rPr lang="en-US" sz="2400" b="0" err="1" smtClean="0"/>
              <a:t>trình</a:t>
            </a:r>
            <a:r>
              <a:rPr lang="en-US" sz="2400" b="0" smtClean="0"/>
              <a:t> </a:t>
            </a:r>
            <a:r>
              <a:rPr lang="en-US" sz="2400" b="0" err="1" smtClean="0"/>
              <a:t>quản</a:t>
            </a:r>
            <a:r>
              <a:rPr lang="en-US" sz="2400" b="0" smtClean="0"/>
              <a:t> </a:t>
            </a:r>
            <a:r>
              <a:rPr lang="en-US" sz="2400" b="0" err="1" smtClean="0"/>
              <a:t>lý</a:t>
            </a:r>
            <a:r>
              <a:rPr lang="en-US" sz="2400" b="0" smtClean="0"/>
              <a:t> </a:t>
            </a:r>
            <a:r>
              <a:rPr lang="en-US" sz="2400" b="0" err="1" smtClean="0"/>
              <a:t>phòng</a:t>
            </a:r>
            <a:r>
              <a:rPr lang="en-US" sz="2400" b="0" smtClean="0"/>
              <a:t> </a:t>
            </a:r>
            <a:r>
              <a:rPr lang="en-US" sz="2400" b="0" err="1" smtClean="0"/>
              <a:t>thực</a:t>
            </a:r>
            <a:r>
              <a:rPr lang="en-US" sz="2400" b="0" smtClean="0"/>
              <a:t> </a:t>
            </a:r>
            <a:r>
              <a:rPr lang="en-US" sz="2400" b="0" err="1" smtClean="0"/>
              <a:t>hành</a:t>
            </a:r>
            <a:endParaRPr lang="en-US" sz="2400" b="0" smtClean="0"/>
          </a:p>
          <a:p>
            <a:pPr>
              <a:buFont typeface="Arial" panose="020B0604020202020204" pitchFamily="34" charset="0"/>
              <a:buChar char="•"/>
            </a:pPr>
            <a:r>
              <a:rPr lang="en-US" sz="2400" b="0" err="1" smtClean="0"/>
              <a:t>Xây</a:t>
            </a:r>
            <a:r>
              <a:rPr lang="en-US" sz="2400" b="0" smtClean="0"/>
              <a:t> </a:t>
            </a:r>
            <a:r>
              <a:rPr lang="en-US" sz="2400" b="0" err="1" smtClean="0"/>
              <a:t>dựng</a:t>
            </a:r>
            <a:r>
              <a:rPr lang="en-US" sz="2400" b="0" smtClean="0"/>
              <a:t> </a:t>
            </a:r>
            <a:r>
              <a:rPr lang="en-US" sz="2400" b="0" err="1" smtClean="0"/>
              <a:t>được</a:t>
            </a:r>
            <a:r>
              <a:rPr lang="en-US" sz="2400" b="0" smtClean="0"/>
              <a:t> </a:t>
            </a:r>
            <a:r>
              <a:rPr lang="en-US" sz="2400" b="0" err="1" smtClean="0"/>
              <a:t>các</a:t>
            </a:r>
            <a:r>
              <a:rPr lang="en-US" sz="2400" b="0" smtClean="0"/>
              <a:t> </a:t>
            </a:r>
            <a:r>
              <a:rPr lang="en-US" sz="2400" b="0" err="1" smtClean="0"/>
              <a:t>mô-đun</a:t>
            </a:r>
            <a:r>
              <a:rPr lang="en-US" sz="2400" b="0" smtClean="0"/>
              <a:t> </a:t>
            </a:r>
            <a:r>
              <a:rPr lang="en-US" sz="2400" b="0" err="1" smtClean="0"/>
              <a:t>hỗ</a:t>
            </a:r>
            <a:r>
              <a:rPr lang="en-US" sz="2400" b="0" smtClean="0"/>
              <a:t> </a:t>
            </a:r>
            <a:r>
              <a:rPr lang="en-US" sz="2400" b="0" err="1" smtClean="0"/>
              <a:t>trợ</a:t>
            </a:r>
            <a:r>
              <a:rPr lang="en-US" sz="2400" b="0" smtClean="0"/>
              <a:t> </a:t>
            </a:r>
            <a:r>
              <a:rPr lang="en-US" sz="2400" b="0" err="1" smtClean="0"/>
              <a:t>cho</a:t>
            </a:r>
            <a:r>
              <a:rPr lang="en-US" sz="2400" b="0" smtClean="0"/>
              <a:t> </a:t>
            </a:r>
            <a:r>
              <a:rPr lang="en-US" sz="2400" b="0" err="1" smtClean="0"/>
              <a:t>việc</a:t>
            </a:r>
            <a:r>
              <a:rPr lang="en-US" sz="2400" b="0" smtClean="0"/>
              <a:t> </a:t>
            </a:r>
            <a:r>
              <a:rPr lang="en-US" sz="2400" b="0" err="1" smtClean="0"/>
              <a:t>quản</a:t>
            </a:r>
            <a:r>
              <a:rPr lang="en-US" sz="2400" b="0" smtClean="0"/>
              <a:t> </a:t>
            </a:r>
            <a:r>
              <a:rPr lang="en-US" sz="2400" b="0" err="1" smtClean="0"/>
              <a:t>lý</a:t>
            </a:r>
            <a:endParaRPr lang="en-US" sz="2400" b="0" smtClean="0"/>
          </a:p>
          <a:p>
            <a:pPr>
              <a:buFont typeface="Arial" panose="020B0604020202020204" pitchFamily="34" charset="0"/>
              <a:buChar char="•"/>
            </a:pPr>
            <a:r>
              <a:rPr lang="en-US" sz="2400" b="0" err="1" smtClean="0"/>
              <a:t>Vận</a:t>
            </a:r>
            <a:r>
              <a:rPr lang="en-US" sz="2400" b="0" smtClean="0"/>
              <a:t> </a:t>
            </a:r>
            <a:r>
              <a:rPr lang="en-US" sz="2400" b="0" err="1" smtClean="0"/>
              <a:t>dụng</a:t>
            </a:r>
            <a:r>
              <a:rPr lang="en-US" sz="2400" b="0" smtClean="0"/>
              <a:t> </a:t>
            </a:r>
            <a:r>
              <a:rPr lang="en-US" sz="2400" b="0" err="1" smtClean="0"/>
              <a:t>các</a:t>
            </a:r>
            <a:r>
              <a:rPr lang="en-US" sz="2400" b="0" smtClean="0"/>
              <a:t> </a:t>
            </a:r>
            <a:r>
              <a:rPr lang="en-US" sz="2400" b="0" err="1" smtClean="0"/>
              <a:t>kiến</a:t>
            </a:r>
            <a:r>
              <a:rPr lang="en-US" sz="2400" b="0" smtClean="0"/>
              <a:t> </a:t>
            </a:r>
            <a:r>
              <a:rPr lang="en-US" sz="2400" b="0" err="1" smtClean="0"/>
              <a:t>thức</a:t>
            </a:r>
            <a:r>
              <a:rPr lang="en-US" sz="2400" b="0" smtClean="0"/>
              <a:t> </a:t>
            </a:r>
            <a:r>
              <a:rPr lang="en-US" sz="2400" b="0" err="1" smtClean="0"/>
              <a:t>đã</a:t>
            </a:r>
            <a:r>
              <a:rPr lang="en-US" sz="2400" b="0" smtClean="0"/>
              <a:t> </a:t>
            </a:r>
            <a:r>
              <a:rPr lang="en-US" sz="2400" b="0" err="1" smtClean="0"/>
              <a:t>học</a:t>
            </a:r>
            <a:r>
              <a:rPr lang="en-US" sz="2400" b="0" smtClean="0"/>
              <a:t> </a:t>
            </a:r>
            <a:r>
              <a:rPr lang="en-US" sz="2400" b="0" err="1" smtClean="0"/>
              <a:t>để</a:t>
            </a:r>
            <a:r>
              <a:rPr lang="en-US" sz="2400" b="0" smtClean="0"/>
              <a:t> </a:t>
            </a:r>
            <a:r>
              <a:rPr lang="en-US" sz="2400" b="0" err="1" smtClean="0"/>
              <a:t>áp</a:t>
            </a:r>
            <a:r>
              <a:rPr lang="en-US" sz="2400" b="0" smtClean="0"/>
              <a:t> </a:t>
            </a:r>
            <a:r>
              <a:rPr lang="en-US" sz="2400" b="0" err="1" smtClean="0"/>
              <a:t>dụng</a:t>
            </a:r>
            <a:r>
              <a:rPr lang="en-US" sz="2400" b="0" smtClean="0"/>
              <a:t> </a:t>
            </a:r>
            <a:r>
              <a:rPr lang="en-US" sz="2400" b="0" err="1" smtClean="0"/>
              <a:t>vào</a:t>
            </a:r>
            <a:r>
              <a:rPr lang="en-US" sz="2400" b="0" smtClean="0"/>
              <a:t> </a:t>
            </a:r>
            <a:r>
              <a:rPr lang="en-US" sz="2400" b="0" err="1" smtClean="0"/>
              <a:t>thực</a:t>
            </a:r>
            <a:r>
              <a:rPr lang="en-US" sz="2400" b="0" smtClean="0"/>
              <a:t> </a:t>
            </a:r>
            <a:r>
              <a:rPr lang="en-US" sz="2400" b="0" err="1" smtClean="0"/>
              <a:t>tế</a:t>
            </a:r>
            <a:endParaRPr lang="en-US" sz="2400" b="0"/>
          </a:p>
        </p:txBody>
      </p:sp>
      <p:sp>
        <p:nvSpPr>
          <p:cNvPr id="3" name="Slide Number Placeholder 2"/>
          <p:cNvSpPr>
            <a:spLocks noGrp="1"/>
          </p:cNvSpPr>
          <p:nvPr>
            <p:ph type="sldNum" sz="quarter" idx="12"/>
          </p:nvPr>
        </p:nvSpPr>
        <p:spPr/>
        <p:txBody>
          <a:bodyPr/>
          <a:lstStyle/>
          <a:p>
            <a:pPr>
              <a:defRPr/>
            </a:pPr>
            <a:fld id="{20CDDA0F-6228-4D21-A34F-D991946E76B9}" type="slidenum">
              <a:rPr lang="en-US" altLang="en-US" smtClean="0"/>
              <a:pPr>
                <a:defRPr/>
              </a:pPr>
              <a:t>22</a:t>
            </a:fld>
            <a:endParaRPr lang="en-US" altLang="en-US"/>
          </a:p>
        </p:txBody>
      </p:sp>
    </p:spTree>
    <p:extLst>
      <p:ext uri="{BB962C8B-B14F-4D97-AF65-F5344CB8AC3E}">
        <p14:creationId xmlns:p14="http://schemas.microsoft.com/office/powerpoint/2010/main" val="4062157029"/>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 calcmode="lin" valueType="num">
                                      <p:cBhvr additive="base">
                                        <p:cTn id="11"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pRg st="1" end="1"/>
                                            </p:txEl>
                                          </p:spTgt>
                                        </p:tgtEl>
                                        <p:attrNameLst>
                                          <p:attrName>ppt_y</p:attrName>
                                        </p:attrNameLst>
                                      </p:cBhvr>
                                      <p:tavLst>
                                        <p:tav tm="0">
                                          <p:val>
                                            <p:strVal val="0-#ppt_h/2"/>
                                          </p:val>
                                        </p:tav>
                                        <p:tav tm="100000">
                                          <p:val>
                                            <p:strVal val="#ppt_y"/>
                                          </p:val>
                                        </p:tav>
                                      </p:tavLst>
                                    </p:anim>
                                  </p:childTnLst>
                                </p:cTn>
                              </p:par>
                              <p:par>
                                <p:cTn id="13" presetID="2" presetClass="entr" presetSubtype="1" fill="hold"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 calcmode="lin" valueType="num">
                                      <p:cBhvr additive="base">
                                        <p:cTn id="15"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
                                            <p:txEl>
                                              <p:pRg st="2" end="2"/>
                                            </p:txEl>
                                          </p:spTgt>
                                        </p:tgtEl>
                                        <p:attrNameLst>
                                          <p:attrName>ppt_y</p:attrName>
                                        </p:attrNameLst>
                                      </p:cBhvr>
                                      <p:tavLst>
                                        <p:tav tm="0">
                                          <p:val>
                                            <p:strVal val="0-#ppt_h/2"/>
                                          </p:val>
                                        </p:tav>
                                        <p:tav tm="100000">
                                          <p:val>
                                            <p:strVal val="#ppt_y"/>
                                          </p:val>
                                        </p:tav>
                                      </p:tavLst>
                                    </p:anim>
                                  </p:childTnLst>
                                </p:cTn>
                              </p:par>
                              <p:par>
                                <p:cTn id="17" presetID="2" presetClass="entr" presetSubtype="1" fill="hold" nodeType="with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0-#ppt_h/2"/>
                                          </p:val>
                                        </p:tav>
                                        <p:tav tm="100000">
                                          <p:val>
                                            <p:strVal val="#ppt_y"/>
                                          </p:val>
                                        </p:tav>
                                      </p:tavLst>
                                    </p:anim>
                                  </p:childTnLst>
                                </p:cTn>
                              </p:par>
                              <p:par>
                                <p:cTn id="21" presetID="2" presetClass="entr" presetSubtype="1" fill="hold" nodeType="with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 calcmode="lin" valueType="num">
                                      <p:cBhvr additive="base">
                                        <p:cTn id="23"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
                                            <p:txEl>
                                              <p:pRg st="4" end="4"/>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752600" y="282575"/>
            <a:ext cx="7086600" cy="944563"/>
          </a:xfrm>
        </p:spPr>
        <p:txBody>
          <a:bodyPr/>
          <a:lstStyle/>
          <a:p>
            <a:r>
              <a:rPr lang="en-US" err="1"/>
              <a:t>Ưu</a:t>
            </a:r>
            <a:r>
              <a:rPr lang="en-US"/>
              <a:t> </a:t>
            </a:r>
            <a:r>
              <a:rPr lang="en-US" err="1"/>
              <a:t>điểm</a:t>
            </a:r>
            <a:endParaRPr lang="en-US"/>
          </a:p>
        </p:txBody>
      </p:sp>
      <p:sp>
        <p:nvSpPr>
          <p:cNvPr id="5" name="Content Placeholder 4"/>
          <p:cNvSpPr>
            <a:spLocks noGrp="1"/>
          </p:cNvSpPr>
          <p:nvPr>
            <p:ph idx="1"/>
          </p:nvPr>
        </p:nvSpPr>
        <p:spPr>
          <a:xfrm>
            <a:off x="609600" y="1633538"/>
            <a:ext cx="8229600" cy="4691062"/>
          </a:xfrm>
        </p:spPr>
        <p:txBody>
          <a:bodyPr/>
          <a:lstStyle/>
          <a:p>
            <a:pPr lvl="0"/>
            <a:r>
              <a:rPr lang="en-US" sz="2400" b="0" err="1" smtClean="0"/>
              <a:t>Hệ</a:t>
            </a:r>
            <a:r>
              <a:rPr lang="en-US" sz="2400" b="0" smtClean="0"/>
              <a:t> </a:t>
            </a:r>
            <a:r>
              <a:rPr lang="en-US" sz="2400" b="0" err="1"/>
              <a:t>thống</a:t>
            </a:r>
            <a:r>
              <a:rPr lang="en-US" sz="2400" b="0"/>
              <a:t> </a:t>
            </a:r>
            <a:r>
              <a:rPr lang="en-US" sz="2400" b="0" err="1"/>
              <a:t>đơn</a:t>
            </a:r>
            <a:r>
              <a:rPr lang="en-US" sz="2400" b="0"/>
              <a:t> </a:t>
            </a:r>
            <a:r>
              <a:rPr lang="en-US" sz="2400" b="0" err="1"/>
              <a:t>giản</a:t>
            </a:r>
            <a:r>
              <a:rPr lang="en-US" sz="2400" b="0"/>
              <a:t>, </a:t>
            </a:r>
            <a:r>
              <a:rPr lang="en-US" sz="2400" b="0" err="1" smtClean="0"/>
              <a:t>dễ</a:t>
            </a:r>
            <a:r>
              <a:rPr lang="en-US" sz="2400" b="0" smtClean="0"/>
              <a:t> </a:t>
            </a:r>
            <a:r>
              <a:rPr lang="en-US" sz="2400" b="0" err="1" smtClean="0"/>
              <a:t>sử</a:t>
            </a:r>
            <a:r>
              <a:rPr lang="en-US" sz="2400" b="0" smtClean="0"/>
              <a:t> </a:t>
            </a:r>
            <a:r>
              <a:rPr lang="en-US" sz="2400" b="0" err="1" smtClean="0"/>
              <a:t>dụng</a:t>
            </a:r>
            <a:endParaRPr lang="en-US" sz="2400" b="0"/>
          </a:p>
          <a:p>
            <a:pPr lvl="0"/>
            <a:r>
              <a:rPr lang="en-US" sz="2400" b="0" err="1"/>
              <a:t>Sử</a:t>
            </a:r>
            <a:r>
              <a:rPr lang="en-US" sz="2400" b="0"/>
              <a:t> </a:t>
            </a:r>
            <a:r>
              <a:rPr lang="en-US" sz="2400" b="0" err="1"/>
              <a:t>dụng</a:t>
            </a:r>
            <a:r>
              <a:rPr lang="en-US" sz="2400" b="0"/>
              <a:t> </a:t>
            </a:r>
            <a:r>
              <a:rPr lang="en-US" sz="2400" b="0" err="1"/>
              <a:t>ứng</a:t>
            </a:r>
            <a:r>
              <a:rPr lang="en-US" sz="2400" b="0"/>
              <a:t> </a:t>
            </a:r>
            <a:r>
              <a:rPr lang="en-US" sz="2400" b="0" err="1"/>
              <a:t>dụng</a:t>
            </a:r>
            <a:r>
              <a:rPr lang="en-US" sz="2400" b="0"/>
              <a:t> </a:t>
            </a:r>
            <a:r>
              <a:rPr lang="en-US" sz="2400" b="0" err="1"/>
              <a:t>mã</a:t>
            </a:r>
            <a:r>
              <a:rPr lang="en-US" sz="2400" b="0"/>
              <a:t> </a:t>
            </a:r>
            <a:r>
              <a:rPr lang="en-US" sz="2400" b="0" err="1"/>
              <a:t>nguồn</a:t>
            </a:r>
            <a:r>
              <a:rPr lang="en-US" sz="2400" b="0"/>
              <a:t> </a:t>
            </a:r>
            <a:r>
              <a:rPr lang="en-US" sz="2400" b="0" err="1"/>
              <a:t>mở</a:t>
            </a:r>
            <a:r>
              <a:rPr lang="en-US" sz="2400" b="0"/>
              <a:t> </a:t>
            </a:r>
            <a:r>
              <a:rPr lang="en-US" sz="2400" b="0" err="1"/>
              <a:t>trong</a:t>
            </a:r>
            <a:r>
              <a:rPr lang="en-US" sz="2400" b="0"/>
              <a:t> </a:t>
            </a:r>
            <a:r>
              <a:rPr lang="en-US" sz="2400" b="0" err="1"/>
              <a:t>quá</a:t>
            </a:r>
            <a:r>
              <a:rPr lang="en-US" sz="2400" b="0"/>
              <a:t> </a:t>
            </a:r>
            <a:r>
              <a:rPr lang="en-US" sz="2400" b="0" err="1"/>
              <a:t>trình</a:t>
            </a:r>
            <a:r>
              <a:rPr lang="en-US" sz="2400" b="0"/>
              <a:t> </a:t>
            </a:r>
            <a:r>
              <a:rPr lang="en-US" sz="2400" b="0" err="1"/>
              <a:t>phát</a:t>
            </a:r>
            <a:r>
              <a:rPr lang="en-US" sz="2400" b="0"/>
              <a:t> </a:t>
            </a:r>
            <a:r>
              <a:rPr lang="en-US" sz="2400" b="0" err="1"/>
              <a:t>triển</a:t>
            </a:r>
            <a:r>
              <a:rPr lang="en-US" sz="2400" b="0"/>
              <a:t> </a:t>
            </a:r>
            <a:r>
              <a:rPr lang="en-US" sz="2400" b="0" err="1"/>
              <a:t>hệ</a:t>
            </a:r>
            <a:r>
              <a:rPr lang="en-US" sz="2400" b="0"/>
              <a:t> </a:t>
            </a:r>
            <a:r>
              <a:rPr lang="en-US" sz="2400" b="0" err="1"/>
              <a:t>thống</a:t>
            </a:r>
            <a:r>
              <a:rPr lang="en-US" sz="2400" b="0"/>
              <a:t> </a:t>
            </a:r>
            <a:r>
              <a:rPr lang="en-US" sz="2400" b="0" err="1"/>
              <a:t>nên</a:t>
            </a:r>
            <a:r>
              <a:rPr lang="en-US" sz="2400" b="0"/>
              <a:t> </a:t>
            </a:r>
            <a:r>
              <a:rPr lang="en-US" sz="2400" b="0" err="1"/>
              <a:t>khi</a:t>
            </a:r>
            <a:r>
              <a:rPr lang="en-US" sz="2400" b="0"/>
              <a:t> </a:t>
            </a:r>
            <a:r>
              <a:rPr lang="en-US" sz="2400" b="0" err="1"/>
              <a:t>đưa</a:t>
            </a:r>
            <a:r>
              <a:rPr lang="en-US" sz="2400" b="0"/>
              <a:t> </a:t>
            </a:r>
            <a:r>
              <a:rPr lang="en-US" sz="2400" b="0" err="1"/>
              <a:t>vào</a:t>
            </a:r>
            <a:r>
              <a:rPr lang="en-US" sz="2400" b="0"/>
              <a:t> </a:t>
            </a:r>
            <a:r>
              <a:rPr lang="en-US" sz="2400" b="0" err="1"/>
              <a:t>sử</a:t>
            </a:r>
            <a:r>
              <a:rPr lang="en-US" sz="2400" b="0"/>
              <a:t> </a:t>
            </a:r>
            <a:r>
              <a:rPr lang="en-US" sz="2400" b="0" err="1"/>
              <a:t>dụng</a:t>
            </a:r>
            <a:r>
              <a:rPr lang="en-US" sz="2400" b="0"/>
              <a:t> </a:t>
            </a:r>
            <a:r>
              <a:rPr lang="en-US" sz="2400" b="0" err="1"/>
              <a:t>sẽ</a:t>
            </a:r>
            <a:r>
              <a:rPr lang="en-US" sz="2400" b="0"/>
              <a:t> </a:t>
            </a:r>
            <a:r>
              <a:rPr lang="en-US" sz="2400" b="0" err="1"/>
              <a:t>hạn</a:t>
            </a:r>
            <a:r>
              <a:rPr lang="en-US" sz="2400" b="0"/>
              <a:t> </a:t>
            </a:r>
            <a:r>
              <a:rPr lang="en-US" sz="2400" b="0" err="1"/>
              <a:t>chế</a:t>
            </a:r>
            <a:r>
              <a:rPr lang="en-US" sz="2400" b="0"/>
              <a:t> </a:t>
            </a:r>
            <a:r>
              <a:rPr lang="en-US" sz="2400" b="0" err="1"/>
              <a:t>được</a:t>
            </a:r>
            <a:r>
              <a:rPr lang="en-US" sz="2400" b="0"/>
              <a:t> chi </a:t>
            </a:r>
            <a:r>
              <a:rPr lang="en-US" sz="2400" b="0" err="1"/>
              <a:t>phí</a:t>
            </a:r>
            <a:endParaRPr lang="en-US" sz="2400" b="0"/>
          </a:p>
          <a:p>
            <a:pPr lvl="0"/>
            <a:r>
              <a:rPr lang="en-US" sz="2400" b="0" err="1"/>
              <a:t>Màu</a:t>
            </a:r>
            <a:r>
              <a:rPr lang="en-US" sz="2400" b="0"/>
              <a:t> </a:t>
            </a:r>
            <a:r>
              <a:rPr lang="en-US" sz="2400" b="0" err="1"/>
              <a:t>sắc</a:t>
            </a:r>
            <a:r>
              <a:rPr lang="en-US" sz="2400" b="0"/>
              <a:t> </a:t>
            </a:r>
            <a:r>
              <a:rPr lang="en-US" sz="2400" b="0" err="1"/>
              <a:t>hài</a:t>
            </a:r>
            <a:r>
              <a:rPr lang="en-US" sz="2400" b="0"/>
              <a:t> </a:t>
            </a:r>
            <a:r>
              <a:rPr lang="en-US" sz="2400" b="0" err="1"/>
              <a:t>hòa</a:t>
            </a:r>
            <a:r>
              <a:rPr lang="en-US" sz="2400" b="0"/>
              <a:t>, </a:t>
            </a:r>
            <a:r>
              <a:rPr lang="en-US" sz="2400" b="0" err="1"/>
              <a:t>dễ</a:t>
            </a:r>
            <a:r>
              <a:rPr lang="en-US" sz="2400" b="0"/>
              <a:t> </a:t>
            </a:r>
            <a:r>
              <a:rPr lang="en-US" sz="2400" b="0" err="1" smtClean="0"/>
              <a:t>nhìn</a:t>
            </a:r>
            <a:endParaRPr lang="en-US" sz="2400" b="0" smtClean="0"/>
          </a:p>
          <a:p>
            <a:pPr lvl="0"/>
            <a:r>
              <a:rPr lang="en-US" sz="2400" b="0" err="1" smtClean="0"/>
              <a:t>Toàn</a:t>
            </a:r>
            <a:r>
              <a:rPr lang="en-US" sz="2400" b="0" smtClean="0"/>
              <a:t> </a:t>
            </a:r>
            <a:r>
              <a:rPr lang="en-US" sz="2400" b="0" err="1" smtClean="0"/>
              <a:t>bộ</a:t>
            </a:r>
            <a:r>
              <a:rPr lang="en-US" sz="2400" b="0" smtClean="0"/>
              <a:t> </a:t>
            </a:r>
            <a:r>
              <a:rPr lang="en-US" sz="2400" b="0" err="1" smtClean="0"/>
              <a:t>hệ</a:t>
            </a:r>
            <a:r>
              <a:rPr lang="en-US" sz="2400" b="0" smtClean="0"/>
              <a:t> </a:t>
            </a:r>
            <a:r>
              <a:rPr lang="en-US" sz="2400" b="0" err="1" smtClean="0"/>
              <a:t>thống</a:t>
            </a:r>
            <a:r>
              <a:rPr lang="en-US" sz="2400" b="0" smtClean="0"/>
              <a:t> </a:t>
            </a:r>
            <a:r>
              <a:rPr lang="en-US" sz="2400" b="0" err="1" smtClean="0"/>
              <a:t>được</a:t>
            </a:r>
            <a:r>
              <a:rPr lang="en-US" sz="2400" b="0" smtClean="0"/>
              <a:t> </a:t>
            </a:r>
            <a:r>
              <a:rPr lang="en-US" sz="2400" b="0" err="1" smtClean="0"/>
              <a:t>thực</a:t>
            </a:r>
            <a:r>
              <a:rPr lang="en-US" sz="2400" b="0" smtClean="0"/>
              <a:t> </a:t>
            </a:r>
            <a:r>
              <a:rPr lang="en-US" sz="2400" b="0" err="1" smtClean="0"/>
              <a:t>hiện</a:t>
            </a:r>
            <a:r>
              <a:rPr lang="en-US" sz="2400" b="0" smtClean="0"/>
              <a:t> </a:t>
            </a:r>
            <a:r>
              <a:rPr lang="en-US" sz="2400" b="0" err="1" smtClean="0"/>
              <a:t>theo</a:t>
            </a:r>
            <a:r>
              <a:rPr lang="en-US" sz="2400" b="0" smtClean="0"/>
              <a:t> </a:t>
            </a:r>
            <a:r>
              <a:rPr lang="en-US" sz="2400" b="0" err="1" smtClean="0"/>
              <a:t>mô</a:t>
            </a:r>
            <a:r>
              <a:rPr lang="en-US" sz="2400" b="0" smtClean="0"/>
              <a:t> </a:t>
            </a:r>
            <a:r>
              <a:rPr lang="en-US" sz="2400" b="0" err="1" smtClean="0"/>
              <a:t>hình</a:t>
            </a:r>
            <a:r>
              <a:rPr lang="en-US" sz="2400" b="0" smtClean="0"/>
              <a:t> MVC, </a:t>
            </a:r>
            <a:r>
              <a:rPr lang="en-US" sz="2400" b="0" err="1" smtClean="0"/>
              <a:t>nên</a:t>
            </a:r>
            <a:r>
              <a:rPr lang="en-US" sz="2400" b="0" smtClean="0"/>
              <a:t> </a:t>
            </a:r>
            <a:r>
              <a:rPr lang="en-US" sz="2400" b="0" err="1" smtClean="0"/>
              <a:t>dễ</a:t>
            </a:r>
            <a:r>
              <a:rPr lang="en-US" sz="2400" b="0" smtClean="0"/>
              <a:t> </a:t>
            </a:r>
            <a:r>
              <a:rPr lang="en-US" sz="2400" b="0" err="1" smtClean="0"/>
              <a:t>dàng</a:t>
            </a:r>
            <a:r>
              <a:rPr lang="en-US" sz="2400" b="0" smtClean="0"/>
              <a:t> </a:t>
            </a:r>
            <a:r>
              <a:rPr lang="en-US" sz="2400" b="0" err="1" smtClean="0"/>
              <a:t>cho</a:t>
            </a:r>
            <a:r>
              <a:rPr lang="en-US" sz="2400" b="0" smtClean="0"/>
              <a:t> </a:t>
            </a:r>
            <a:r>
              <a:rPr lang="en-US" sz="2400" b="0" err="1" smtClean="0"/>
              <a:t>việc</a:t>
            </a:r>
            <a:r>
              <a:rPr lang="en-US" sz="2400" b="0" smtClean="0"/>
              <a:t> </a:t>
            </a:r>
            <a:r>
              <a:rPr lang="en-US" sz="2400" b="0" err="1" smtClean="0"/>
              <a:t>nâng</a:t>
            </a:r>
            <a:r>
              <a:rPr lang="en-US" sz="2400" b="0" smtClean="0"/>
              <a:t> </a:t>
            </a:r>
            <a:r>
              <a:rPr lang="en-US" sz="2400" b="0" err="1" smtClean="0"/>
              <a:t>cấp</a:t>
            </a:r>
            <a:r>
              <a:rPr lang="en-US" sz="2400" b="0" smtClean="0"/>
              <a:t> </a:t>
            </a:r>
            <a:r>
              <a:rPr lang="en-US" sz="2400" b="0" err="1" smtClean="0"/>
              <a:t>và</a:t>
            </a:r>
            <a:r>
              <a:rPr lang="en-US" sz="2400" b="0" smtClean="0"/>
              <a:t> </a:t>
            </a:r>
            <a:r>
              <a:rPr lang="en-US" sz="2400" b="0" err="1" smtClean="0"/>
              <a:t>bảo</a:t>
            </a:r>
            <a:r>
              <a:rPr lang="en-US" sz="2400" b="0" smtClean="0"/>
              <a:t> </a:t>
            </a:r>
            <a:r>
              <a:rPr lang="en-US" sz="2400" b="0" err="1" smtClean="0"/>
              <a:t>trì</a:t>
            </a:r>
            <a:endParaRPr lang="en-US" sz="2400" b="0"/>
          </a:p>
        </p:txBody>
      </p:sp>
      <p:sp>
        <p:nvSpPr>
          <p:cNvPr id="2" name="Slide Number Placeholder 1"/>
          <p:cNvSpPr>
            <a:spLocks noGrp="1"/>
          </p:cNvSpPr>
          <p:nvPr>
            <p:ph type="sldNum" sz="quarter" idx="12"/>
          </p:nvPr>
        </p:nvSpPr>
        <p:spPr/>
        <p:txBody>
          <a:bodyPr/>
          <a:lstStyle/>
          <a:p>
            <a:pPr>
              <a:defRPr/>
            </a:pPr>
            <a:fld id="{20CDDA0F-6228-4D21-A34F-D991946E76B9}" type="slidenum">
              <a:rPr lang="en-US" altLang="en-US" smtClean="0"/>
              <a:pPr>
                <a:defRPr/>
              </a:pPr>
              <a:t>23</a:t>
            </a:fld>
            <a:endParaRPr lang="en-US" altLang="en-US"/>
          </a:p>
        </p:txBody>
      </p:sp>
    </p:spTree>
    <p:extLst>
      <p:ext uri="{BB962C8B-B14F-4D97-AF65-F5344CB8AC3E}">
        <p14:creationId xmlns:p14="http://schemas.microsoft.com/office/powerpoint/2010/main" val="3554008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down)">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wipe(down)">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wipe(down)">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wipe(down)">
                                      <p:cBhvr>
                                        <p:cTn id="22"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752600" y="282575"/>
            <a:ext cx="7086600" cy="944563"/>
          </a:xfrm>
        </p:spPr>
        <p:txBody>
          <a:bodyPr/>
          <a:lstStyle/>
          <a:p>
            <a:r>
              <a:rPr lang="en-US" err="1"/>
              <a:t>Hạn</a:t>
            </a:r>
            <a:r>
              <a:rPr lang="en-US"/>
              <a:t> </a:t>
            </a:r>
            <a:r>
              <a:rPr lang="en-US" err="1"/>
              <a:t>chế</a:t>
            </a:r>
            <a:endParaRPr lang="en-US"/>
          </a:p>
        </p:txBody>
      </p:sp>
      <p:sp>
        <p:nvSpPr>
          <p:cNvPr id="5" name="Content Placeholder 4"/>
          <p:cNvSpPr>
            <a:spLocks noGrp="1"/>
          </p:cNvSpPr>
          <p:nvPr>
            <p:ph idx="1"/>
          </p:nvPr>
        </p:nvSpPr>
        <p:spPr>
          <a:xfrm>
            <a:off x="609600" y="1633538"/>
            <a:ext cx="8229600" cy="4691062"/>
          </a:xfrm>
        </p:spPr>
        <p:txBody>
          <a:bodyPr/>
          <a:lstStyle/>
          <a:p>
            <a:pPr lvl="0"/>
            <a:r>
              <a:rPr lang="en-US" sz="2400" b="0" dirty="0" err="1" smtClean="0"/>
              <a:t>Ứng</a:t>
            </a:r>
            <a:r>
              <a:rPr lang="en-US" sz="2400" b="0" dirty="0" smtClean="0"/>
              <a:t> </a:t>
            </a:r>
            <a:r>
              <a:rPr lang="en-US" sz="2400" b="0" dirty="0" err="1" smtClean="0"/>
              <a:t>dụng</a:t>
            </a:r>
            <a:r>
              <a:rPr lang="en-US" sz="2400" b="0" dirty="0" smtClean="0"/>
              <a:t> </a:t>
            </a:r>
            <a:r>
              <a:rPr lang="en-US" sz="2400" b="0" dirty="0" err="1"/>
              <a:t>chưa</a:t>
            </a:r>
            <a:r>
              <a:rPr lang="en-US" sz="2400" b="0" dirty="0"/>
              <a:t> </a:t>
            </a:r>
            <a:r>
              <a:rPr lang="en-US" sz="2400" b="0" dirty="0" err="1"/>
              <a:t>được</a:t>
            </a:r>
            <a:r>
              <a:rPr lang="en-US" sz="2400" b="0" dirty="0"/>
              <a:t> </a:t>
            </a:r>
            <a:r>
              <a:rPr lang="en-US" sz="2400" b="0" dirty="0" err="1"/>
              <a:t>triển</a:t>
            </a:r>
            <a:r>
              <a:rPr lang="en-US" sz="2400" b="0" dirty="0"/>
              <a:t> </a:t>
            </a:r>
            <a:r>
              <a:rPr lang="en-US" sz="2400" b="0" dirty="0" err="1"/>
              <a:t>khai</a:t>
            </a:r>
            <a:r>
              <a:rPr lang="en-US" sz="2400" b="0" dirty="0"/>
              <a:t> </a:t>
            </a:r>
            <a:r>
              <a:rPr lang="en-US" sz="2400" b="0" dirty="0" err="1"/>
              <a:t>thực</a:t>
            </a:r>
            <a:r>
              <a:rPr lang="en-US" sz="2400" b="0" dirty="0"/>
              <a:t> </a:t>
            </a:r>
            <a:r>
              <a:rPr lang="en-US" sz="2400" b="0" dirty="0" err="1" smtClean="0"/>
              <a:t>tế</a:t>
            </a:r>
            <a:r>
              <a:rPr lang="en-US" sz="2400" b="0" dirty="0" smtClean="0"/>
              <a:t>, </a:t>
            </a:r>
            <a:r>
              <a:rPr lang="en-US" sz="2400" b="0" dirty="0" err="1" smtClean="0"/>
              <a:t>có</a:t>
            </a:r>
            <a:r>
              <a:rPr lang="en-US" sz="2400" b="0" dirty="0" smtClean="0"/>
              <a:t> </a:t>
            </a:r>
            <a:r>
              <a:rPr lang="en-US" sz="2400" b="0" dirty="0" err="1"/>
              <a:t>thể</a:t>
            </a:r>
            <a:r>
              <a:rPr lang="en-US" sz="2400" b="0" dirty="0"/>
              <a:t> </a:t>
            </a:r>
            <a:r>
              <a:rPr lang="en-US" sz="2400" b="0" dirty="0" err="1"/>
              <a:t>tồn</a:t>
            </a:r>
            <a:r>
              <a:rPr lang="en-US" sz="2400" b="0" dirty="0"/>
              <a:t> </a:t>
            </a:r>
            <a:r>
              <a:rPr lang="en-US" sz="2400" b="0" dirty="0" err="1"/>
              <a:t>tại</a:t>
            </a:r>
            <a:r>
              <a:rPr lang="en-US" sz="2400" b="0" dirty="0"/>
              <a:t> </a:t>
            </a:r>
            <a:r>
              <a:rPr lang="en-US" sz="2400" b="0" dirty="0" err="1"/>
              <a:t>lỗi</a:t>
            </a:r>
            <a:r>
              <a:rPr lang="en-US" sz="2400" b="0" dirty="0"/>
              <a:t> </a:t>
            </a:r>
            <a:r>
              <a:rPr lang="en-US" sz="2400" b="0" dirty="0" err="1"/>
              <a:t>chưa</a:t>
            </a:r>
            <a:r>
              <a:rPr lang="en-US" sz="2400" b="0" dirty="0"/>
              <a:t> </a:t>
            </a:r>
            <a:r>
              <a:rPr lang="en-US" sz="2400" b="0" dirty="0" err="1"/>
              <a:t>lường</a:t>
            </a:r>
            <a:r>
              <a:rPr lang="en-US" sz="2400" b="0" dirty="0"/>
              <a:t> </a:t>
            </a:r>
            <a:r>
              <a:rPr lang="en-US" sz="2400" b="0" dirty="0" err="1" smtClean="0"/>
              <a:t>trước</a:t>
            </a:r>
            <a:r>
              <a:rPr lang="en-US" sz="2400" b="0" dirty="0" smtClean="0"/>
              <a:t>, </a:t>
            </a:r>
            <a:r>
              <a:rPr lang="en-US" sz="2400" b="0" dirty="0" err="1" smtClean="0"/>
              <a:t>cần</a:t>
            </a:r>
            <a:r>
              <a:rPr lang="en-US" sz="2400" b="0" dirty="0" smtClean="0"/>
              <a:t> </a:t>
            </a:r>
            <a:r>
              <a:rPr lang="en-US" sz="2400" b="0" dirty="0" err="1" smtClean="0"/>
              <a:t>kết</a:t>
            </a:r>
            <a:r>
              <a:rPr lang="en-US" sz="2400" b="0" dirty="0" smtClean="0"/>
              <a:t> </a:t>
            </a:r>
            <a:r>
              <a:rPr lang="en-US" sz="2400" b="0" dirty="0" err="1" smtClean="0"/>
              <a:t>hợp</a:t>
            </a:r>
            <a:r>
              <a:rPr lang="en-US" sz="2400" b="0" dirty="0" smtClean="0"/>
              <a:t> </a:t>
            </a:r>
            <a:r>
              <a:rPr lang="en-US" sz="2400" b="0" dirty="0" err="1" smtClean="0"/>
              <a:t>bảo</a:t>
            </a:r>
            <a:r>
              <a:rPr lang="en-US" sz="2400" b="0" dirty="0" smtClean="0"/>
              <a:t> </a:t>
            </a:r>
            <a:r>
              <a:rPr lang="en-US" sz="2400" b="0" dirty="0" err="1" smtClean="0"/>
              <a:t>trì</a:t>
            </a:r>
            <a:r>
              <a:rPr lang="en-US" sz="2400" b="0" dirty="0" smtClean="0"/>
              <a:t> </a:t>
            </a:r>
            <a:r>
              <a:rPr lang="en-US" sz="2400" b="0" dirty="0" err="1" smtClean="0"/>
              <a:t>sửa</a:t>
            </a:r>
            <a:r>
              <a:rPr lang="en-US" sz="2400" b="0" dirty="0" smtClean="0"/>
              <a:t> </a:t>
            </a:r>
            <a:r>
              <a:rPr lang="en-US" sz="2400" b="0" dirty="0" err="1" smtClean="0"/>
              <a:t>lỗi</a:t>
            </a:r>
            <a:r>
              <a:rPr lang="en-US" sz="2400" b="0" dirty="0" smtClean="0"/>
              <a:t> </a:t>
            </a:r>
            <a:r>
              <a:rPr lang="en-US" sz="2400" b="0" dirty="0" err="1" smtClean="0"/>
              <a:t>trong</a:t>
            </a:r>
            <a:r>
              <a:rPr lang="en-US" sz="2400" b="0" dirty="0" smtClean="0"/>
              <a:t> </a:t>
            </a:r>
            <a:r>
              <a:rPr lang="en-US" sz="2400" b="0" dirty="0" err="1" smtClean="0"/>
              <a:t>thời</a:t>
            </a:r>
            <a:r>
              <a:rPr lang="en-US" sz="2400" b="0" dirty="0" smtClean="0"/>
              <a:t> </a:t>
            </a:r>
            <a:r>
              <a:rPr lang="en-US" sz="2400" b="0" dirty="0" err="1" smtClean="0"/>
              <a:t>gian</a:t>
            </a:r>
            <a:r>
              <a:rPr lang="en-US" sz="2400" b="0" dirty="0" smtClean="0"/>
              <a:t> </a:t>
            </a:r>
            <a:r>
              <a:rPr lang="en-US" sz="2400" b="0" dirty="0" err="1" smtClean="0"/>
              <a:t>tiếp</a:t>
            </a:r>
            <a:r>
              <a:rPr lang="en-US" sz="2400" b="0" dirty="0" smtClean="0"/>
              <a:t> </a:t>
            </a:r>
            <a:r>
              <a:rPr lang="en-US" sz="2400" b="0" dirty="0" err="1" smtClean="0"/>
              <a:t>theo.</a:t>
            </a:r>
            <a:endParaRPr lang="en-US" sz="2400" b="0" dirty="0" smtClean="0"/>
          </a:p>
          <a:p>
            <a:pPr lvl="0"/>
            <a:r>
              <a:rPr lang="en-US" sz="2400" b="0" dirty="0" err="1" smtClean="0"/>
              <a:t>Khi</a:t>
            </a:r>
            <a:r>
              <a:rPr lang="en-US" sz="2400" b="0" dirty="0" smtClean="0"/>
              <a:t> </a:t>
            </a:r>
            <a:r>
              <a:rPr lang="en-US" sz="2400" b="0" dirty="0" err="1"/>
              <a:t>phát</a:t>
            </a:r>
            <a:r>
              <a:rPr lang="en-US" sz="2400" b="0" dirty="0"/>
              <a:t> </a:t>
            </a:r>
            <a:r>
              <a:rPr lang="en-US" sz="2400" b="0" dirty="0" err="1"/>
              <a:t>triển</a:t>
            </a:r>
            <a:r>
              <a:rPr lang="en-US" sz="2400" b="0" dirty="0"/>
              <a:t> </a:t>
            </a:r>
            <a:r>
              <a:rPr lang="en-US" sz="2400" b="0" dirty="0" err="1"/>
              <a:t>ứng</a:t>
            </a:r>
            <a:r>
              <a:rPr lang="en-US" sz="2400" b="0" dirty="0"/>
              <a:t> </a:t>
            </a:r>
            <a:r>
              <a:rPr lang="en-US" sz="2400" b="0" dirty="0" err="1"/>
              <a:t>dụng</a:t>
            </a:r>
            <a:r>
              <a:rPr lang="en-US" sz="2400" b="0" dirty="0"/>
              <a:t>, </a:t>
            </a:r>
            <a:r>
              <a:rPr lang="en-US" sz="2400" b="0" dirty="0" err="1"/>
              <a:t>một</a:t>
            </a:r>
            <a:r>
              <a:rPr lang="en-US" sz="2400" b="0" dirty="0"/>
              <a:t> </a:t>
            </a:r>
            <a:r>
              <a:rPr lang="en-US" sz="2400" b="0" dirty="0" err="1"/>
              <a:t>vài</a:t>
            </a:r>
            <a:r>
              <a:rPr lang="en-US" sz="2400" b="0" dirty="0"/>
              <a:t> </a:t>
            </a:r>
            <a:r>
              <a:rPr lang="en-US" sz="2400" b="0" dirty="0" err="1" smtClean="0"/>
              <a:t>chức</a:t>
            </a:r>
            <a:r>
              <a:rPr lang="en-US" sz="2400" b="0" dirty="0" smtClean="0"/>
              <a:t> </a:t>
            </a:r>
            <a:r>
              <a:rPr lang="en-US" sz="2400" b="0" dirty="0" err="1" smtClean="0"/>
              <a:t>năng</a:t>
            </a:r>
            <a:r>
              <a:rPr lang="en-US" sz="2400" b="0" dirty="0" smtClean="0"/>
              <a:t> </a:t>
            </a:r>
            <a:r>
              <a:rPr lang="en-US" sz="2400" b="0" dirty="0" err="1"/>
              <a:t>được</a:t>
            </a:r>
            <a:r>
              <a:rPr lang="en-US" sz="2400" b="0" dirty="0"/>
              <a:t> </a:t>
            </a:r>
            <a:r>
              <a:rPr lang="en-US" sz="2400" b="0" dirty="0" err="1"/>
              <a:t>phát</a:t>
            </a:r>
            <a:r>
              <a:rPr lang="en-US" sz="2400" b="0" dirty="0"/>
              <a:t> </a:t>
            </a:r>
            <a:r>
              <a:rPr lang="en-US" sz="2400" b="0" dirty="0" err="1"/>
              <a:t>triển</a:t>
            </a:r>
            <a:r>
              <a:rPr lang="en-US" sz="2400" b="0" dirty="0"/>
              <a:t> </a:t>
            </a:r>
            <a:r>
              <a:rPr lang="en-US" sz="2400" b="0" dirty="0" err="1"/>
              <a:t>theo</a:t>
            </a:r>
            <a:r>
              <a:rPr lang="en-US" sz="2400" b="0" dirty="0"/>
              <a:t> </a:t>
            </a:r>
            <a:r>
              <a:rPr lang="en-US" sz="2400" b="0" dirty="0" err="1"/>
              <a:t>chủ</a:t>
            </a:r>
            <a:r>
              <a:rPr lang="en-US" sz="2400" b="0" dirty="0"/>
              <a:t> </a:t>
            </a:r>
            <a:r>
              <a:rPr lang="en-US" sz="2400" b="0" dirty="0" err="1"/>
              <a:t>quan</a:t>
            </a:r>
            <a:r>
              <a:rPr lang="en-US" sz="2400" b="0" dirty="0"/>
              <a:t> </a:t>
            </a:r>
            <a:r>
              <a:rPr lang="en-US" sz="2400" b="0" dirty="0" err="1"/>
              <a:t>người</a:t>
            </a:r>
            <a:r>
              <a:rPr lang="en-US" sz="2400" b="0" dirty="0"/>
              <a:t> </a:t>
            </a:r>
            <a:r>
              <a:rPr lang="en-US" sz="2400" b="0" dirty="0" err="1"/>
              <a:t>viết</a:t>
            </a:r>
            <a:r>
              <a:rPr lang="en-US" sz="2400" b="0" dirty="0"/>
              <a:t>, </a:t>
            </a:r>
            <a:r>
              <a:rPr lang="en-US" sz="2400" b="0" dirty="0" err="1"/>
              <a:t>nên</a:t>
            </a:r>
            <a:r>
              <a:rPr lang="en-US" sz="2400" b="0" dirty="0"/>
              <a:t> </a:t>
            </a:r>
            <a:r>
              <a:rPr lang="en-US" sz="2400" b="0" dirty="0" err="1"/>
              <a:t>có</a:t>
            </a:r>
            <a:r>
              <a:rPr lang="en-US" sz="2400" b="0" dirty="0"/>
              <a:t> </a:t>
            </a:r>
            <a:r>
              <a:rPr lang="en-US" sz="2400" b="0" dirty="0" err="1"/>
              <a:t>thể</a:t>
            </a:r>
            <a:r>
              <a:rPr lang="en-US" sz="2400" b="0" dirty="0"/>
              <a:t> </a:t>
            </a:r>
            <a:r>
              <a:rPr lang="en-US" sz="2400" b="0" dirty="0" err="1"/>
              <a:t>không</a:t>
            </a:r>
            <a:r>
              <a:rPr lang="en-US" sz="2400" b="0" dirty="0"/>
              <a:t> </a:t>
            </a:r>
            <a:r>
              <a:rPr lang="en-US" sz="2400" b="0" dirty="0" err="1"/>
              <a:t>giống</a:t>
            </a:r>
            <a:r>
              <a:rPr lang="en-US" sz="2400" b="0" dirty="0"/>
              <a:t> </a:t>
            </a:r>
            <a:r>
              <a:rPr lang="en-US" sz="2400" b="0" dirty="0" err="1"/>
              <a:t>với</a:t>
            </a:r>
            <a:r>
              <a:rPr lang="en-US" sz="2400" b="0" dirty="0"/>
              <a:t> </a:t>
            </a:r>
            <a:r>
              <a:rPr lang="en-US" sz="2400" b="0" dirty="0" err="1"/>
              <a:t>thực</a:t>
            </a:r>
            <a:r>
              <a:rPr lang="en-US" sz="2400" b="0" dirty="0"/>
              <a:t> </a:t>
            </a:r>
            <a:r>
              <a:rPr lang="en-US" sz="2400" b="0" dirty="0" err="1" smtClean="0"/>
              <a:t>tế</a:t>
            </a:r>
            <a:r>
              <a:rPr lang="en-US" sz="2400" b="0" dirty="0" smtClean="0"/>
              <a:t>.</a:t>
            </a:r>
            <a:endParaRPr lang="en-US" sz="2400" b="0" dirty="0"/>
          </a:p>
        </p:txBody>
      </p:sp>
      <p:sp>
        <p:nvSpPr>
          <p:cNvPr id="2" name="Slide Number Placeholder 1"/>
          <p:cNvSpPr>
            <a:spLocks noGrp="1"/>
          </p:cNvSpPr>
          <p:nvPr>
            <p:ph type="sldNum" sz="quarter" idx="12"/>
          </p:nvPr>
        </p:nvSpPr>
        <p:spPr/>
        <p:txBody>
          <a:bodyPr/>
          <a:lstStyle/>
          <a:p>
            <a:pPr>
              <a:defRPr/>
            </a:pPr>
            <a:fld id="{20CDDA0F-6228-4D21-A34F-D991946E76B9}" type="slidenum">
              <a:rPr lang="en-US" altLang="en-US" smtClean="0"/>
              <a:pPr>
                <a:defRPr/>
              </a:pPr>
              <a:t>24</a:t>
            </a:fld>
            <a:endParaRPr lang="en-US" altLang="en-US"/>
          </a:p>
        </p:txBody>
      </p:sp>
    </p:spTree>
    <p:extLst>
      <p:ext uri="{BB962C8B-B14F-4D97-AF65-F5344CB8AC3E}">
        <p14:creationId xmlns:p14="http://schemas.microsoft.com/office/powerpoint/2010/main" val="2503580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down)">
                                      <p:cBhvr>
                                        <p:cTn id="7" dur="500"/>
                                        <p:tgtEl>
                                          <p:spTgt spid="5">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wipe(down)">
                                      <p:cBhvr>
                                        <p:cTn id="10"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752600" y="282575"/>
            <a:ext cx="6096000" cy="944563"/>
          </a:xfrm>
        </p:spPr>
        <p:txBody>
          <a:bodyPr/>
          <a:lstStyle/>
          <a:p>
            <a:pPr algn="ctr"/>
            <a:r>
              <a:rPr lang="en-US" smtClean="0"/>
              <a:t>KẾT LUẬN</a:t>
            </a:r>
            <a:endParaRPr lang="en-US"/>
          </a:p>
        </p:txBody>
      </p:sp>
      <p:sp>
        <p:nvSpPr>
          <p:cNvPr id="6" name="Content Placeholder 4"/>
          <p:cNvSpPr>
            <a:spLocks noGrp="1"/>
          </p:cNvSpPr>
          <p:nvPr>
            <p:ph idx="1"/>
          </p:nvPr>
        </p:nvSpPr>
        <p:spPr>
          <a:xfrm>
            <a:off x="609600" y="1633538"/>
            <a:ext cx="8229600" cy="4691062"/>
          </a:xfrm>
        </p:spPr>
        <p:txBody>
          <a:bodyPr/>
          <a:lstStyle/>
          <a:p>
            <a:pPr>
              <a:buFont typeface="Wingdings" panose="05000000000000000000" pitchFamily="2" charset="2"/>
              <a:buChar char="v"/>
            </a:pPr>
            <a:r>
              <a:rPr lang="en-US" dirty="0" err="1" smtClean="0"/>
              <a:t>Hướng</a:t>
            </a:r>
            <a:r>
              <a:rPr lang="en-US" dirty="0" smtClean="0"/>
              <a:t> </a:t>
            </a:r>
            <a:r>
              <a:rPr lang="en-US" dirty="0" err="1" smtClean="0"/>
              <a:t>phát</a:t>
            </a:r>
            <a:r>
              <a:rPr lang="en-US" dirty="0" smtClean="0"/>
              <a:t> </a:t>
            </a:r>
            <a:r>
              <a:rPr lang="en-US" dirty="0" err="1" smtClean="0"/>
              <a:t>triển</a:t>
            </a:r>
            <a:endParaRPr lang="en-US" dirty="0" smtClean="0"/>
          </a:p>
          <a:p>
            <a:pPr>
              <a:buFont typeface="Arial" panose="020B0604020202020204" pitchFamily="34" charset="0"/>
              <a:buChar char="•"/>
            </a:pPr>
            <a:r>
              <a:rPr lang="en-US" sz="2400" b="0" dirty="0" err="1" smtClean="0"/>
              <a:t>Tiếp</a:t>
            </a:r>
            <a:r>
              <a:rPr lang="en-US" sz="2400" b="0" dirty="0" smtClean="0"/>
              <a:t> </a:t>
            </a:r>
            <a:r>
              <a:rPr lang="en-US" sz="2400" b="0" dirty="0" err="1"/>
              <a:t>tục</a:t>
            </a:r>
            <a:r>
              <a:rPr lang="en-US" sz="2400" b="0" dirty="0"/>
              <a:t> </a:t>
            </a:r>
            <a:r>
              <a:rPr lang="en-US" sz="2400" b="0" dirty="0" err="1"/>
              <a:t>nghiên</a:t>
            </a:r>
            <a:r>
              <a:rPr lang="en-US" sz="2400" b="0" dirty="0"/>
              <a:t> </a:t>
            </a:r>
            <a:r>
              <a:rPr lang="en-US" sz="2400" b="0" dirty="0" err="1"/>
              <a:t>cứu</a:t>
            </a:r>
            <a:r>
              <a:rPr lang="en-US" sz="2400" b="0" dirty="0"/>
              <a:t> </a:t>
            </a:r>
            <a:r>
              <a:rPr lang="en-US" sz="2400" b="0" dirty="0" err="1"/>
              <a:t>để</a:t>
            </a:r>
            <a:r>
              <a:rPr lang="en-US" sz="2400" b="0" dirty="0"/>
              <a:t> </a:t>
            </a:r>
            <a:r>
              <a:rPr lang="en-US" sz="2400" b="0" dirty="0" err="1"/>
              <a:t>hoàn</a:t>
            </a:r>
            <a:r>
              <a:rPr lang="en-US" sz="2400" b="0" dirty="0"/>
              <a:t> </a:t>
            </a:r>
            <a:r>
              <a:rPr lang="en-US" sz="2400" b="0" dirty="0" err="1"/>
              <a:t>thiện</a:t>
            </a:r>
            <a:r>
              <a:rPr lang="en-US" sz="2400" b="0" dirty="0"/>
              <a:t> </a:t>
            </a:r>
            <a:r>
              <a:rPr lang="en-US" sz="2400" b="0" dirty="0" err="1"/>
              <a:t>toàn</a:t>
            </a:r>
            <a:r>
              <a:rPr lang="en-US" sz="2400" b="0" dirty="0"/>
              <a:t> </a:t>
            </a:r>
            <a:r>
              <a:rPr lang="en-US" sz="2400" b="0" dirty="0" err="1"/>
              <a:t>bộ</a:t>
            </a:r>
            <a:r>
              <a:rPr lang="en-US" sz="2400" b="0" dirty="0"/>
              <a:t> </a:t>
            </a:r>
            <a:r>
              <a:rPr lang="en-US" sz="2400" b="0" dirty="0" err="1"/>
              <a:t>hệ</a:t>
            </a:r>
            <a:r>
              <a:rPr lang="en-US" sz="2400" b="0" dirty="0"/>
              <a:t> </a:t>
            </a:r>
            <a:r>
              <a:rPr lang="en-US" sz="2400" b="0" dirty="0" err="1"/>
              <a:t>thống</a:t>
            </a:r>
            <a:endParaRPr lang="en-US" sz="2400" b="0" dirty="0"/>
          </a:p>
          <a:p>
            <a:pPr lvl="0"/>
            <a:r>
              <a:rPr lang="en-US" sz="2400" b="0" dirty="0" err="1"/>
              <a:t>Tiếp</a:t>
            </a:r>
            <a:r>
              <a:rPr lang="en-US" sz="2400" b="0" dirty="0"/>
              <a:t> </a:t>
            </a:r>
            <a:r>
              <a:rPr lang="en-US" sz="2400" b="0" dirty="0" err="1"/>
              <a:t>tục</a:t>
            </a:r>
            <a:r>
              <a:rPr lang="en-US" sz="2400" b="0" dirty="0"/>
              <a:t> </a:t>
            </a:r>
            <a:r>
              <a:rPr lang="en-US" sz="2400" b="0" dirty="0" err="1"/>
              <a:t>nghiên</a:t>
            </a:r>
            <a:r>
              <a:rPr lang="en-US" sz="2400" b="0" dirty="0"/>
              <a:t> </a:t>
            </a:r>
            <a:r>
              <a:rPr lang="en-US" sz="2400" b="0" dirty="0" err="1"/>
              <a:t>cứu</a:t>
            </a:r>
            <a:r>
              <a:rPr lang="en-US" sz="2400" b="0" dirty="0"/>
              <a:t> </a:t>
            </a:r>
            <a:r>
              <a:rPr lang="en-US" sz="2400" b="0" dirty="0" err="1"/>
              <a:t>các</a:t>
            </a:r>
            <a:r>
              <a:rPr lang="en-US" sz="2400" b="0" dirty="0"/>
              <a:t> </a:t>
            </a:r>
            <a:r>
              <a:rPr lang="en-US" sz="2400" b="0" dirty="0" err="1"/>
              <a:t>quy</a:t>
            </a:r>
            <a:r>
              <a:rPr lang="en-US" sz="2400" b="0" dirty="0"/>
              <a:t> </a:t>
            </a:r>
            <a:r>
              <a:rPr lang="en-US" sz="2400" b="0" dirty="0" err="1"/>
              <a:t>trình</a:t>
            </a:r>
            <a:r>
              <a:rPr lang="en-US" sz="2400" b="0" dirty="0"/>
              <a:t> </a:t>
            </a:r>
            <a:r>
              <a:rPr lang="en-US" sz="2400" b="0" dirty="0" err="1"/>
              <a:t>nghiệp</a:t>
            </a:r>
            <a:r>
              <a:rPr lang="en-US" sz="2400" b="0" dirty="0"/>
              <a:t> </a:t>
            </a:r>
            <a:r>
              <a:rPr lang="en-US" sz="2400" b="0" dirty="0" err="1"/>
              <a:t>vụ</a:t>
            </a:r>
            <a:r>
              <a:rPr lang="en-US" sz="2400" b="0" dirty="0"/>
              <a:t> </a:t>
            </a:r>
            <a:r>
              <a:rPr lang="en-US" sz="2400" b="0" dirty="0" err="1"/>
              <a:t>việc</a:t>
            </a:r>
            <a:r>
              <a:rPr lang="en-US" sz="2400" b="0" dirty="0"/>
              <a:t> </a:t>
            </a:r>
            <a:r>
              <a:rPr lang="en-US" sz="2400" b="0" dirty="0" err="1"/>
              <a:t>quản</a:t>
            </a:r>
            <a:r>
              <a:rPr lang="en-US" sz="2400" b="0" dirty="0"/>
              <a:t> </a:t>
            </a:r>
            <a:r>
              <a:rPr lang="en-US" sz="2400" b="0" dirty="0" err="1"/>
              <a:t>lý</a:t>
            </a:r>
            <a:r>
              <a:rPr lang="en-US" sz="2400" b="0" dirty="0"/>
              <a:t> </a:t>
            </a:r>
            <a:r>
              <a:rPr lang="en-US" sz="2400" b="0" dirty="0" err="1"/>
              <a:t>phòng</a:t>
            </a:r>
            <a:r>
              <a:rPr lang="en-US" sz="2400" b="0" dirty="0"/>
              <a:t> </a:t>
            </a:r>
            <a:r>
              <a:rPr lang="en-US" sz="2400" b="0" dirty="0" err="1"/>
              <a:t>thực</a:t>
            </a:r>
            <a:r>
              <a:rPr lang="en-US" sz="2400" b="0" dirty="0"/>
              <a:t> </a:t>
            </a:r>
            <a:r>
              <a:rPr lang="en-US" sz="2400" b="0" dirty="0" err="1"/>
              <a:t>hành</a:t>
            </a:r>
            <a:r>
              <a:rPr lang="en-US" sz="2400" b="0" dirty="0"/>
              <a:t> </a:t>
            </a:r>
            <a:r>
              <a:rPr lang="en-US" sz="2400" b="0" dirty="0" err="1"/>
              <a:t>nắm</a:t>
            </a:r>
            <a:r>
              <a:rPr lang="en-US" sz="2400" b="0" dirty="0"/>
              <a:t> </a:t>
            </a:r>
            <a:r>
              <a:rPr lang="en-US" sz="2400" b="0" dirty="0" err="1"/>
              <a:t>bắt</a:t>
            </a:r>
            <a:r>
              <a:rPr lang="en-US" sz="2400" b="0" dirty="0"/>
              <a:t> </a:t>
            </a:r>
            <a:r>
              <a:rPr lang="en-US" sz="2400" b="0" dirty="0" err="1"/>
              <a:t>sự</a:t>
            </a:r>
            <a:r>
              <a:rPr lang="en-US" sz="2400" b="0" dirty="0"/>
              <a:t> </a:t>
            </a:r>
            <a:r>
              <a:rPr lang="en-US" sz="2400" b="0" dirty="0" err="1"/>
              <a:t>thay</a:t>
            </a:r>
            <a:r>
              <a:rPr lang="en-US" sz="2400" b="0" dirty="0"/>
              <a:t> </a:t>
            </a:r>
            <a:r>
              <a:rPr lang="en-US" sz="2400" b="0" dirty="0" err="1"/>
              <a:t>đổi</a:t>
            </a:r>
            <a:r>
              <a:rPr lang="en-US" sz="2400" b="0" dirty="0"/>
              <a:t> </a:t>
            </a:r>
            <a:r>
              <a:rPr lang="en-US" sz="2400" b="0" dirty="0" err="1"/>
              <a:t>quy</a:t>
            </a:r>
            <a:r>
              <a:rPr lang="en-US" sz="2400" b="0" dirty="0"/>
              <a:t> </a:t>
            </a:r>
            <a:r>
              <a:rPr lang="en-US" sz="2400" b="0" dirty="0" err="1"/>
              <a:t>trình</a:t>
            </a:r>
            <a:r>
              <a:rPr lang="en-US" sz="2400" b="0" dirty="0"/>
              <a:t> </a:t>
            </a:r>
            <a:r>
              <a:rPr lang="en-US" sz="2400" b="0" dirty="0" err="1"/>
              <a:t>quản</a:t>
            </a:r>
            <a:r>
              <a:rPr lang="en-US" sz="2400" b="0" dirty="0"/>
              <a:t> </a:t>
            </a:r>
            <a:r>
              <a:rPr lang="en-US" sz="2400" b="0" dirty="0" err="1"/>
              <a:t>lý</a:t>
            </a:r>
            <a:r>
              <a:rPr lang="en-US" sz="2400" b="0" dirty="0"/>
              <a:t> </a:t>
            </a:r>
            <a:r>
              <a:rPr lang="en-US" sz="2400" b="0" dirty="0" err="1"/>
              <a:t>để</a:t>
            </a:r>
            <a:r>
              <a:rPr lang="en-US" sz="2400" b="0" dirty="0"/>
              <a:t> </a:t>
            </a:r>
            <a:r>
              <a:rPr lang="en-US" sz="2400" b="0" dirty="0" err="1"/>
              <a:t>phát</a:t>
            </a:r>
            <a:r>
              <a:rPr lang="en-US" sz="2400" b="0" dirty="0"/>
              <a:t> </a:t>
            </a:r>
            <a:r>
              <a:rPr lang="en-US" sz="2400" b="0" dirty="0" err="1"/>
              <a:t>triển</a:t>
            </a:r>
            <a:r>
              <a:rPr lang="en-US" sz="2400" b="0" dirty="0"/>
              <a:t> </a:t>
            </a:r>
            <a:r>
              <a:rPr lang="en-US" sz="2400" b="0" dirty="0" err="1"/>
              <a:t>ứng</a:t>
            </a:r>
            <a:r>
              <a:rPr lang="en-US" sz="2400" b="0" dirty="0"/>
              <a:t> </a:t>
            </a:r>
            <a:r>
              <a:rPr lang="en-US" sz="2400" b="0" dirty="0" err="1"/>
              <a:t>dụng</a:t>
            </a:r>
            <a:r>
              <a:rPr lang="en-US" sz="2400" b="0" dirty="0"/>
              <a:t> </a:t>
            </a:r>
            <a:r>
              <a:rPr lang="en-US" sz="2400" b="0" dirty="0" err="1"/>
              <a:t>phù</a:t>
            </a:r>
            <a:r>
              <a:rPr lang="en-US" sz="2400" b="0" dirty="0"/>
              <a:t> </a:t>
            </a:r>
            <a:r>
              <a:rPr lang="en-US" sz="2400" b="0" dirty="0" err="1"/>
              <a:t>hợp</a:t>
            </a:r>
            <a:r>
              <a:rPr lang="en-US" sz="2400" b="0" dirty="0"/>
              <a:t> </a:t>
            </a:r>
            <a:r>
              <a:rPr lang="en-US" sz="2400" b="0" dirty="0" err="1"/>
              <a:t>với</a:t>
            </a:r>
            <a:r>
              <a:rPr lang="en-US" sz="2400" b="0" dirty="0"/>
              <a:t> </a:t>
            </a:r>
            <a:r>
              <a:rPr lang="en-US" sz="2400" b="0" dirty="0" err="1"/>
              <a:t>thực</a:t>
            </a:r>
            <a:r>
              <a:rPr lang="en-US" sz="2400" b="0" dirty="0"/>
              <a:t> </a:t>
            </a:r>
            <a:r>
              <a:rPr lang="en-US" sz="2400" b="0" dirty="0" err="1"/>
              <a:t>tế</a:t>
            </a:r>
            <a:r>
              <a:rPr lang="en-US" sz="2400" b="0" dirty="0"/>
              <a:t> </a:t>
            </a:r>
            <a:r>
              <a:rPr lang="en-US" sz="2400" b="0" dirty="0" err="1"/>
              <a:t>sử</a:t>
            </a:r>
            <a:r>
              <a:rPr lang="en-US" sz="2400" b="0" dirty="0"/>
              <a:t> </a:t>
            </a:r>
            <a:r>
              <a:rPr lang="en-US" sz="2400" b="0" dirty="0" err="1" smtClean="0"/>
              <a:t>dụng</a:t>
            </a:r>
            <a:r>
              <a:rPr lang="en-US" sz="2400" dirty="0" smtClean="0"/>
              <a:t>.</a:t>
            </a:r>
          </a:p>
          <a:p>
            <a:pPr lvl="0"/>
            <a:r>
              <a:rPr lang="en-US" sz="2400" b="0" dirty="0" err="1" smtClean="0"/>
              <a:t>Phát</a:t>
            </a:r>
            <a:r>
              <a:rPr lang="en-US" sz="2400" b="0" dirty="0" smtClean="0"/>
              <a:t> </a:t>
            </a:r>
            <a:r>
              <a:rPr lang="en-US" sz="2400" b="0" dirty="0" err="1" smtClean="0"/>
              <a:t>triển</a:t>
            </a:r>
            <a:r>
              <a:rPr lang="en-US" sz="2400" b="0" dirty="0" smtClean="0"/>
              <a:t> </a:t>
            </a:r>
            <a:r>
              <a:rPr lang="en-US" sz="2400" b="0" dirty="0" err="1" smtClean="0"/>
              <a:t>thêm</a:t>
            </a:r>
            <a:r>
              <a:rPr lang="en-US" sz="2400" b="0" dirty="0" smtClean="0"/>
              <a:t> </a:t>
            </a:r>
            <a:r>
              <a:rPr lang="en-US" sz="2400" b="0" dirty="0" err="1" smtClean="0"/>
              <a:t>một</a:t>
            </a:r>
            <a:r>
              <a:rPr lang="en-US" sz="2400" b="0" dirty="0" smtClean="0"/>
              <a:t> </a:t>
            </a:r>
            <a:r>
              <a:rPr lang="en-US" sz="2400" b="0" dirty="0" err="1" smtClean="0"/>
              <a:t>số</a:t>
            </a:r>
            <a:r>
              <a:rPr lang="en-US" sz="2400" b="0" dirty="0" smtClean="0"/>
              <a:t> </a:t>
            </a:r>
            <a:r>
              <a:rPr lang="en-US" sz="2400" b="0" dirty="0" err="1" smtClean="0"/>
              <a:t>chức</a:t>
            </a:r>
            <a:r>
              <a:rPr lang="en-US" sz="2400" b="0" dirty="0" smtClean="0"/>
              <a:t> </a:t>
            </a:r>
            <a:r>
              <a:rPr lang="en-US" sz="2400" b="0" dirty="0" err="1" smtClean="0"/>
              <a:t>năng</a:t>
            </a:r>
            <a:r>
              <a:rPr lang="en-US" sz="2400" b="0" dirty="0" smtClean="0"/>
              <a:t> </a:t>
            </a:r>
            <a:r>
              <a:rPr lang="en-US" sz="2400" b="0" dirty="0" err="1" smtClean="0"/>
              <a:t>bổ</a:t>
            </a:r>
            <a:r>
              <a:rPr lang="en-US" sz="2400" b="0" dirty="0" smtClean="0"/>
              <a:t> sung </a:t>
            </a:r>
            <a:r>
              <a:rPr lang="en-US" sz="2400" b="0" dirty="0" err="1" smtClean="0"/>
              <a:t>đáp</a:t>
            </a:r>
            <a:r>
              <a:rPr lang="en-US" sz="2400" b="0" dirty="0" smtClean="0"/>
              <a:t> </a:t>
            </a:r>
            <a:r>
              <a:rPr lang="en-US" sz="2400" b="0" dirty="0" err="1" smtClean="0"/>
              <a:t>ứng</a:t>
            </a:r>
            <a:r>
              <a:rPr lang="en-US" sz="2400" b="0" dirty="0" smtClean="0"/>
              <a:t> </a:t>
            </a:r>
            <a:r>
              <a:rPr lang="en-US" sz="2400" b="0" dirty="0" err="1" smtClean="0"/>
              <a:t>tốt</a:t>
            </a:r>
            <a:r>
              <a:rPr lang="en-US" sz="2400" b="0" dirty="0" smtClean="0"/>
              <a:t> </a:t>
            </a:r>
            <a:r>
              <a:rPr lang="en-US" sz="2400" b="0" dirty="0" err="1" smtClean="0"/>
              <a:t>hơn</a:t>
            </a:r>
            <a:r>
              <a:rPr lang="en-US" sz="2400" b="0" dirty="0" smtClean="0"/>
              <a:t> </a:t>
            </a:r>
            <a:r>
              <a:rPr lang="en-US" sz="2400" b="0" dirty="0" err="1" smtClean="0"/>
              <a:t>nhu</a:t>
            </a:r>
            <a:r>
              <a:rPr lang="en-US" sz="2400" b="0" dirty="0" smtClean="0"/>
              <a:t> </a:t>
            </a:r>
            <a:r>
              <a:rPr lang="en-US" sz="2400" b="0" dirty="0" err="1" smtClean="0"/>
              <a:t>cầu</a:t>
            </a:r>
            <a:r>
              <a:rPr lang="en-US" sz="2400" b="0" dirty="0" smtClean="0"/>
              <a:t> </a:t>
            </a:r>
            <a:r>
              <a:rPr lang="en-US" sz="2400" b="0" dirty="0" err="1" smtClean="0"/>
              <a:t>sử</a:t>
            </a:r>
            <a:r>
              <a:rPr lang="en-US" sz="2400" b="0" dirty="0" smtClean="0"/>
              <a:t> </a:t>
            </a:r>
            <a:r>
              <a:rPr lang="en-US" sz="2400" b="0" dirty="0" err="1" smtClean="0"/>
              <a:t>dụng</a:t>
            </a:r>
            <a:r>
              <a:rPr lang="en-US" sz="2400" b="0" dirty="0" smtClean="0"/>
              <a:t>, </a:t>
            </a:r>
            <a:r>
              <a:rPr lang="en-US" sz="2400" b="0" dirty="0" err="1" smtClean="0"/>
              <a:t>ví</a:t>
            </a:r>
            <a:r>
              <a:rPr lang="en-US" sz="2400" b="0" dirty="0" smtClean="0"/>
              <a:t> </a:t>
            </a:r>
            <a:r>
              <a:rPr lang="en-US" sz="2400" b="0" dirty="0" err="1" smtClean="0"/>
              <a:t>dụ</a:t>
            </a:r>
            <a:r>
              <a:rPr lang="en-US" sz="2400" b="0" dirty="0" smtClean="0"/>
              <a:t>: </a:t>
            </a:r>
            <a:r>
              <a:rPr lang="en-US" sz="2400" b="0" dirty="0" err="1" smtClean="0"/>
              <a:t>gửi</a:t>
            </a:r>
            <a:r>
              <a:rPr lang="en-US" sz="2400" b="0" dirty="0" smtClean="0"/>
              <a:t> email </a:t>
            </a:r>
            <a:r>
              <a:rPr lang="en-US" sz="2400" b="0" dirty="0" err="1" smtClean="0"/>
              <a:t>thông</a:t>
            </a:r>
            <a:r>
              <a:rPr lang="en-US" sz="2400" b="0" dirty="0" smtClean="0"/>
              <a:t> </a:t>
            </a:r>
            <a:r>
              <a:rPr lang="en-US" sz="2400" b="0" dirty="0" err="1" smtClean="0"/>
              <a:t>báo</a:t>
            </a:r>
            <a:r>
              <a:rPr lang="en-US" sz="2400" b="0" dirty="0" smtClean="0"/>
              <a:t> </a:t>
            </a:r>
            <a:r>
              <a:rPr lang="en-US" sz="2400" b="0" dirty="0" err="1" smtClean="0"/>
              <a:t>kết</a:t>
            </a:r>
            <a:r>
              <a:rPr lang="en-US" sz="2400" b="0" dirty="0" smtClean="0"/>
              <a:t> </a:t>
            </a:r>
            <a:r>
              <a:rPr lang="en-US" sz="2400" b="0" dirty="0" err="1" smtClean="0"/>
              <a:t>quả</a:t>
            </a:r>
            <a:r>
              <a:rPr lang="en-US" sz="2400" b="0" dirty="0" smtClean="0"/>
              <a:t> </a:t>
            </a:r>
            <a:r>
              <a:rPr lang="en-US" sz="2400" b="0" dirty="0" err="1" smtClean="0"/>
              <a:t>đặt</a:t>
            </a:r>
            <a:r>
              <a:rPr lang="en-US" sz="2400" b="0" dirty="0" smtClean="0"/>
              <a:t> </a:t>
            </a:r>
            <a:r>
              <a:rPr lang="en-US" sz="2400" b="0" dirty="0" err="1" smtClean="0"/>
              <a:t>phòng</a:t>
            </a:r>
            <a:r>
              <a:rPr lang="en-US" sz="2400" b="0" dirty="0" smtClean="0"/>
              <a:t>, </a:t>
            </a:r>
            <a:r>
              <a:rPr lang="en-US" sz="2400" b="0" dirty="0" err="1" smtClean="0"/>
              <a:t>xuất</a:t>
            </a:r>
            <a:r>
              <a:rPr lang="en-US" sz="2400" b="0" dirty="0" smtClean="0"/>
              <a:t> </a:t>
            </a:r>
            <a:r>
              <a:rPr lang="en-US" sz="2400" b="0" dirty="0" err="1" smtClean="0"/>
              <a:t>báo</a:t>
            </a:r>
            <a:r>
              <a:rPr lang="en-US" sz="2400" b="0" dirty="0" smtClean="0"/>
              <a:t> </a:t>
            </a:r>
            <a:r>
              <a:rPr lang="en-US" sz="2400" b="0" dirty="0" err="1" smtClean="0"/>
              <a:t>cáo</a:t>
            </a:r>
            <a:r>
              <a:rPr lang="en-US" sz="2400" b="0" dirty="0" smtClean="0"/>
              <a:t> </a:t>
            </a:r>
            <a:r>
              <a:rPr lang="en-US" sz="2400" b="0" dirty="0" err="1" smtClean="0"/>
              <a:t>thống</a:t>
            </a:r>
            <a:r>
              <a:rPr lang="en-US" sz="2400" b="0" dirty="0" smtClean="0"/>
              <a:t> </a:t>
            </a:r>
            <a:r>
              <a:rPr lang="en-US" sz="2400" b="0" dirty="0" err="1" smtClean="0"/>
              <a:t>kê</a:t>
            </a:r>
            <a:r>
              <a:rPr lang="en-US" sz="2400" b="0" dirty="0" smtClean="0"/>
              <a:t>,.. </a:t>
            </a:r>
            <a:endParaRPr lang="en-US" sz="2400" b="0" dirty="0"/>
          </a:p>
        </p:txBody>
      </p:sp>
      <p:sp>
        <p:nvSpPr>
          <p:cNvPr id="2" name="Slide Number Placeholder 1"/>
          <p:cNvSpPr>
            <a:spLocks noGrp="1"/>
          </p:cNvSpPr>
          <p:nvPr>
            <p:ph type="sldNum" sz="quarter" idx="12"/>
          </p:nvPr>
        </p:nvSpPr>
        <p:spPr/>
        <p:txBody>
          <a:bodyPr/>
          <a:lstStyle/>
          <a:p>
            <a:pPr>
              <a:defRPr/>
            </a:pPr>
            <a:fld id="{20CDDA0F-6228-4D21-A34F-D991946E76B9}" type="slidenum">
              <a:rPr lang="en-US" altLang="en-US" smtClean="0"/>
              <a:pPr>
                <a:defRPr/>
              </a:pPr>
              <a:t>25</a:t>
            </a:fld>
            <a:endParaRPr lang="en-US" altLang="en-US"/>
          </a:p>
        </p:txBody>
      </p:sp>
    </p:spTree>
    <p:extLst>
      <p:ext uri="{BB962C8B-B14F-4D97-AF65-F5344CB8AC3E}">
        <p14:creationId xmlns:p14="http://schemas.microsoft.com/office/powerpoint/2010/main" val="3130224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circle(in)">
                                      <p:cBhvr>
                                        <p:cTn id="7" dur="2000"/>
                                        <p:tgtEl>
                                          <p:spTgt spid="6">
                                            <p:txEl>
                                              <p:pRg st="0" end="0"/>
                                            </p:txEl>
                                          </p:spTgt>
                                        </p:tgtEl>
                                      </p:cBhvr>
                                    </p:animEffect>
                                  </p:childTnLst>
                                </p:cTn>
                              </p:par>
                              <p:par>
                                <p:cTn id="8" presetID="6" presetClass="entr" presetSubtype="16" fill="hold"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circle(in)">
                                      <p:cBhvr>
                                        <p:cTn id="10" dur="2000"/>
                                        <p:tgtEl>
                                          <p:spTgt spid="6">
                                            <p:txEl>
                                              <p:pRg st="1" end="1"/>
                                            </p:txEl>
                                          </p:spTgt>
                                        </p:tgtEl>
                                      </p:cBhvr>
                                    </p:animEffect>
                                  </p:childTnLst>
                                </p:cTn>
                              </p:par>
                              <p:par>
                                <p:cTn id="11" presetID="6" presetClass="entr" presetSubtype="16" fill="hold"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Effect transition="in" filter="circle(in)">
                                      <p:cBhvr>
                                        <p:cTn id="13" dur="2000"/>
                                        <p:tgtEl>
                                          <p:spTgt spid="6">
                                            <p:txEl>
                                              <p:pRg st="2" end="2"/>
                                            </p:txEl>
                                          </p:spTgt>
                                        </p:tgtEl>
                                      </p:cBhvr>
                                    </p:animEffect>
                                  </p:childTnLst>
                                </p:cTn>
                              </p:par>
                              <p:par>
                                <p:cTn id="14" presetID="6" presetClass="entr" presetSubtype="16" fill="hold" nodeType="withEffect">
                                  <p:stCondLst>
                                    <p:cond delay="0"/>
                                  </p:stCondLst>
                                  <p:childTnLst>
                                    <p:set>
                                      <p:cBhvr>
                                        <p:cTn id="15" dur="1" fill="hold">
                                          <p:stCondLst>
                                            <p:cond delay="0"/>
                                          </p:stCondLst>
                                        </p:cTn>
                                        <p:tgtEl>
                                          <p:spTgt spid="6">
                                            <p:txEl>
                                              <p:pRg st="3" end="3"/>
                                            </p:txEl>
                                          </p:spTgt>
                                        </p:tgtEl>
                                        <p:attrNameLst>
                                          <p:attrName>style.visibility</p:attrName>
                                        </p:attrNameLst>
                                      </p:cBhvr>
                                      <p:to>
                                        <p:strVal val="visible"/>
                                      </p:to>
                                    </p:set>
                                    <p:animEffect transition="in" filter="circle(in)">
                                      <p:cBhvr>
                                        <p:cTn id="16" dur="20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Content Placeholder 2"/>
          <p:cNvSpPr>
            <a:spLocks noGrp="1"/>
          </p:cNvSpPr>
          <p:nvPr>
            <p:ph idx="1"/>
          </p:nvPr>
        </p:nvSpPr>
        <p:spPr/>
        <p:txBody>
          <a:bodyPr/>
          <a:lstStyle/>
          <a:p>
            <a:pPr marL="0" indent="0">
              <a:buNone/>
            </a:pPr>
            <a:r>
              <a:rPr lang="en-US" dirty="0" err="1" smtClean="0"/>
              <a:t>Sau</a:t>
            </a:r>
            <a:r>
              <a:rPr lang="en-US" dirty="0" smtClean="0"/>
              <a:t> </a:t>
            </a:r>
            <a:r>
              <a:rPr lang="en-US" dirty="0" err="1" smtClean="0"/>
              <a:t>đây</a:t>
            </a:r>
            <a:r>
              <a:rPr lang="en-US" dirty="0" smtClean="0"/>
              <a:t> </a:t>
            </a:r>
            <a:r>
              <a:rPr lang="en-US" dirty="0" err="1" smtClean="0"/>
              <a:t>là</a:t>
            </a:r>
            <a:r>
              <a:rPr lang="en-US" dirty="0" smtClean="0"/>
              <a:t> </a:t>
            </a:r>
            <a:r>
              <a:rPr lang="en-US" dirty="0" err="1" smtClean="0"/>
              <a:t>phần</a:t>
            </a:r>
            <a:r>
              <a:rPr lang="en-US" dirty="0" smtClean="0"/>
              <a:t> demo </a:t>
            </a:r>
            <a:r>
              <a:rPr lang="en-US" dirty="0" err="1" smtClean="0"/>
              <a:t>của</a:t>
            </a:r>
            <a:r>
              <a:rPr lang="en-US" dirty="0" smtClean="0"/>
              <a:t> </a:t>
            </a:r>
            <a:r>
              <a:rPr lang="en-US" dirty="0" err="1" smtClean="0"/>
              <a:t>em</a:t>
            </a:r>
            <a:endParaRPr lang="en-US" dirty="0" smtClean="0"/>
          </a:p>
        </p:txBody>
      </p:sp>
      <p:sp>
        <p:nvSpPr>
          <p:cNvPr id="4" name="Slide Number Placeholder 3"/>
          <p:cNvSpPr>
            <a:spLocks noGrp="1"/>
          </p:cNvSpPr>
          <p:nvPr>
            <p:ph type="sldNum" sz="quarter" idx="12"/>
          </p:nvPr>
        </p:nvSpPr>
        <p:spPr/>
        <p:txBody>
          <a:bodyPr/>
          <a:lstStyle/>
          <a:p>
            <a:pPr>
              <a:defRPr/>
            </a:pPr>
            <a:fld id="{20CDDA0F-6228-4D21-A34F-D991946E76B9}" type="slidenum">
              <a:rPr lang="en-US" altLang="en-US" smtClean="0"/>
              <a:pPr>
                <a:defRPr/>
              </a:pPr>
              <a:t>26</a:t>
            </a:fld>
            <a:endParaRPr lang="en-US" altLang="en-US"/>
          </a:p>
        </p:txBody>
      </p:sp>
    </p:spTree>
    <p:extLst>
      <p:ext uri="{BB962C8B-B14F-4D97-AF65-F5344CB8AC3E}">
        <p14:creationId xmlns:p14="http://schemas.microsoft.com/office/powerpoint/2010/main" val="41933615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 name="WordArt 3"/>
          <p:cNvSpPr>
            <a:spLocks noChangeArrowheads="1" noChangeShapeType="1" noTextEdit="1"/>
          </p:cNvSpPr>
          <p:nvPr/>
        </p:nvSpPr>
        <p:spPr bwMode="gray">
          <a:xfrm>
            <a:off x="1752600" y="2971800"/>
            <a:ext cx="6096000" cy="838200"/>
          </a:xfrm>
          <a:prstGeom prst="rect">
            <a:avLst/>
          </a:prstGeom>
        </p:spPr>
        <p:txBody>
          <a:bodyPr wrap="none" fromWordArt="1">
            <a:prstTxWarp prst="textDeflate">
              <a:avLst>
                <a:gd name="adj" fmla="val 0"/>
              </a:avLst>
            </a:prstTxWarp>
          </a:bodyPr>
          <a:lstStyle/>
          <a:p>
            <a:pPr algn="ctr"/>
            <a:r>
              <a:rPr lang="en-US" sz="5400" b="1" kern="10" smtClean="0">
                <a:ln w="19050">
                  <a:solidFill>
                    <a:srgbClr val="FFFFFF"/>
                  </a:solidFill>
                  <a:round/>
                  <a:headEnd/>
                  <a:tailEnd/>
                </a:ln>
                <a:gradFill rotWithShape="1">
                  <a:gsLst>
                    <a:gs pos="0">
                      <a:srgbClr val="4987E3"/>
                    </a:gs>
                    <a:gs pos="100000">
                      <a:srgbClr val="D9520F"/>
                    </a:gs>
                  </a:gsLst>
                  <a:lin ang="5400000" scaled="1"/>
                </a:gradFill>
                <a:effectLst>
                  <a:outerShdw dist="35921" dir="2700000" algn="ctr" rotWithShape="0">
                    <a:srgbClr val="C0C0C0">
                      <a:alpha val="50000"/>
                    </a:srgbClr>
                  </a:outerShdw>
                </a:effectLst>
                <a:latin typeface="Verdana" panose="020B0604030504040204" pitchFamily="34" charset="0"/>
                <a:ea typeface="Verdana" panose="020B0604030504040204" pitchFamily="34" charset="0"/>
                <a:cs typeface="Verdana" panose="020B0604030504040204" pitchFamily="34" charset="0"/>
              </a:rPr>
              <a:t>Cảm ơn quý thầy cô và các bạn đã lắng nghe!</a:t>
            </a:r>
            <a:endParaRPr lang="en-US" sz="5400" b="1" kern="10">
              <a:ln w="19050">
                <a:solidFill>
                  <a:srgbClr val="FFFFFF"/>
                </a:solidFill>
                <a:round/>
                <a:headEnd/>
                <a:tailEnd/>
              </a:ln>
              <a:gradFill rotWithShape="1">
                <a:gsLst>
                  <a:gs pos="0">
                    <a:srgbClr val="4987E3"/>
                  </a:gs>
                  <a:gs pos="100000">
                    <a:srgbClr val="D9520F"/>
                  </a:gs>
                </a:gsLst>
                <a:lin ang="5400000" scaled="1"/>
              </a:gradFill>
              <a:effectLst>
                <a:outerShdw dist="35921" dir="2700000" algn="ctr" rotWithShape="0">
                  <a:srgbClr val="C0C0C0">
                    <a:alpha val="50000"/>
                  </a:srgbClr>
                </a:outerShdw>
              </a:effectLst>
              <a:latin typeface="Verdana" panose="020B0604030504040204" pitchFamily="34" charset="0"/>
              <a:ea typeface="Verdana" panose="020B0604030504040204" pitchFamily="34" charset="0"/>
              <a:cs typeface="Verdan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iterate type="lt">
                                    <p:tmPct val="0"/>
                                  </p:iterate>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6" presetClass="emph" presetSubtype="0" fill="hold" grpId="1" nodeType="clickEffect">
                                  <p:stCondLst>
                                    <p:cond delay="0"/>
                                  </p:stCondLst>
                                  <p:iterate type="lt">
                                    <p:tmPct val="4000"/>
                                  </p:iterate>
                                  <p:childTnLst>
                                    <p:set>
                                      <p:cBhvr override="childStyle">
                                        <p:cTn id="24" dur="500" fill="hold"/>
                                        <p:tgtEl>
                                          <p:spTgt spid="4"/>
                                        </p:tgtEl>
                                        <p:attrNameLst>
                                          <p:attrName>style.color</p:attrName>
                                        </p:attrNameLst>
                                      </p:cBhvr>
                                      <p:to>
                                        <p:clrVal>
                                          <a:schemeClr val="accent2"/>
                                        </p:clrVal>
                                      </p:to>
                                    </p:set>
                                    <p:set>
                                      <p:cBhvr>
                                        <p:cTn id="25" dur="500" fill="hold"/>
                                        <p:tgtEl>
                                          <p:spTgt spid="4"/>
                                        </p:tgtEl>
                                        <p:attrNameLst>
                                          <p:attrName>fillcolor</p:attrName>
                                        </p:attrNameLst>
                                      </p:cBhvr>
                                      <p:to>
                                        <p:clrVal>
                                          <a:schemeClr val="accent2"/>
                                        </p:clrVal>
                                      </p:to>
                                    </p:set>
                                    <p:set>
                                      <p:cBhvr>
                                        <p:cTn id="26" dur="500" fill="hold"/>
                                        <p:tgtEl>
                                          <p:spTgt spid="4"/>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mtClean="0"/>
              <a:t>ĐẶT VẤN ĐỀ</a:t>
            </a:r>
            <a:endParaRPr lang="en-US"/>
          </a:p>
        </p:txBody>
      </p:sp>
      <p:sp>
        <p:nvSpPr>
          <p:cNvPr id="3" name="Slide Number Placeholder 2"/>
          <p:cNvSpPr>
            <a:spLocks noGrp="1"/>
          </p:cNvSpPr>
          <p:nvPr>
            <p:ph type="sldNum" sz="quarter" idx="12"/>
          </p:nvPr>
        </p:nvSpPr>
        <p:spPr/>
        <p:txBody>
          <a:bodyPr/>
          <a:lstStyle/>
          <a:p>
            <a:pPr>
              <a:defRPr/>
            </a:pPr>
            <a:fld id="{20CDDA0F-6228-4D21-A34F-D991946E76B9}" type="slidenum">
              <a:rPr lang="en-US" altLang="en-US" smtClean="0"/>
              <a:pPr>
                <a:defRPr/>
              </a:pPr>
              <a:t>3</a:t>
            </a:fld>
            <a:endParaRPr lang="en-US" altLang="en-US"/>
          </a:p>
        </p:txBody>
      </p:sp>
      <p:sp>
        <p:nvSpPr>
          <p:cNvPr id="4" name="Content Placeholder 3"/>
          <p:cNvSpPr>
            <a:spLocks noGrp="1"/>
          </p:cNvSpPr>
          <p:nvPr>
            <p:ph idx="1"/>
          </p:nvPr>
        </p:nvSpPr>
        <p:spPr>
          <a:xfrm>
            <a:off x="609600" y="1600200"/>
            <a:ext cx="8077200" cy="4691062"/>
          </a:xfrm>
        </p:spPr>
        <p:txBody>
          <a:bodyPr/>
          <a:lstStyle/>
          <a:p>
            <a:pPr>
              <a:buFont typeface="Wingdings" panose="05000000000000000000" pitchFamily="2" charset="2"/>
              <a:buChar char="v"/>
            </a:pPr>
            <a:r>
              <a:rPr lang="en-US" err="1" smtClean="0"/>
              <a:t>Tại</a:t>
            </a:r>
            <a:r>
              <a:rPr lang="en-US" smtClean="0"/>
              <a:t> </a:t>
            </a:r>
            <a:r>
              <a:rPr lang="en-US" err="1" smtClean="0"/>
              <a:t>sao</a:t>
            </a:r>
            <a:r>
              <a:rPr lang="en-US" smtClean="0"/>
              <a:t> </a:t>
            </a:r>
            <a:r>
              <a:rPr lang="en-US" err="1" smtClean="0"/>
              <a:t>thực</a:t>
            </a:r>
            <a:r>
              <a:rPr lang="en-US" smtClean="0"/>
              <a:t> </a:t>
            </a:r>
            <a:r>
              <a:rPr lang="en-US" err="1" smtClean="0"/>
              <a:t>hiện</a:t>
            </a:r>
            <a:r>
              <a:rPr lang="en-US" smtClean="0"/>
              <a:t> </a:t>
            </a:r>
            <a:r>
              <a:rPr lang="en-US" err="1" smtClean="0"/>
              <a:t>đề</a:t>
            </a:r>
            <a:r>
              <a:rPr lang="en-US" smtClean="0"/>
              <a:t> </a:t>
            </a:r>
            <a:r>
              <a:rPr lang="en-US" err="1" smtClean="0"/>
              <a:t>tài</a:t>
            </a:r>
            <a:r>
              <a:rPr lang="en-US" smtClean="0"/>
              <a:t> </a:t>
            </a:r>
            <a:r>
              <a:rPr lang="en-US" err="1" smtClean="0"/>
              <a:t>này</a:t>
            </a:r>
            <a:r>
              <a:rPr lang="en-US" smtClean="0"/>
              <a:t>?</a:t>
            </a:r>
          </a:p>
          <a:p>
            <a:pPr>
              <a:buFont typeface="Wingdings" panose="05000000000000000000" pitchFamily="2" charset="2"/>
              <a:buChar char="v"/>
            </a:pPr>
            <a:r>
              <a:rPr lang="en-US" err="1" smtClean="0"/>
              <a:t>Mục</a:t>
            </a:r>
            <a:r>
              <a:rPr lang="en-US" smtClean="0"/>
              <a:t> </a:t>
            </a:r>
            <a:r>
              <a:rPr lang="en-US" err="1" smtClean="0"/>
              <a:t>tiêu</a:t>
            </a:r>
            <a:r>
              <a:rPr lang="en-US" smtClean="0"/>
              <a:t> </a:t>
            </a:r>
            <a:r>
              <a:rPr lang="en-US" err="1" smtClean="0"/>
              <a:t>đề</a:t>
            </a:r>
            <a:r>
              <a:rPr lang="en-US" smtClean="0"/>
              <a:t> tài</a:t>
            </a:r>
          </a:p>
          <a:p>
            <a:pPr>
              <a:buFont typeface="Wingdings" panose="05000000000000000000" pitchFamily="2" charset="2"/>
              <a:buChar char="v"/>
            </a:pPr>
            <a:r>
              <a:rPr lang="en-US" err="1" smtClean="0"/>
              <a:t>Phạm</a:t>
            </a:r>
            <a:r>
              <a:rPr lang="en-US" smtClean="0"/>
              <a:t> vi đề tài</a:t>
            </a:r>
          </a:p>
          <a:p>
            <a:pPr marL="0" indent="0">
              <a:buNone/>
            </a:pPr>
            <a:endParaRPr lang="en-US" sz="1400"/>
          </a:p>
        </p:txBody>
      </p:sp>
    </p:spTree>
    <p:extLst>
      <p:ext uri="{BB962C8B-B14F-4D97-AF65-F5344CB8AC3E}">
        <p14:creationId xmlns:p14="http://schemas.microsoft.com/office/powerpoint/2010/main" val="39430864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smtClean="0"/>
              <a:t>Tại</a:t>
            </a:r>
            <a:r>
              <a:rPr lang="en-US" smtClean="0"/>
              <a:t> </a:t>
            </a:r>
            <a:r>
              <a:rPr lang="en-US" err="1" smtClean="0"/>
              <a:t>sao</a:t>
            </a:r>
            <a:r>
              <a:rPr lang="en-US" smtClean="0"/>
              <a:t> </a:t>
            </a:r>
            <a:r>
              <a:rPr lang="en-US" err="1" smtClean="0"/>
              <a:t>thực</a:t>
            </a:r>
            <a:r>
              <a:rPr lang="en-US" smtClean="0"/>
              <a:t> </a:t>
            </a:r>
            <a:r>
              <a:rPr lang="en-US" err="1" smtClean="0"/>
              <a:t>hiện</a:t>
            </a:r>
            <a:r>
              <a:rPr lang="en-US" smtClean="0"/>
              <a:t> </a:t>
            </a:r>
            <a:r>
              <a:rPr lang="en-US" err="1" smtClean="0"/>
              <a:t>đề</a:t>
            </a:r>
            <a:r>
              <a:rPr lang="en-US" smtClean="0"/>
              <a:t> </a:t>
            </a:r>
            <a:r>
              <a:rPr lang="en-US" err="1" smtClean="0"/>
              <a:t>tài</a:t>
            </a:r>
            <a:r>
              <a:rPr lang="en-US" smtClean="0"/>
              <a:t>?</a:t>
            </a:r>
            <a:endParaRPr lang="en-US"/>
          </a:p>
        </p:txBody>
      </p:sp>
      <p:sp>
        <p:nvSpPr>
          <p:cNvPr id="3" name="Content Placeholder 2"/>
          <p:cNvSpPr>
            <a:spLocks noGrp="1"/>
          </p:cNvSpPr>
          <p:nvPr>
            <p:ph idx="1"/>
          </p:nvPr>
        </p:nvSpPr>
        <p:spPr/>
        <p:txBody>
          <a:bodyPr/>
          <a:lstStyle/>
          <a:p>
            <a:r>
              <a:rPr lang="en-US" sz="2400" b="0" dirty="0" err="1" smtClean="0"/>
              <a:t>Chuyển</a:t>
            </a:r>
            <a:r>
              <a:rPr lang="en-US" sz="2400" b="0" dirty="0" smtClean="0"/>
              <a:t> </a:t>
            </a:r>
            <a:r>
              <a:rPr lang="en-US" sz="2400" b="0" dirty="0" err="1" smtClean="0"/>
              <a:t>đổi</a:t>
            </a:r>
            <a:r>
              <a:rPr lang="en-US" sz="2400" b="0" dirty="0" smtClean="0"/>
              <a:t> </a:t>
            </a:r>
            <a:r>
              <a:rPr lang="en-US" sz="2400" b="0" dirty="0" err="1" smtClean="0"/>
              <a:t>mô</a:t>
            </a:r>
            <a:r>
              <a:rPr lang="en-US" sz="2400" b="0" dirty="0" smtClean="0"/>
              <a:t> </a:t>
            </a:r>
            <a:r>
              <a:rPr lang="en-US" sz="2400" b="0" dirty="0" err="1" smtClean="0"/>
              <a:t>hình</a:t>
            </a:r>
            <a:r>
              <a:rPr lang="en-US" sz="2400" b="0" dirty="0" smtClean="0"/>
              <a:t> </a:t>
            </a:r>
            <a:r>
              <a:rPr lang="en-US" sz="2400" b="0" dirty="0" err="1" smtClean="0"/>
              <a:t>quản</a:t>
            </a:r>
            <a:r>
              <a:rPr lang="en-US" sz="2400" b="0" dirty="0" smtClean="0"/>
              <a:t> </a:t>
            </a:r>
            <a:r>
              <a:rPr lang="en-US" sz="2400" b="0" dirty="0" err="1" smtClean="0"/>
              <a:t>lý</a:t>
            </a:r>
            <a:r>
              <a:rPr lang="en-US" sz="2400" b="0" dirty="0" smtClean="0"/>
              <a:t> </a:t>
            </a:r>
            <a:r>
              <a:rPr lang="en-US" sz="2400" b="0" dirty="0" err="1" smtClean="0"/>
              <a:t>phòng</a:t>
            </a:r>
            <a:r>
              <a:rPr lang="en-US" sz="2400" b="0" dirty="0" smtClean="0"/>
              <a:t> </a:t>
            </a:r>
            <a:r>
              <a:rPr lang="en-US" sz="2400" b="0" dirty="0" err="1" smtClean="0"/>
              <a:t>thực</a:t>
            </a:r>
            <a:r>
              <a:rPr lang="en-US" sz="2400" b="0" dirty="0" smtClean="0"/>
              <a:t> </a:t>
            </a:r>
            <a:r>
              <a:rPr lang="en-US" sz="2400" b="0" dirty="0" err="1" smtClean="0"/>
              <a:t>hành</a:t>
            </a:r>
            <a:endParaRPr lang="en-US" sz="2400" b="0" dirty="0" smtClean="0"/>
          </a:p>
          <a:p>
            <a:r>
              <a:rPr lang="en-US" sz="2400" b="0" dirty="0" err="1" smtClean="0"/>
              <a:t>Thực</a:t>
            </a:r>
            <a:r>
              <a:rPr lang="en-US" sz="2400" b="0" dirty="0" smtClean="0"/>
              <a:t> </a:t>
            </a:r>
            <a:r>
              <a:rPr lang="en-US" sz="2400" b="0" dirty="0" err="1" smtClean="0"/>
              <a:t>hiện</a:t>
            </a:r>
            <a:r>
              <a:rPr lang="en-US" sz="2400" b="0" dirty="0" smtClean="0"/>
              <a:t> </a:t>
            </a:r>
            <a:r>
              <a:rPr lang="en-US" sz="2400" b="0" dirty="0" err="1" smtClean="0"/>
              <a:t>xếp</a:t>
            </a:r>
            <a:r>
              <a:rPr lang="en-US" sz="2400" b="0" dirty="0" smtClean="0"/>
              <a:t> </a:t>
            </a:r>
            <a:r>
              <a:rPr lang="en-US" sz="2400" b="0" dirty="0" err="1" smtClean="0"/>
              <a:t>lịch</a:t>
            </a:r>
            <a:r>
              <a:rPr lang="en-US" sz="2400" b="0" dirty="0" smtClean="0"/>
              <a:t> </a:t>
            </a:r>
            <a:r>
              <a:rPr lang="en-US" sz="2400" b="0" dirty="0" err="1" smtClean="0"/>
              <a:t>thủ</a:t>
            </a:r>
            <a:r>
              <a:rPr lang="en-US" sz="2400" b="0" dirty="0" smtClean="0"/>
              <a:t> </a:t>
            </a:r>
            <a:r>
              <a:rPr lang="en-US" sz="2400" b="0" dirty="0" err="1" smtClean="0"/>
              <a:t>công</a:t>
            </a:r>
            <a:r>
              <a:rPr lang="en-US" sz="2400" b="0" dirty="0" smtClean="0"/>
              <a:t> </a:t>
            </a:r>
            <a:r>
              <a:rPr lang="en-US" sz="2400" b="0" dirty="0" err="1" smtClean="0"/>
              <a:t>trên</a:t>
            </a:r>
            <a:r>
              <a:rPr lang="en-US" sz="2400" b="0" dirty="0" smtClean="0"/>
              <a:t> </a:t>
            </a:r>
            <a:r>
              <a:rPr lang="en-US" sz="2400" b="0" dirty="0" err="1" smtClean="0"/>
              <a:t>trang</a:t>
            </a:r>
            <a:r>
              <a:rPr lang="en-US" sz="2400" b="0" dirty="0" smtClean="0"/>
              <a:t> </a:t>
            </a:r>
            <a:r>
              <a:rPr lang="en-US" sz="2400" b="0" dirty="0" err="1" smtClean="0"/>
              <a:t>tính</a:t>
            </a:r>
            <a:r>
              <a:rPr lang="en-US" sz="2400" b="0" dirty="0" smtClean="0"/>
              <a:t> </a:t>
            </a:r>
            <a:r>
              <a:rPr lang="en-US" sz="2400" b="0" dirty="0" err="1" smtClean="0"/>
              <a:t>của</a:t>
            </a:r>
            <a:r>
              <a:rPr lang="en-US" sz="2400" b="0" dirty="0" smtClean="0"/>
              <a:t> Google </a:t>
            </a:r>
          </a:p>
          <a:p>
            <a:r>
              <a:rPr lang="en-US" sz="2400" b="0" dirty="0" err="1" smtClean="0"/>
              <a:t>Khó</a:t>
            </a:r>
            <a:r>
              <a:rPr lang="en-US" sz="2400" b="0" dirty="0" smtClean="0"/>
              <a:t> </a:t>
            </a:r>
            <a:r>
              <a:rPr lang="en-US" sz="2400" b="0" dirty="0" err="1" smtClean="0"/>
              <a:t>khăn</a:t>
            </a:r>
            <a:r>
              <a:rPr lang="en-US" sz="2400" b="0" dirty="0" smtClean="0"/>
              <a:t> </a:t>
            </a:r>
            <a:r>
              <a:rPr lang="en-US" sz="2400" b="0" dirty="0" err="1" smtClean="0"/>
              <a:t>cho</a:t>
            </a:r>
            <a:r>
              <a:rPr lang="en-US" sz="2400" b="0" dirty="0" smtClean="0"/>
              <a:t> </a:t>
            </a:r>
            <a:r>
              <a:rPr lang="en-US" sz="2400" b="0" dirty="0" err="1" smtClean="0"/>
              <a:t>cán</a:t>
            </a:r>
            <a:r>
              <a:rPr lang="en-US" sz="2400" b="0" dirty="0" smtClean="0"/>
              <a:t> </a:t>
            </a:r>
            <a:r>
              <a:rPr lang="en-US" sz="2400" b="0" dirty="0" err="1" smtClean="0"/>
              <a:t>bộ</a:t>
            </a:r>
            <a:r>
              <a:rPr lang="en-US" sz="2400" b="0" dirty="0" smtClean="0"/>
              <a:t> </a:t>
            </a:r>
            <a:r>
              <a:rPr lang="en-US" sz="2400" b="0" dirty="0" err="1" smtClean="0"/>
              <a:t>khi</a:t>
            </a:r>
            <a:r>
              <a:rPr lang="en-US" sz="2400" b="0" dirty="0" smtClean="0"/>
              <a:t> </a:t>
            </a:r>
            <a:r>
              <a:rPr lang="en-US" sz="2400" b="0" dirty="0" err="1" smtClean="0"/>
              <a:t>xếp</a:t>
            </a:r>
            <a:r>
              <a:rPr lang="en-US" sz="2400" b="0" dirty="0" smtClean="0"/>
              <a:t> </a:t>
            </a:r>
            <a:r>
              <a:rPr lang="en-US" sz="2400" b="0" dirty="0" err="1" smtClean="0"/>
              <a:t>lịch</a:t>
            </a:r>
            <a:endParaRPr lang="en-US" sz="2400" b="0" dirty="0" smtClean="0"/>
          </a:p>
          <a:p>
            <a:r>
              <a:rPr lang="en-US" sz="2400" b="0" dirty="0" err="1" smtClean="0"/>
              <a:t>Giảng</a:t>
            </a:r>
            <a:r>
              <a:rPr lang="en-US" sz="2400" b="0" dirty="0" smtClean="0"/>
              <a:t> </a:t>
            </a:r>
            <a:r>
              <a:rPr lang="en-US" sz="2400" b="0" dirty="0" err="1" smtClean="0"/>
              <a:t>viên</a:t>
            </a:r>
            <a:r>
              <a:rPr lang="en-US" sz="2400" b="0" dirty="0" smtClean="0"/>
              <a:t> </a:t>
            </a:r>
            <a:r>
              <a:rPr lang="en-US" sz="2400" b="0" dirty="0" err="1" smtClean="0"/>
              <a:t>liên</a:t>
            </a:r>
            <a:r>
              <a:rPr lang="en-US" sz="2400" b="0" dirty="0" smtClean="0"/>
              <a:t> </a:t>
            </a:r>
            <a:r>
              <a:rPr lang="en-US" sz="2400" b="0" dirty="0" err="1" smtClean="0"/>
              <a:t>hệ</a:t>
            </a:r>
            <a:r>
              <a:rPr lang="en-US" sz="2400" b="0" dirty="0" smtClean="0"/>
              <a:t> </a:t>
            </a:r>
            <a:r>
              <a:rPr lang="en-US" sz="2400" b="0" dirty="0" err="1" smtClean="0"/>
              <a:t>với</a:t>
            </a:r>
            <a:r>
              <a:rPr lang="en-US" sz="2400" b="0" dirty="0" smtClean="0"/>
              <a:t> </a:t>
            </a:r>
            <a:r>
              <a:rPr lang="en-US" sz="2400" b="0" dirty="0" err="1" smtClean="0"/>
              <a:t>cán</a:t>
            </a:r>
            <a:r>
              <a:rPr lang="en-US" sz="2400" b="0" dirty="0" smtClean="0"/>
              <a:t> </a:t>
            </a:r>
            <a:r>
              <a:rPr lang="en-US" sz="2400" b="0" dirty="0" err="1" smtClean="0"/>
              <a:t>bộ</a:t>
            </a:r>
            <a:r>
              <a:rPr lang="en-US" sz="2400" b="0" dirty="0" smtClean="0"/>
              <a:t> </a:t>
            </a:r>
            <a:r>
              <a:rPr lang="en-US" sz="2400" b="0" dirty="0" err="1" smtClean="0"/>
              <a:t>quản</a:t>
            </a:r>
            <a:r>
              <a:rPr lang="en-US" sz="2400" b="0" dirty="0" smtClean="0"/>
              <a:t> </a:t>
            </a:r>
            <a:r>
              <a:rPr lang="en-US" sz="2400" b="0" dirty="0" err="1" smtClean="0"/>
              <a:t>lý</a:t>
            </a:r>
            <a:r>
              <a:rPr lang="en-US" sz="2400" b="0" dirty="0" smtClean="0"/>
              <a:t> </a:t>
            </a:r>
            <a:r>
              <a:rPr lang="en-US" sz="2400" b="0" dirty="0" err="1" smtClean="0"/>
              <a:t>để</a:t>
            </a:r>
            <a:r>
              <a:rPr lang="en-US" sz="2400" b="0" dirty="0" smtClean="0"/>
              <a:t> </a:t>
            </a:r>
            <a:r>
              <a:rPr lang="en-US" sz="2400" b="0" dirty="0" err="1" smtClean="0"/>
              <a:t>được</a:t>
            </a:r>
            <a:r>
              <a:rPr lang="en-US" sz="2400" b="0" dirty="0" smtClean="0"/>
              <a:t> </a:t>
            </a:r>
            <a:r>
              <a:rPr lang="en-US" sz="2400" b="0" dirty="0" err="1" smtClean="0"/>
              <a:t>xếp</a:t>
            </a:r>
            <a:r>
              <a:rPr lang="en-US" sz="2400" b="0" dirty="0" smtClean="0"/>
              <a:t> </a:t>
            </a:r>
            <a:r>
              <a:rPr lang="en-US" sz="2400" b="0" dirty="0" err="1" smtClean="0"/>
              <a:t>lịch</a:t>
            </a:r>
            <a:endParaRPr lang="en-US" sz="2400" b="0" dirty="0" smtClean="0"/>
          </a:p>
          <a:p>
            <a:r>
              <a:rPr lang="en-US" sz="2400" b="0" dirty="0" err="1" smtClean="0"/>
              <a:t>Cán</a:t>
            </a:r>
            <a:r>
              <a:rPr lang="en-US" sz="2400" b="0" dirty="0" smtClean="0"/>
              <a:t> </a:t>
            </a:r>
            <a:r>
              <a:rPr lang="en-US" sz="2400" b="0" dirty="0" err="1" smtClean="0"/>
              <a:t>bộ</a:t>
            </a:r>
            <a:r>
              <a:rPr lang="en-US" sz="2400" b="0" dirty="0" smtClean="0"/>
              <a:t> </a:t>
            </a:r>
            <a:r>
              <a:rPr lang="en-US" sz="2400" b="0" dirty="0" err="1" smtClean="0"/>
              <a:t>quản</a:t>
            </a:r>
            <a:r>
              <a:rPr lang="en-US" sz="2400" b="0" dirty="0" smtClean="0"/>
              <a:t> </a:t>
            </a:r>
            <a:r>
              <a:rPr lang="en-US" sz="2400" b="0" dirty="0" err="1" smtClean="0"/>
              <a:t>lý</a:t>
            </a:r>
            <a:r>
              <a:rPr lang="en-US" sz="2400" b="0" dirty="0" smtClean="0"/>
              <a:t> </a:t>
            </a:r>
            <a:r>
              <a:rPr lang="en-US" sz="2400" b="0" dirty="0" err="1" smtClean="0"/>
              <a:t>phải</a:t>
            </a:r>
            <a:r>
              <a:rPr lang="en-US" sz="2400" b="0" dirty="0" smtClean="0"/>
              <a:t> </a:t>
            </a:r>
            <a:r>
              <a:rPr lang="en-US" sz="2400" b="0" dirty="0" err="1" smtClean="0"/>
              <a:t>tìm</a:t>
            </a:r>
            <a:r>
              <a:rPr lang="en-US" sz="2400" b="0" dirty="0" smtClean="0"/>
              <a:t> </a:t>
            </a:r>
            <a:r>
              <a:rPr lang="en-US" sz="2400" b="0" dirty="0" err="1" smtClean="0"/>
              <a:t>phòng</a:t>
            </a:r>
            <a:r>
              <a:rPr lang="en-US" sz="2400" b="0" dirty="0" smtClean="0"/>
              <a:t> </a:t>
            </a:r>
            <a:r>
              <a:rPr lang="en-US" sz="2400" b="0" dirty="0" err="1" smtClean="0"/>
              <a:t>phù</a:t>
            </a:r>
            <a:r>
              <a:rPr lang="en-US" sz="2400" b="0" dirty="0" smtClean="0"/>
              <a:t> </a:t>
            </a:r>
            <a:r>
              <a:rPr lang="en-US" sz="2400" b="0" dirty="0" err="1" smtClean="0"/>
              <a:t>hợp</a:t>
            </a:r>
            <a:endParaRPr lang="en-US" sz="2400" b="0" dirty="0" smtClean="0"/>
          </a:p>
          <a:p>
            <a:r>
              <a:rPr lang="en-US" sz="2400" b="0" dirty="0" err="1" smtClean="0"/>
              <a:t>Thực</a:t>
            </a:r>
            <a:r>
              <a:rPr lang="en-US" sz="2400" b="0" dirty="0" smtClean="0"/>
              <a:t> </a:t>
            </a:r>
            <a:r>
              <a:rPr lang="en-US" sz="2400" b="0" dirty="0" err="1" smtClean="0"/>
              <a:t>hiện</a:t>
            </a:r>
            <a:r>
              <a:rPr lang="en-US" sz="2400" b="0" dirty="0" smtClean="0"/>
              <a:t> </a:t>
            </a:r>
            <a:r>
              <a:rPr lang="en-US" sz="2400" b="0" dirty="0" err="1" smtClean="0"/>
              <a:t>có</a:t>
            </a:r>
            <a:r>
              <a:rPr lang="en-US" sz="2400" b="0" dirty="0" smtClean="0"/>
              <a:t> </a:t>
            </a:r>
            <a:r>
              <a:rPr lang="en-US" sz="2400" b="0" dirty="0" err="1" smtClean="0"/>
              <a:t>thể</a:t>
            </a:r>
            <a:r>
              <a:rPr lang="en-US" sz="2400" b="0" dirty="0" smtClean="0"/>
              <a:t> </a:t>
            </a:r>
            <a:r>
              <a:rPr lang="en-US" sz="2400" b="0" dirty="0" err="1" smtClean="0"/>
              <a:t>có</a:t>
            </a:r>
            <a:r>
              <a:rPr lang="en-US" sz="2400" b="0" dirty="0" smtClean="0"/>
              <a:t> </a:t>
            </a:r>
            <a:r>
              <a:rPr lang="en-US" sz="2400" b="0" dirty="0" err="1" smtClean="0"/>
              <a:t>sai</a:t>
            </a:r>
            <a:r>
              <a:rPr lang="en-US" sz="2400" b="0" dirty="0" smtClean="0"/>
              <a:t> </a:t>
            </a:r>
            <a:r>
              <a:rPr lang="en-US" sz="2400" b="0" dirty="0" err="1" smtClean="0"/>
              <a:t>sót</a:t>
            </a:r>
            <a:endParaRPr lang="en-US" sz="2400" b="0" dirty="0" smtClean="0"/>
          </a:p>
          <a:p>
            <a:pPr marL="0" indent="0">
              <a:buNone/>
            </a:pPr>
            <a:r>
              <a:rPr lang="en-US" sz="2400" b="0" dirty="0" smtClean="0"/>
              <a:t>=&gt; </a:t>
            </a:r>
            <a:r>
              <a:rPr lang="en-US" sz="2400" b="0" dirty="0" err="1" smtClean="0"/>
              <a:t>Xây</a:t>
            </a:r>
            <a:r>
              <a:rPr lang="en-US" sz="2400" b="0" dirty="0" smtClean="0"/>
              <a:t> </a:t>
            </a:r>
            <a:r>
              <a:rPr lang="en-US" sz="2400" b="0" dirty="0" err="1"/>
              <a:t>dựng</a:t>
            </a:r>
            <a:r>
              <a:rPr lang="en-US" sz="2400" b="0" dirty="0"/>
              <a:t> </a:t>
            </a:r>
            <a:r>
              <a:rPr lang="en-US" sz="2400" b="0" dirty="0" err="1"/>
              <a:t>ứng</a:t>
            </a:r>
            <a:r>
              <a:rPr lang="en-US" sz="2400" b="0" dirty="0"/>
              <a:t> </a:t>
            </a:r>
            <a:r>
              <a:rPr lang="en-US" sz="2400" b="0" dirty="0" err="1"/>
              <a:t>dụng</a:t>
            </a:r>
            <a:r>
              <a:rPr lang="en-US" sz="2400" b="0" dirty="0"/>
              <a:t> </a:t>
            </a:r>
            <a:r>
              <a:rPr lang="en-US" sz="2400" b="0" dirty="0" err="1"/>
              <a:t>quản</a:t>
            </a:r>
            <a:r>
              <a:rPr lang="en-US" sz="2400" b="0" dirty="0"/>
              <a:t> </a:t>
            </a:r>
            <a:r>
              <a:rPr lang="en-US" sz="2400" b="0" dirty="0" err="1"/>
              <a:t>lý</a:t>
            </a:r>
            <a:r>
              <a:rPr lang="en-US" sz="2400" b="0" dirty="0"/>
              <a:t> </a:t>
            </a:r>
            <a:r>
              <a:rPr lang="en-US" sz="2400" b="0" dirty="0" err="1"/>
              <a:t>phòng</a:t>
            </a:r>
            <a:r>
              <a:rPr lang="en-US" sz="2400" b="0" dirty="0"/>
              <a:t> </a:t>
            </a:r>
            <a:r>
              <a:rPr lang="en-US" sz="2400" b="0" dirty="0" err="1"/>
              <a:t>thực</a:t>
            </a:r>
            <a:r>
              <a:rPr lang="en-US" sz="2400" b="0" dirty="0"/>
              <a:t> </a:t>
            </a:r>
            <a:r>
              <a:rPr lang="en-US" sz="2400" b="0" dirty="0" err="1" smtClean="0"/>
              <a:t>hành</a:t>
            </a:r>
            <a:endParaRPr lang="en-US" sz="2400" b="0" dirty="0"/>
          </a:p>
          <a:p>
            <a:endParaRPr lang="en-US" sz="2400" dirty="0"/>
          </a:p>
        </p:txBody>
      </p:sp>
      <p:sp>
        <p:nvSpPr>
          <p:cNvPr id="4" name="Slide Number Placeholder 3"/>
          <p:cNvSpPr>
            <a:spLocks noGrp="1"/>
          </p:cNvSpPr>
          <p:nvPr>
            <p:ph type="sldNum" sz="quarter" idx="12"/>
          </p:nvPr>
        </p:nvSpPr>
        <p:spPr/>
        <p:txBody>
          <a:bodyPr/>
          <a:lstStyle/>
          <a:p>
            <a:pPr>
              <a:defRPr/>
            </a:pPr>
            <a:fld id="{20CDDA0F-6228-4D21-A34F-D991946E76B9}" type="slidenum">
              <a:rPr lang="en-US" altLang="en-US" smtClean="0"/>
              <a:pPr>
                <a:defRPr/>
              </a:pPr>
              <a:t>4</a:t>
            </a:fld>
            <a:endParaRPr lang="en-US" altLang="en-US"/>
          </a:p>
        </p:txBody>
      </p:sp>
    </p:spTree>
    <p:extLst>
      <p:ext uri="{BB962C8B-B14F-4D97-AF65-F5344CB8AC3E}">
        <p14:creationId xmlns:p14="http://schemas.microsoft.com/office/powerpoint/2010/main" val="9001563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a:t>Mục</a:t>
            </a:r>
            <a:r>
              <a:rPr lang="en-US"/>
              <a:t> </a:t>
            </a:r>
            <a:r>
              <a:rPr lang="en-US" err="1"/>
              <a:t>tiêu</a:t>
            </a:r>
            <a:r>
              <a:rPr lang="en-US"/>
              <a:t> </a:t>
            </a:r>
            <a:r>
              <a:rPr lang="en-US" err="1"/>
              <a:t>đề</a:t>
            </a:r>
            <a:r>
              <a:rPr lang="en-US"/>
              <a:t> </a:t>
            </a:r>
            <a:r>
              <a:rPr lang="en-US" err="1"/>
              <a:t>tài</a:t>
            </a:r>
            <a:endParaRPr lang="en-US"/>
          </a:p>
        </p:txBody>
      </p:sp>
      <p:sp>
        <p:nvSpPr>
          <p:cNvPr id="3" name="Slide Number Placeholder 2"/>
          <p:cNvSpPr>
            <a:spLocks noGrp="1"/>
          </p:cNvSpPr>
          <p:nvPr>
            <p:ph type="sldNum" sz="quarter" idx="12"/>
          </p:nvPr>
        </p:nvSpPr>
        <p:spPr/>
        <p:txBody>
          <a:bodyPr/>
          <a:lstStyle/>
          <a:p>
            <a:pPr>
              <a:defRPr/>
            </a:pPr>
            <a:fld id="{20CDDA0F-6228-4D21-A34F-D991946E76B9}" type="slidenum">
              <a:rPr lang="en-US" altLang="en-US" smtClean="0"/>
              <a:pPr>
                <a:defRPr/>
              </a:pPr>
              <a:t>5</a:t>
            </a:fld>
            <a:endParaRPr lang="en-US" altLang="en-US"/>
          </a:p>
        </p:txBody>
      </p:sp>
      <p:sp>
        <p:nvSpPr>
          <p:cNvPr id="4" name="TextBox 3"/>
          <p:cNvSpPr txBox="1"/>
          <p:nvPr/>
        </p:nvSpPr>
        <p:spPr>
          <a:xfrm>
            <a:off x="533400" y="1600200"/>
            <a:ext cx="8305800" cy="369332"/>
          </a:xfrm>
          <a:prstGeom prst="rect">
            <a:avLst/>
          </a:prstGeom>
          <a:noFill/>
        </p:spPr>
        <p:txBody>
          <a:bodyPr wrap="square" rtlCol="0">
            <a:spAutoFit/>
          </a:bodyPr>
          <a:lstStyle/>
          <a:p>
            <a:endParaRPr lang="en-US"/>
          </a:p>
        </p:txBody>
      </p:sp>
      <p:sp>
        <p:nvSpPr>
          <p:cNvPr id="14" name="Slide Number Placeholder 2"/>
          <p:cNvSpPr txBox="1">
            <a:spLocks/>
          </p:cNvSpPr>
          <p:nvPr/>
        </p:nvSpPr>
        <p:spPr bwMode="auto">
          <a:xfrm>
            <a:off x="6769894" y="6256431"/>
            <a:ext cx="2133600" cy="554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defRPr sz="1400" b="1" kern="1200">
                <a:solidFill>
                  <a:srgbClr val="000066"/>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defRPr/>
            </a:pPr>
            <a:fld id="{20CDDA0F-6228-4D21-A34F-D991946E76B9}" type="slidenum">
              <a:rPr lang="en-US" altLang="en-US" smtClean="0"/>
              <a:pPr>
                <a:defRPr/>
              </a:pPr>
              <a:t>5</a:t>
            </a:fld>
            <a:endParaRPr lang="en-US" altLang="en-US"/>
          </a:p>
        </p:txBody>
      </p:sp>
      <p:sp>
        <p:nvSpPr>
          <p:cNvPr id="15" name="Content Placeholder 3"/>
          <p:cNvSpPr>
            <a:spLocks noGrp="1"/>
          </p:cNvSpPr>
          <p:nvPr>
            <p:ph idx="1"/>
          </p:nvPr>
        </p:nvSpPr>
        <p:spPr>
          <a:xfrm>
            <a:off x="609600" y="1633538"/>
            <a:ext cx="8229600" cy="4691062"/>
          </a:xfrm>
        </p:spPr>
        <p:txBody>
          <a:bodyPr/>
          <a:lstStyle/>
          <a:p>
            <a:pPr lvl="1">
              <a:buFont typeface="Arial" panose="020B0604020202020204" pitchFamily="34" charset="0"/>
              <a:buChar char="•"/>
            </a:pPr>
            <a:r>
              <a:rPr lang="en-US" sz="2400" smtClean="0">
                <a:latin typeface="+mn-lt"/>
              </a:rPr>
              <a:t>Xây dựng website quản lý phòng thực hành</a:t>
            </a:r>
          </a:p>
          <a:p>
            <a:pPr lvl="1">
              <a:buFont typeface="Arial" panose="020B0604020202020204" pitchFamily="34" charset="0"/>
              <a:buChar char="•"/>
            </a:pPr>
            <a:r>
              <a:rPr lang="en-US" sz="2400" smtClean="0">
                <a:latin typeface="+mn-lt"/>
              </a:rPr>
              <a:t>Cung </a:t>
            </a:r>
            <a:r>
              <a:rPr lang="en-US" sz="2400" err="1">
                <a:latin typeface="+mn-lt"/>
              </a:rPr>
              <a:t>cấp</a:t>
            </a:r>
            <a:r>
              <a:rPr lang="en-US" sz="2400">
                <a:latin typeface="+mn-lt"/>
              </a:rPr>
              <a:t> </a:t>
            </a:r>
            <a:r>
              <a:rPr lang="en-US" sz="2400" err="1">
                <a:latin typeface="+mn-lt"/>
              </a:rPr>
              <a:t>đầy</a:t>
            </a:r>
            <a:r>
              <a:rPr lang="en-US" sz="2400">
                <a:latin typeface="+mn-lt"/>
              </a:rPr>
              <a:t> </a:t>
            </a:r>
            <a:r>
              <a:rPr lang="en-US" sz="2400" err="1">
                <a:latin typeface="+mn-lt"/>
              </a:rPr>
              <a:t>đủ</a:t>
            </a:r>
            <a:r>
              <a:rPr lang="en-US" sz="2400">
                <a:latin typeface="+mn-lt"/>
              </a:rPr>
              <a:t> </a:t>
            </a:r>
            <a:r>
              <a:rPr lang="en-US" sz="2400" err="1">
                <a:latin typeface="+mn-lt"/>
              </a:rPr>
              <a:t>các</a:t>
            </a:r>
            <a:r>
              <a:rPr lang="en-US" sz="2400">
                <a:latin typeface="+mn-lt"/>
              </a:rPr>
              <a:t> </a:t>
            </a:r>
            <a:r>
              <a:rPr lang="en-US" sz="2400" err="1">
                <a:latin typeface="+mn-lt"/>
              </a:rPr>
              <a:t>chức</a:t>
            </a:r>
            <a:r>
              <a:rPr lang="en-US" sz="2400">
                <a:latin typeface="+mn-lt"/>
              </a:rPr>
              <a:t> </a:t>
            </a:r>
            <a:r>
              <a:rPr lang="en-US" sz="2400" smtClean="0">
                <a:latin typeface="+mn-lt"/>
              </a:rPr>
              <a:t>năng (giảng viên, cán bộ quản lý)</a:t>
            </a:r>
            <a:endParaRPr lang="en-US" sz="2400">
              <a:latin typeface="+mn-lt"/>
            </a:endParaRPr>
          </a:p>
          <a:p>
            <a:pPr lvl="1">
              <a:buFont typeface="Arial" panose="020B0604020202020204" pitchFamily="34" charset="0"/>
              <a:buChar char="•"/>
            </a:pPr>
            <a:r>
              <a:rPr lang="en-US" sz="2400" b="0" err="1" smtClean="0">
                <a:latin typeface="+mn-lt"/>
              </a:rPr>
              <a:t>Thực</a:t>
            </a:r>
            <a:r>
              <a:rPr lang="en-US" sz="2400" b="0" smtClean="0">
                <a:latin typeface="+mn-lt"/>
              </a:rPr>
              <a:t> </a:t>
            </a:r>
            <a:r>
              <a:rPr lang="en-US" sz="2400" b="0" err="1" smtClean="0">
                <a:latin typeface="+mn-lt"/>
              </a:rPr>
              <a:t>hiện</a:t>
            </a:r>
            <a:r>
              <a:rPr lang="en-US" sz="2400" b="0" smtClean="0">
                <a:latin typeface="+mn-lt"/>
              </a:rPr>
              <a:t> </a:t>
            </a:r>
            <a:r>
              <a:rPr lang="en-US" sz="2400" b="0" err="1" smtClean="0">
                <a:latin typeface="+mn-lt"/>
              </a:rPr>
              <a:t>đúng</a:t>
            </a:r>
            <a:r>
              <a:rPr lang="en-US" sz="2400" b="0" smtClean="0">
                <a:latin typeface="+mn-lt"/>
              </a:rPr>
              <a:t> </a:t>
            </a:r>
            <a:r>
              <a:rPr lang="en-US" sz="2400" b="0" err="1" smtClean="0">
                <a:latin typeface="+mn-lt"/>
              </a:rPr>
              <a:t>quy</a:t>
            </a:r>
            <a:r>
              <a:rPr lang="en-US" sz="2400" b="0" smtClean="0">
                <a:latin typeface="+mn-lt"/>
              </a:rPr>
              <a:t> </a:t>
            </a:r>
            <a:r>
              <a:rPr lang="en-US" sz="2400" b="0" err="1" smtClean="0">
                <a:latin typeface="+mn-lt"/>
              </a:rPr>
              <a:t>trình</a:t>
            </a:r>
            <a:r>
              <a:rPr lang="en-US" sz="2400" b="0" smtClean="0">
                <a:latin typeface="+mn-lt"/>
              </a:rPr>
              <a:t> </a:t>
            </a:r>
            <a:r>
              <a:rPr lang="en-US" sz="2400" b="0" err="1" smtClean="0">
                <a:latin typeface="+mn-lt"/>
              </a:rPr>
              <a:t>quản</a:t>
            </a:r>
            <a:r>
              <a:rPr lang="en-US" sz="2400" b="0" smtClean="0">
                <a:latin typeface="+mn-lt"/>
              </a:rPr>
              <a:t> </a:t>
            </a:r>
            <a:r>
              <a:rPr lang="en-US" sz="2400" b="0" err="1" smtClean="0">
                <a:latin typeface="+mn-lt"/>
              </a:rPr>
              <a:t>lý</a:t>
            </a:r>
            <a:endParaRPr lang="en-US" sz="2400" b="0" smtClean="0">
              <a:latin typeface="+mn-lt"/>
            </a:endParaRPr>
          </a:p>
          <a:p>
            <a:pPr lvl="1">
              <a:buFont typeface="Arial" panose="020B0604020202020204" pitchFamily="34" charset="0"/>
              <a:buChar char="•"/>
            </a:pPr>
            <a:r>
              <a:rPr lang="en-US" sz="2400" b="0" err="1" smtClean="0">
                <a:latin typeface="+mn-lt"/>
              </a:rPr>
              <a:t>Tối</a:t>
            </a:r>
            <a:r>
              <a:rPr lang="en-US" sz="2400" b="0" smtClean="0">
                <a:latin typeface="+mn-lt"/>
              </a:rPr>
              <a:t> </a:t>
            </a:r>
            <a:r>
              <a:rPr lang="en-US" sz="2400" b="0" err="1" smtClean="0">
                <a:latin typeface="+mn-lt"/>
              </a:rPr>
              <a:t>ưu</a:t>
            </a:r>
            <a:r>
              <a:rPr lang="en-US" sz="2400" b="0" smtClean="0">
                <a:latin typeface="+mn-lt"/>
              </a:rPr>
              <a:t> </a:t>
            </a:r>
            <a:r>
              <a:rPr lang="en-US" sz="2400" b="0" err="1" smtClean="0">
                <a:latin typeface="+mn-lt"/>
              </a:rPr>
              <a:t>hóa</a:t>
            </a:r>
            <a:r>
              <a:rPr lang="en-US" sz="2400" b="0" smtClean="0">
                <a:latin typeface="+mn-lt"/>
              </a:rPr>
              <a:t> </a:t>
            </a:r>
            <a:r>
              <a:rPr lang="en-US" sz="2400" b="0" err="1" smtClean="0">
                <a:latin typeface="+mn-lt"/>
              </a:rPr>
              <a:t>thao</a:t>
            </a:r>
            <a:r>
              <a:rPr lang="en-US" sz="2400" b="0" smtClean="0">
                <a:latin typeface="+mn-lt"/>
              </a:rPr>
              <a:t> </a:t>
            </a:r>
            <a:r>
              <a:rPr lang="en-US" sz="2400" b="0" err="1" smtClean="0">
                <a:latin typeface="+mn-lt"/>
              </a:rPr>
              <a:t>tác</a:t>
            </a:r>
            <a:r>
              <a:rPr lang="en-US" sz="2400" b="0" smtClean="0">
                <a:latin typeface="+mn-lt"/>
              </a:rPr>
              <a:t> </a:t>
            </a:r>
            <a:r>
              <a:rPr lang="en-US" sz="2400" b="0" err="1" smtClean="0">
                <a:latin typeface="+mn-lt"/>
              </a:rPr>
              <a:t>người</a:t>
            </a:r>
            <a:r>
              <a:rPr lang="en-US" sz="2400" b="0" smtClean="0">
                <a:latin typeface="+mn-lt"/>
              </a:rPr>
              <a:t> </a:t>
            </a:r>
            <a:r>
              <a:rPr lang="en-US" sz="2400" b="0" err="1" smtClean="0">
                <a:latin typeface="+mn-lt"/>
              </a:rPr>
              <a:t>dùng</a:t>
            </a:r>
            <a:endParaRPr lang="en-US" sz="2400" b="0" smtClean="0">
              <a:latin typeface="+mn-lt"/>
            </a:endParaRPr>
          </a:p>
          <a:p>
            <a:pPr lvl="1">
              <a:buFont typeface="Arial" panose="020B0604020202020204" pitchFamily="34" charset="0"/>
              <a:buChar char="•"/>
            </a:pPr>
            <a:r>
              <a:rPr lang="en-US" sz="2400" b="0" err="1" smtClean="0">
                <a:latin typeface="+mn-lt"/>
              </a:rPr>
              <a:t>Tương</a:t>
            </a:r>
            <a:r>
              <a:rPr lang="en-US" sz="2400" b="0" smtClean="0">
                <a:latin typeface="+mn-lt"/>
              </a:rPr>
              <a:t> </a:t>
            </a:r>
            <a:r>
              <a:rPr lang="en-US" sz="2400" b="0" err="1" smtClean="0">
                <a:latin typeface="+mn-lt"/>
              </a:rPr>
              <a:t>thích</a:t>
            </a:r>
            <a:r>
              <a:rPr lang="en-US" sz="2400" b="0" smtClean="0">
                <a:latin typeface="+mn-lt"/>
              </a:rPr>
              <a:t> </a:t>
            </a:r>
            <a:r>
              <a:rPr lang="en-US" sz="2400" b="0" err="1" smtClean="0">
                <a:latin typeface="+mn-lt"/>
              </a:rPr>
              <a:t>trên</a:t>
            </a:r>
            <a:r>
              <a:rPr lang="en-US" sz="2400" b="0" smtClean="0">
                <a:latin typeface="+mn-lt"/>
              </a:rPr>
              <a:t> </a:t>
            </a:r>
            <a:r>
              <a:rPr lang="en-US" sz="2400" b="0" err="1" smtClean="0">
                <a:latin typeface="+mn-lt"/>
              </a:rPr>
              <a:t>nhiều</a:t>
            </a:r>
            <a:r>
              <a:rPr lang="en-US" sz="2400" b="0" smtClean="0">
                <a:latin typeface="+mn-lt"/>
              </a:rPr>
              <a:t> </a:t>
            </a:r>
            <a:r>
              <a:rPr lang="en-US" sz="2400" b="0" err="1" smtClean="0">
                <a:latin typeface="+mn-lt"/>
              </a:rPr>
              <a:t>trình</a:t>
            </a:r>
            <a:r>
              <a:rPr lang="en-US" sz="2400" b="0" smtClean="0">
                <a:latin typeface="+mn-lt"/>
              </a:rPr>
              <a:t> </a:t>
            </a:r>
            <a:r>
              <a:rPr lang="en-US" sz="2400" b="0" err="1" smtClean="0">
                <a:latin typeface="+mn-lt"/>
              </a:rPr>
              <a:t>duyệt</a:t>
            </a:r>
            <a:r>
              <a:rPr lang="en-US" sz="2400" b="0" smtClean="0">
                <a:latin typeface="+mn-lt"/>
              </a:rPr>
              <a:t>, </a:t>
            </a:r>
            <a:r>
              <a:rPr lang="en-US" sz="2400" b="0" err="1" smtClean="0">
                <a:latin typeface="+mn-lt"/>
              </a:rPr>
              <a:t>thiết</a:t>
            </a:r>
            <a:r>
              <a:rPr lang="en-US" sz="2400" b="0" smtClean="0">
                <a:latin typeface="+mn-lt"/>
              </a:rPr>
              <a:t> bị</a:t>
            </a:r>
          </a:p>
          <a:p>
            <a:pPr lvl="1">
              <a:buFont typeface="Arial" panose="020B0604020202020204" pitchFamily="34" charset="0"/>
              <a:buChar char="•"/>
            </a:pPr>
            <a:endParaRPr lang="en-US" sz="2400" b="0" smtClean="0">
              <a:latin typeface="+mn-lt"/>
            </a:endParaRPr>
          </a:p>
        </p:txBody>
      </p:sp>
    </p:spTree>
    <p:extLst>
      <p:ext uri="{BB962C8B-B14F-4D97-AF65-F5344CB8AC3E}">
        <p14:creationId xmlns:p14="http://schemas.microsoft.com/office/powerpoint/2010/main" val="11493320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Đối tượng và phạm vi nghiên cứu</a:t>
            </a:r>
            <a:endParaRPr lang="en-US"/>
          </a:p>
        </p:txBody>
      </p:sp>
      <p:sp>
        <p:nvSpPr>
          <p:cNvPr id="3" name="Content Placeholder 2"/>
          <p:cNvSpPr>
            <a:spLocks noGrp="1"/>
          </p:cNvSpPr>
          <p:nvPr>
            <p:ph idx="1"/>
          </p:nvPr>
        </p:nvSpPr>
        <p:spPr>
          <a:xfrm>
            <a:off x="533400" y="1676400"/>
            <a:ext cx="8229600" cy="4691062"/>
          </a:xfrm>
        </p:spPr>
        <p:txBody>
          <a:bodyPr/>
          <a:lstStyle/>
          <a:p>
            <a:pPr lvl="1">
              <a:buFont typeface="Wingdings" panose="05000000000000000000" pitchFamily="2" charset="2"/>
              <a:buChar char="v"/>
            </a:pPr>
            <a:r>
              <a:rPr lang="en-US" sz="2400" b="1" smtClean="0">
                <a:latin typeface="+mn-lt"/>
              </a:rPr>
              <a:t>Đối tượng</a:t>
            </a:r>
          </a:p>
          <a:p>
            <a:pPr lvl="1">
              <a:buFont typeface="Arial" panose="020B0604020202020204" pitchFamily="34" charset="0"/>
              <a:buChar char="•"/>
            </a:pPr>
            <a:r>
              <a:rPr lang="en-US" sz="2400" smtClean="0">
                <a:latin typeface="+mn-lt"/>
              </a:rPr>
              <a:t>Giảng viên (đăng ký lịch thực hành)</a:t>
            </a:r>
          </a:p>
          <a:p>
            <a:pPr lvl="1">
              <a:buFont typeface="Arial" panose="020B0604020202020204" pitchFamily="34" charset="0"/>
              <a:buChar char="•"/>
            </a:pPr>
            <a:r>
              <a:rPr lang="en-US" sz="2400" smtClean="0">
                <a:latin typeface="+mn-lt"/>
              </a:rPr>
              <a:t>Cán bộ quản lý phòng thí nghiệm thực hành (quản lý phòng và xử lý các yêu cầu)</a:t>
            </a:r>
          </a:p>
          <a:p>
            <a:pPr lvl="1">
              <a:buFont typeface="Wingdings" panose="05000000000000000000" pitchFamily="2" charset="2"/>
              <a:buChar char="v"/>
            </a:pPr>
            <a:r>
              <a:rPr lang="en-US" sz="2400" b="1" smtClean="0">
                <a:latin typeface="+mn-lt"/>
              </a:rPr>
              <a:t>Phạm vi nghiên cứu</a:t>
            </a:r>
          </a:p>
          <a:p>
            <a:pPr lvl="1">
              <a:buFont typeface="Arial" panose="020B0604020202020204" pitchFamily="34" charset="0"/>
              <a:buChar char="•"/>
            </a:pPr>
            <a:r>
              <a:rPr lang="en-US" sz="2400" smtClean="0">
                <a:latin typeface="+mn-lt"/>
              </a:rPr>
              <a:t>Đề tài được thực hiện theo quy trình quản lý phòng thí nghiệm thực hành của Khoa CNTT&amp;TT, trường Đại học Cần Thơ</a:t>
            </a:r>
            <a:endParaRPr lang="en-US" sz="2900" b="1">
              <a:latin typeface="+mn-lt"/>
            </a:endParaRPr>
          </a:p>
        </p:txBody>
      </p:sp>
      <p:sp>
        <p:nvSpPr>
          <p:cNvPr id="4" name="Slide Number Placeholder 3"/>
          <p:cNvSpPr>
            <a:spLocks noGrp="1"/>
          </p:cNvSpPr>
          <p:nvPr>
            <p:ph type="sldNum" sz="quarter" idx="12"/>
          </p:nvPr>
        </p:nvSpPr>
        <p:spPr/>
        <p:txBody>
          <a:bodyPr/>
          <a:lstStyle/>
          <a:p>
            <a:pPr>
              <a:defRPr/>
            </a:pPr>
            <a:fld id="{20CDDA0F-6228-4D21-A34F-D991946E76B9}" type="slidenum">
              <a:rPr lang="en-US" altLang="en-US" smtClean="0"/>
              <a:pPr>
                <a:defRPr/>
              </a:pPr>
              <a:t>6</a:t>
            </a:fld>
            <a:endParaRPr lang="en-US" altLang="en-US"/>
          </a:p>
        </p:txBody>
      </p:sp>
    </p:spTree>
    <p:extLst>
      <p:ext uri="{BB962C8B-B14F-4D97-AF65-F5344CB8AC3E}">
        <p14:creationId xmlns:p14="http://schemas.microsoft.com/office/powerpoint/2010/main" val="89015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 calcmode="lin" valueType="num">
                                      <p:cBhvr additive="base">
                                        <p:cTn id="16"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mtClean="0"/>
              <a:t>PHƯƠNG PHÁP NGHIÊN CỨU</a:t>
            </a:r>
            <a:endParaRPr lang="en-US"/>
          </a:p>
        </p:txBody>
      </p:sp>
      <p:sp>
        <p:nvSpPr>
          <p:cNvPr id="3" name="Content Placeholder 2"/>
          <p:cNvSpPr>
            <a:spLocks noGrp="1"/>
          </p:cNvSpPr>
          <p:nvPr>
            <p:ph idx="1"/>
          </p:nvPr>
        </p:nvSpPr>
        <p:spPr>
          <a:xfrm>
            <a:off x="609600" y="1633538"/>
            <a:ext cx="8153400" cy="4691062"/>
          </a:xfrm>
        </p:spPr>
        <p:txBody>
          <a:bodyPr/>
          <a:lstStyle/>
          <a:p>
            <a:pPr lvl="1" algn="just">
              <a:buFont typeface="Wingdings" panose="05000000000000000000" pitchFamily="2" charset="2"/>
              <a:buChar char="v"/>
            </a:pPr>
            <a:r>
              <a:rPr lang="en-US" sz="2900" b="1" dirty="0" smtClean="0">
                <a:latin typeface="+mn-lt"/>
              </a:rPr>
              <a:t>Thu </a:t>
            </a:r>
            <a:r>
              <a:rPr lang="en-US" sz="2900" b="1" dirty="0" err="1" smtClean="0">
                <a:latin typeface="+mn-lt"/>
              </a:rPr>
              <a:t>thập</a:t>
            </a:r>
            <a:r>
              <a:rPr lang="en-US" sz="2900" b="1" dirty="0" smtClean="0">
                <a:latin typeface="+mn-lt"/>
              </a:rPr>
              <a:t> </a:t>
            </a:r>
            <a:r>
              <a:rPr lang="en-US" sz="2900" b="1" dirty="0" err="1" smtClean="0">
                <a:latin typeface="+mn-lt"/>
              </a:rPr>
              <a:t>thông</a:t>
            </a:r>
            <a:r>
              <a:rPr lang="en-US" sz="2900" b="1" dirty="0" smtClean="0">
                <a:latin typeface="+mn-lt"/>
              </a:rPr>
              <a:t> tin</a:t>
            </a:r>
          </a:p>
          <a:p>
            <a:pPr lvl="1" algn="just">
              <a:buFont typeface="Wingdings" panose="05000000000000000000" pitchFamily="2" charset="2"/>
              <a:buChar char="v"/>
            </a:pPr>
            <a:r>
              <a:rPr lang="en-US" sz="2900" b="1" dirty="0" err="1" smtClean="0">
                <a:latin typeface="+mn-lt"/>
              </a:rPr>
              <a:t>Đề</a:t>
            </a:r>
            <a:r>
              <a:rPr lang="en-US" sz="2900" b="1" dirty="0" smtClean="0">
                <a:latin typeface="+mn-lt"/>
              </a:rPr>
              <a:t> </a:t>
            </a:r>
            <a:r>
              <a:rPr lang="en-US" sz="2900" b="1" dirty="0" err="1" smtClean="0">
                <a:latin typeface="+mn-lt"/>
              </a:rPr>
              <a:t>xuất</a:t>
            </a:r>
            <a:r>
              <a:rPr lang="en-US" sz="2900" b="1" dirty="0" smtClean="0">
                <a:latin typeface="+mn-lt"/>
              </a:rPr>
              <a:t> </a:t>
            </a:r>
            <a:r>
              <a:rPr lang="en-US" sz="2900" b="1" dirty="0" err="1" smtClean="0">
                <a:latin typeface="+mn-lt"/>
              </a:rPr>
              <a:t>giải</a:t>
            </a:r>
            <a:r>
              <a:rPr lang="en-US" sz="2900" b="1" dirty="0" smtClean="0">
                <a:latin typeface="+mn-lt"/>
              </a:rPr>
              <a:t> </a:t>
            </a:r>
            <a:r>
              <a:rPr lang="en-US" sz="2900" b="1" dirty="0" err="1" smtClean="0">
                <a:latin typeface="+mn-lt"/>
              </a:rPr>
              <a:t>pháp</a:t>
            </a:r>
            <a:endParaRPr lang="en-US" sz="2900" b="1" dirty="0" smtClean="0">
              <a:latin typeface="+mn-lt"/>
            </a:endParaRPr>
          </a:p>
          <a:p>
            <a:pPr lvl="1" algn="just">
              <a:buFont typeface="Arial" panose="020B0604020202020204" pitchFamily="34" charset="0"/>
              <a:buChar char="•"/>
            </a:pPr>
            <a:r>
              <a:rPr lang="en-US" sz="2900" dirty="0" smtClean="0">
                <a:latin typeface="+mn-lt"/>
              </a:rPr>
              <a:t>Spring Framework 5.4</a:t>
            </a:r>
          </a:p>
          <a:p>
            <a:pPr lvl="1" algn="just">
              <a:buFont typeface="Arial" panose="020B0604020202020204" pitchFamily="34" charset="0"/>
              <a:buChar char="•"/>
            </a:pPr>
            <a:r>
              <a:rPr lang="en-US" sz="2900" dirty="0" err="1" smtClean="0">
                <a:latin typeface="+mn-lt"/>
              </a:rPr>
              <a:t>Hệ</a:t>
            </a:r>
            <a:r>
              <a:rPr lang="en-US" sz="2900" dirty="0" smtClean="0">
                <a:latin typeface="+mn-lt"/>
              </a:rPr>
              <a:t> </a:t>
            </a:r>
            <a:r>
              <a:rPr lang="en-US" sz="2900" dirty="0" err="1" smtClean="0">
                <a:latin typeface="+mn-lt"/>
              </a:rPr>
              <a:t>quản</a:t>
            </a:r>
            <a:r>
              <a:rPr lang="en-US" sz="2900" dirty="0" smtClean="0">
                <a:latin typeface="+mn-lt"/>
              </a:rPr>
              <a:t> </a:t>
            </a:r>
            <a:r>
              <a:rPr lang="en-US" sz="2900" dirty="0" err="1" smtClean="0">
                <a:latin typeface="+mn-lt"/>
              </a:rPr>
              <a:t>trị</a:t>
            </a:r>
            <a:r>
              <a:rPr lang="en-US" sz="2900" dirty="0" smtClean="0">
                <a:latin typeface="+mn-lt"/>
              </a:rPr>
              <a:t> CSDL MySQL, Apache Tomcat</a:t>
            </a:r>
          </a:p>
          <a:p>
            <a:pPr lvl="1" algn="just">
              <a:buFont typeface="Wingdings" panose="05000000000000000000" pitchFamily="2" charset="2"/>
              <a:buChar char="v"/>
            </a:pPr>
            <a:r>
              <a:rPr lang="en-US" sz="2900" b="1" dirty="0" err="1">
                <a:latin typeface="+mj-lt"/>
              </a:rPr>
              <a:t>Nghiên</a:t>
            </a:r>
            <a:r>
              <a:rPr lang="en-US" sz="2900" b="1" dirty="0">
                <a:latin typeface="+mj-lt"/>
              </a:rPr>
              <a:t> </a:t>
            </a:r>
            <a:r>
              <a:rPr lang="en-US" sz="2900" b="1" dirty="0" err="1">
                <a:latin typeface="+mj-lt"/>
              </a:rPr>
              <a:t>cứu</a:t>
            </a:r>
            <a:r>
              <a:rPr lang="en-US" sz="2900" b="1" dirty="0">
                <a:latin typeface="+mj-lt"/>
              </a:rPr>
              <a:t> </a:t>
            </a:r>
            <a:r>
              <a:rPr lang="en-US" sz="2900" b="1" dirty="0" err="1">
                <a:latin typeface="+mj-lt"/>
              </a:rPr>
              <a:t>công</a:t>
            </a:r>
            <a:r>
              <a:rPr lang="en-US" sz="2900" b="1" dirty="0">
                <a:latin typeface="+mj-lt"/>
              </a:rPr>
              <a:t> </a:t>
            </a:r>
            <a:r>
              <a:rPr lang="en-US" sz="2900" b="1" dirty="0" err="1" smtClean="0">
                <a:latin typeface="+mj-lt"/>
              </a:rPr>
              <a:t>nghệ</a:t>
            </a:r>
            <a:endParaRPr lang="en-US" sz="2900" b="1" dirty="0">
              <a:latin typeface="+mj-lt"/>
            </a:endParaRPr>
          </a:p>
        </p:txBody>
      </p:sp>
      <p:sp>
        <p:nvSpPr>
          <p:cNvPr id="4" name="Slide Number Placeholder 3"/>
          <p:cNvSpPr>
            <a:spLocks noGrp="1"/>
          </p:cNvSpPr>
          <p:nvPr>
            <p:ph type="sldNum" sz="quarter" idx="12"/>
          </p:nvPr>
        </p:nvSpPr>
        <p:spPr/>
        <p:txBody>
          <a:bodyPr/>
          <a:lstStyle/>
          <a:p>
            <a:pPr>
              <a:defRPr/>
            </a:pPr>
            <a:fld id="{20CDDA0F-6228-4D21-A34F-D991946E76B9}" type="slidenum">
              <a:rPr lang="en-US" altLang="en-US" smtClean="0"/>
              <a:pPr>
                <a:defRPr/>
              </a:pPr>
              <a:t>7</a:t>
            </a:fld>
            <a:endParaRPr lang="en-US" altLang="en-US"/>
          </a:p>
        </p:txBody>
      </p:sp>
    </p:spTree>
    <p:extLst>
      <p:ext uri="{BB962C8B-B14F-4D97-AF65-F5344CB8AC3E}">
        <p14:creationId xmlns:p14="http://schemas.microsoft.com/office/powerpoint/2010/main" val="3595431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Giải pháp công nghệ</a:t>
            </a:r>
            <a:endParaRPr lang="en-US"/>
          </a:p>
        </p:txBody>
      </p:sp>
      <p:sp>
        <p:nvSpPr>
          <p:cNvPr id="4" name="Slide Number Placeholder 3"/>
          <p:cNvSpPr>
            <a:spLocks noGrp="1"/>
          </p:cNvSpPr>
          <p:nvPr>
            <p:ph type="sldNum" sz="quarter" idx="12"/>
          </p:nvPr>
        </p:nvSpPr>
        <p:spPr/>
        <p:txBody>
          <a:bodyPr/>
          <a:lstStyle/>
          <a:p>
            <a:pPr>
              <a:defRPr/>
            </a:pPr>
            <a:fld id="{20CDDA0F-6228-4D21-A34F-D991946E76B9}" type="slidenum">
              <a:rPr lang="en-US" altLang="en-US" smtClean="0"/>
              <a:pPr>
                <a:defRPr/>
              </a:pPr>
              <a:t>8</a:t>
            </a:fld>
            <a:endParaRPr lang="en-US" altLang="en-US"/>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21462" y="1902586"/>
            <a:ext cx="2982032" cy="1924932"/>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73164" y="5193734"/>
            <a:ext cx="1432072" cy="877330"/>
          </a:xfrm>
          <a:prstGeom prst="rect">
            <a:avLst/>
          </a:prstGeom>
        </p:spPr>
      </p:pic>
      <p:pic>
        <p:nvPicPr>
          <p:cNvPr id="10" name="Picture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961133" y="4104065"/>
            <a:ext cx="1176950" cy="1101648"/>
          </a:xfrm>
          <a:prstGeom prst="rect">
            <a:avLst/>
          </a:prstGeom>
        </p:spPr>
      </p:pic>
      <p:pic>
        <p:nvPicPr>
          <p:cNvPr id="11" name="Picture 1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002184" y="5295545"/>
            <a:ext cx="1136694" cy="965301"/>
          </a:xfrm>
          <a:prstGeom prst="rect">
            <a:avLst/>
          </a:prstGeom>
        </p:spPr>
      </p:pic>
      <p:pic>
        <p:nvPicPr>
          <p:cNvPr id="12" name="Picture 1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331708" y="4195582"/>
            <a:ext cx="1357870" cy="773801"/>
          </a:xfrm>
          <a:prstGeom prst="rect">
            <a:avLst/>
          </a:prstGeom>
        </p:spPr>
      </p:pic>
      <p:pic>
        <p:nvPicPr>
          <p:cNvPr id="1030" name="Picture 6" descr="https://fiverr-res.cloudinary.com/images/t_main1,q_auto,f_auto/gigs/104961974/original/115a26d1dd15eb9dc31b93fc1032b8ce9c1d3e3c/develop-web-services-from-spring-framework.png"/>
          <p:cNvPicPr>
            <a:picLocks noGrp="1" noChangeAspect="1" noChangeArrowheads="1"/>
          </p:cNvPicPr>
          <p:nvPr>
            <p:ph idx="1"/>
          </p:nvPr>
        </p:nvPicPr>
        <p:blipFill>
          <a:blip r:embed="rId8">
            <a:extLst>
              <a:ext uri="{28A0092B-C50C-407E-A947-70E740481C1C}">
                <a14:useLocalDpi xmlns:a14="http://schemas.microsoft.com/office/drawing/2010/main" val="0"/>
              </a:ext>
            </a:extLst>
          </a:blip>
          <a:srcRect/>
          <a:stretch>
            <a:fillRect/>
          </a:stretch>
        </p:blipFill>
        <p:spPr bwMode="auto">
          <a:xfrm>
            <a:off x="213016" y="1646328"/>
            <a:ext cx="2925067" cy="202095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s://d22e4d61ky6061.cloudfront.net/sites/default/files/Apache%20Tomcat_0.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326658" y="322337"/>
            <a:ext cx="4762500" cy="476250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Image result for heroku 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15574" y="4201184"/>
            <a:ext cx="1869880" cy="1869880"/>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Image result for thymeleaf 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2326658" y="2519991"/>
            <a:ext cx="1206691" cy="310271"/>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Image result for full calendar png"/>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351343" y="4038431"/>
            <a:ext cx="3487857" cy="22017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2482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down)">
                                      <p:cBhvr>
                                        <p:cTn id="13" dur="500"/>
                                        <p:tgtEl>
                                          <p:spTgt spid="7"/>
                                        </p:tgtEl>
                                      </p:cBhvr>
                                    </p:animEffect>
                                  </p:childTnLst>
                                </p:cTn>
                              </p:par>
                              <p:par>
                                <p:cTn id="14" presetID="22" presetClass="entr" presetSubtype="4" fill="hold"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wipe(down)">
                                      <p:cBhvr>
                                        <p:cTn id="16" dur="500"/>
                                        <p:tgtEl>
                                          <p:spTgt spid="10"/>
                                        </p:tgtEl>
                                      </p:cBhvr>
                                    </p:animEffect>
                                  </p:childTnLst>
                                </p:cTn>
                              </p:par>
                              <p:par>
                                <p:cTn id="17" presetID="22" presetClass="entr" presetSubtype="4"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wipe(down)">
                                      <p:cBhvr>
                                        <p:cTn id="19" dur="500"/>
                                        <p:tgtEl>
                                          <p:spTgt spid="11"/>
                                        </p:tgtEl>
                                      </p:cBhvr>
                                    </p:animEffect>
                                  </p:childTnLst>
                                </p:cTn>
                              </p:par>
                              <p:par>
                                <p:cTn id="20" presetID="22" presetClass="entr" presetSubtype="4" fill="hold"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down)">
                                      <p:cBhvr>
                                        <p:cTn id="2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mtClean="0"/>
              <a:t>NỘI DUNG NGHIÊN CỨU</a:t>
            </a:r>
            <a:endParaRPr lang="en-US"/>
          </a:p>
        </p:txBody>
      </p:sp>
      <p:sp>
        <p:nvSpPr>
          <p:cNvPr id="3" name="Content Placeholder 2"/>
          <p:cNvSpPr>
            <a:spLocks noGrp="1"/>
          </p:cNvSpPr>
          <p:nvPr>
            <p:ph idx="1"/>
          </p:nvPr>
        </p:nvSpPr>
        <p:spPr/>
        <p:txBody>
          <a:bodyPr/>
          <a:lstStyle/>
          <a:p>
            <a:pPr>
              <a:buFont typeface="Wingdings" panose="05000000000000000000" pitchFamily="2" charset="2"/>
              <a:buChar char="v"/>
            </a:pPr>
            <a:r>
              <a:rPr lang="en-US" err="1"/>
              <a:t>Mô</a:t>
            </a:r>
            <a:r>
              <a:rPr lang="en-US"/>
              <a:t> </a:t>
            </a:r>
            <a:r>
              <a:rPr lang="en-US" err="1"/>
              <a:t>tả</a:t>
            </a:r>
            <a:r>
              <a:rPr lang="en-US"/>
              <a:t> </a:t>
            </a:r>
            <a:r>
              <a:rPr lang="en-US" err="1"/>
              <a:t>hệ</a:t>
            </a:r>
            <a:r>
              <a:rPr lang="en-US"/>
              <a:t> </a:t>
            </a:r>
            <a:r>
              <a:rPr lang="en-US" err="1" smtClean="0"/>
              <a:t>thống</a:t>
            </a:r>
            <a:endParaRPr lang="en-US"/>
          </a:p>
          <a:p>
            <a:pPr>
              <a:buFont typeface="Wingdings" panose="05000000000000000000" pitchFamily="2" charset="2"/>
              <a:buChar char="v"/>
            </a:pPr>
            <a:r>
              <a:rPr lang="en-US" err="1" smtClean="0"/>
              <a:t>Thiết</a:t>
            </a:r>
            <a:r>
              <a:rPr lang="en-US" smtClean="0"/>
              <a:t> </a:t>
            </a:r>
            <a:r>
              <a:rPr lang="en-US" err="1"/>
              <a:t>kế</a:t>
            </a:r>
            <a:r>
              <a:rPr lang="en-US"/>
              <a:t> </a:t>
            </a:r>
            <a:r>
              <a:rPr lang="en-US" err="1" smtClean="0"/>
              <a:t>chương</a:t>
            </a:r>
            <a:r>
              <a:rPr lang="en-US" smtClean="0"/>
              <a:t> </a:t>
            </a:r>
            <a:r>
              <a:rPr lang="en-US" err="1" smtClean="0"/>
              <a:t>trình</a:t>
            </a:r>
            <a:endParaRPr lang="en-US"/>
          </a:p>
          <a:p>
            <a:pPr>
              <a:buFont typeface="Wingdings" panose="05000000000000000000" pitchFamily="2" charset="2"/>
              <a:buChar char="v"/>
            </a:pPr>
            <a:r>
              <a:rPr lang="en-US" err="1" smtClean="0"/>
              <a:t>Thiết</a:t>
            </a:r>
            <a:r>
              <a:rPr lang="en-US" smtClean="0"/>
              <a:t> </a:t>
            </a:r>
            <a:r>
              <a:rPr lang="en-US" err="1" smtClean="0"/>
              <a:t>kế</a:t>
            </a:r>
            <a:r>
              <a:rPr lang="en-US" smtClean="0"/>
              <a:t> </a:t>
            </a:r>
            <a:r>
              <a:rPr lang="en-US" err="1" smtClean="0"/>
              <a:t>cơ</a:t>
            </a:r>
            <a:r>
              <a:rPr lang="en-US" smtClean="0"/>
              <a:t> </a:t>
            </a:r>
            <a:r>
              <a:rPr lang="en-US" err="1" smtClean="0"/>
              <a:t>sở</a:t>
            </a:r>
            <a:r>
              <a:rPr lang="en-US" smtClean="0"/>
              <a:t> </a:t>
            </a:r>
            <a:r>
              <a:rPr lang="en-US" err="1" smtClean="0"/>
              <a:t>dữ</a:t>
            </a:r>
            <a:r>
              <a:rPr lang="en-US" smtClean="0"/>
              <a:t> liệu</a:t>
            </a:r>
          </a:p>
          <a:p>
            <a:pPr>
              <a:buFont typeface="Wingdings" panose="05000000000000000000" pitchFamily="2" charset="2"/>
              <a:buChar char="v"/>
            </a:pPr>
            <a:r>
              <a:rPr lang="en-US" smtClean="0"/>
              <a:t>Kết quả nghiên cứu</a:t>
            </a:r>
            <a:endParaRPr lang="en-US"/>
          </a:p>
          <a:p>
            <a:pPr marL="0" indent="0">
              <a:buNone/>
            </a:pPr>
            <a:endParaRPr lang="en-US" sz="2400" smtClean="0"/>
          </a:p>
        </p:txBody>
      </p:sp>
      <p:sp>
        <p:nvSpPr>
          <p:cNvPr id="4" name="Slide Number Placeholder 3"/>
          <p:cNvSpPr>
            <a:spLocks noGrp="1"/>
          </p:cNvSpPr>
          <p:nvPr>
            <p:ph type="sldNum" sz="quarter" idx="12"/>
          </p:nvPr>
        </p:nvSpPr>
        <p:spPr/>
        <p:txBody>
          <a:bodyPr/>
          <a:lstStyle/>
          <a:p>
            <a:pPr>
              <a:defRPr/>
            </a:pPr>
            <a:fld id="{20CDDA0F-6228-4D21-A34F-D991946E76B9}" type="slidenum">
              <a:rPr lang="en-US" altLang="en-US" smtClean="0"/>
              <a:pPr>
                <a:defRPr/>
              </a:pPr>
              <a:t>9</a:t>
            </a:fld>
            <a:endParaRPr lang="en-US" altLang="en-US"/>
          </a:p>
        </p:txBody>
      </p:sp>
    </p:spTree>
    <p:extLst>
      <p:ext uri="{BB962C8B-B14F-4D97-AF65-F5344CB8AC3E}">
        <p14:creationId xmlns:p14="http://schemas.microsoft.com/office/powerpoint/2010/main" val="2290812180"/>
      </p:ext>
    </p:extLst>
  </p:cSld>
  <p:clrMapOvr>
    <a:masterClrMapping/>
  </p:clrMapOvr>
  <p:transition spd="med">
    <p:pull/>
  </p:transition>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5855</TotalTime>
  <Words>2429</Words>
  <Application>Microsoft Office PowerPoint</Application>
  <PresentationFormat>On-screen Show (4:3)</PresentationFormat>
  <Paragraphs>275</Paragraphs>
  <Slides>27</Slides>
  <Notes>21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Arial</vt:lpstr>
      <vt:lpstr>Calibri</vt:lpstr>
      <vt:lpstr>Symbol</vt:lpstr>
      <vt:lpstr>Times New Roman</vt:lpstr>
      <vt:lpstr>Verdana</vt:lpstr>
      <vt:lpstr>Wingdings</vt:lpstr>
      <vt:lpstr>Default Design</vt:lpstr>
      <vt:lpstr>PowerPoint Presentation</vt:lpstr>
      <vt:lpstr>NỘI DUNG BÁO CÁO</vt:lpstr>
      <vt:lpstr>ĐẶT VẤN ĐỀ</vt:lpstr>
      <vt:lpstr>Tại sao thực hiện đề tài?</vt:lpstr>
      <vt:lpstr>Mục tiêu đề tài</vt:lpstr>
      <vt:lpstr>Đối tượng và phạm vi nghiên cứu</vt:lpstr>
      <vt:lpstr>PHƯƠNG PHÁP NGHIÊN CỨU</vt:lpstr>
      <vt:lpstr>Giải pháp công nghệ</vt:lpstr>
      <vt:lpstr>NỘI DUNG NGHIÊN CỨU</vt:lpstr>
      <vt:lpstr>Mô tả hệ thống</vt:lpstr>
      <vt:lpstr>Sơ đồ chức năng toàn hệ thống</vt:lpstr>
      <vt:lpstr>Sơ đồ xử lý</vt:lpstr>
      <vt:lpstr>Thiết kế dữ liệu</vt:lpstr>
      <vt:lpstr>Kết quả</vt:lpstr>
      <vt:lpstr>Kết quả</vt:lpstr>
      <vt:lpstr>Kết quả</vt:lpstr>
      <vt:lpstr>Kết quả</vt:lpstr>
      <vt:lpstr>Kết quả</vt:lpstr>
      <vt:lpstr>Kết quả</vt:lpstr>
      <vt:lpstr>Kết quả</vt:lpstr>
      <vt:lpstr>Kiểm định</vt:lpstr>
      <vt:lpstr>KẾT LUẬN</vt:lpstr>
      <vt:lpstr>Ưu điểm</vt:lpstr>
      <vt:lpstr>Hạn chế</vt:lpstr>
      <vt:lpstr>KẾT LUẬN</vt:lpstr>
      <vt:lpstr>Demo</vt:lpstr>
      <vt:lpstr>PowerPoint Presentation</vt:lpstr>
    </vt:vector>
  </TitlesOfParts>
  <Company>CANTHO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LRC</dc:creator>
  <cp:lastModifiedBy>Phong Pham</cp:lastModifiedBy>
  <cp:revision>392</cp:revision>
  <dcterms:created xsi:type="dcterms:W3CDTF">2008-08-06T06:37:20Z</dcterms:created>
  <dcterms:modified xsi:type="dcterms:W3CDTF">2018-12-14T00:41:02Z</dcterms:modified>
</cp:coreProperties>
</file>