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6" r:id="rId5"/>
    <p:sldId id="269" r:id="rId6"/>
    <p:sldId id="270" r:id="rId7"/>
    <p:sldId id="271" r:id="rId8"/>
    <p:sldId id="267" r:id="rId9"/>
    <p:sldId id="268" r:id="rId10"/>
    <p:sldId id="272" r:id="rId11"/>
    <p:sldId id="275" r:id="rId12"/>
    <p:sldId id="274" r:id="rId13"/>
    <p:sldId id="276" r:id="rId14"/>
    <p:sldId id="277" r:id="rId15"/>
    <p:sldId id="278" r:id="rId16"/>
    <p:sldId id="279" r:id="rId17"/>
    <p:sldId id="262" r:id="rId18"/>
    <p:sldId id="264" r:id="rId19"/>
    <p:sldId id="265" r:id="rId20"/>
    <p:sldId id="280" r:id="rId21"/>
    <p:sldId id="26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86" d="100"/>
          <a:sy n="86" d="100"/>
        </p:scale>
        <p:origin x="-9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B5C5462-7C51-479B-BFE5-D03598D50792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5462-7C51-479B-BFE5-D03598D5079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044468-8F97-40D2-96D1-E1527F5F267C}" type="datetimeFigureOut">
              <a:rPr lang="en-SG" smtClean="0"/>
              <a:t>14/10/2012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CE7490 Group 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4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cxnSp>
        <p:nvCxnSpPr>
          <p:cNvPr id="4" name="Straight Arrow Connector 3"/>
          <p:cNvCxnSpPr>
            <a:stCxn id="6" idx="3"/>
            <a:endCxn id="8" idx="1"/>
          </p:cNvCxnSpPr>
          <p:nvPr/>
        </p:nvCxnSpPr>
        <p:spPr>
          <a:xfrm>
            <a:off x="2422872" y="3638010"/>
            <a:ext cx="2514600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38400" y="3257218"/>
            <a:ext cx="261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file “a.jpg”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97724"/>
              </p:ext>
            </p:extLst>
          </p:nvPr>
        </p:nvGraphicFramePr>
        <p:xfrm>
          <a:off x="1017978" y="2140490"/>
          <a:ext cx="7287822" cy="311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37"/>
                <a:gridCol w="1214637"/>
                <a:gridCol w="1214637"/>
                <a:gridCol w="1214637"/>
                <a:gridCol w="856452"/>
                <a:gridCol w="1572822"/>
              </a:tblGrid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O1O2O3O4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hw.pdf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5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b.jpg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</a:t>
                      </a:r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ight Arrow 26"/>
          <p:cNvSpPr/>
          <p:nvPr/>
        </p:nvSpPr>
        <p:spPr>
          <a:xfrm>
            <a:off x="408378" y="4128888"/>
            <a:ext cx="457200" cy="286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cxnSp>
        <p:nvCxnSpPr>
          <p:cNvPr id="4" name="Straight Arrow Connector 3"/>
          <p:cNvCxnSpPr>
            <a:stCxn id="8" idx="1"/>
            <a:endCxn id="6" idx="3"/>
          </p:cNvCxnSpPr>
          <p:nvPr/>
        </p:nvCxnSpPr>
        <p:spPr>
          <a:xfrm flipH="1">
            <a:off x="2422872" y="3638010"/>
            <a:ext cx="2514600" cy="0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76500" y="2732183"/>
            <a:ext cx="2613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Size: 200k</a:t>
            </a:r>
          </a:p>
          <a:p>
            <a:pPr algn="ctr"/>
            <a:r>
              <a:rPr lang="en-US" dirty="0" smtClean="0"/>
              <a:t>&lt;O1, Slave 1&gt;</a:t>
            </a:r>
          </a:p>
          <a:p>
            <a:pPr algn="ctr"/>
            <a:r>
              <a:rPr lang="en-US" dirty="0" smtClean="0"/>
              <a:t>&lt;O2, Slave 10&gt;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&lt;O1O2O3O4, Slave 6&gt;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03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cxnSp>
        <p:nvCxnSpPr>
          <p:cNvPr id="26" name="Straight Arrow Connector 25"/>
          <p:cNvCxnSpPr>
            <a:stCxn id="6" idx="0"/>
            <a:endCxn id="22" idx="3"/>
          </p:cNvCxnSpPr>
          <p:nvPr/>
        </p:nvCxnSpPr>
        <p:spPr>
          <a:xfrm flipV="1">
            <a:off x="1889472" y="1857975"/>
            <a:ext cx="2413622" cy="1513335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3"/>
          </p:cNvCxnSpPr>
          <p:nvPr/>
        </p:nvCxnSpPr>
        <p:spPr>
          <a:xfrm flipV="1">
            <a:off x="2369604" y="2230264"/>
            <a:ext cx="3311379" cy="1141046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8" idx="1"/>
          </p:cNvCxnSpPr>
          <p:nvPr/>
        </p:nvCxnSpPr>
        <p:spPr>
          <a:xfrm>
            <a:off x="1889472" y="3904710"/>
            <a:ext cx="2419911" cy="1449715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1"/>
          </p:cNvCxnSpPr>
          <p:nvPr/>
        </p:nvCxnSpPr>
        <p:spPr>
          <a:xfrm>
            <a:off x="2369604" y="3904710"/>
            <a:ext cx="3311379" cy="1259215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268044" y="2041679"/>
            <a:ext cx="661388" cy="693818"/>
            <a:chOff x="609600" y="5005601"/>
            <a:chExt cx="661388" cy="693818"/>
          </a:xfrm>
        </p:grpSpPr>
        <p:sp>
          <p:nvSpPr>
            <p:cNvPr id="29" name="Can 28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0247" y="5209722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O1</a:t>
              </a:r>
              <a:endParaRPr lang="en-SG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21579" y="5943600"/>
            <a:ext cx="655469" cy="693818"/>
            <a:chOff x="1288750" y="5005601"/>
            <a:chExt cx="655469" cy="693818"/>
          </a:xfrm>
        </p:grpSpPr>
        <p:sp>
          <p:nvSpPr>
            <p:cNvPr id="33" name="Can 32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63478" y="5200853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O2</a:t>
              </a:r>
              <a:endParaRPr lang="en-SG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38800" y="2430466"/>
            <a:ext cx="661388" cy="693818"/>
            <a:chOff x="609600" y="5005601"/>
            <a:chExt cx="661388" cy="693818"/>
          </a:xfrm>
        </p:grpSpPr>
        <p:sp>
          <p:nvSpPr>
            <p:cNvPr id="36" name="Can 35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0247" y="5209722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O3</a:t>
              </a:r>
              <a:endParaRPr lang="en-SG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19447" y="5747697"/>
            <a:ext cx="655469" cy="693818"/>
            <a:chOff x="1288750" y="5005601"/>
            <a:chExt cx="655469" cy="693818"/>
          </a:xfrm>
        </p:grpSpPr>
        <p:sp>
          <p:nvSpPr>
            <p:cNvPr id="39" name="Can 38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3478" y="5200853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O4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115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45362E-6 L -0.43628 0.34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17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17604E-6 L -0.36666 -0.2280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114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52672E-7 L -0.43611 0.2838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14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12468E-7 L -0.36961 -0.199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-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79203" y="4198885"/>
            <a:ext cx="661389" cy="693818"/>
            <a:chOff x="609600" y="5005601"/>
            <a:chExt cx="661389" cy="693818"/>
          </a:xfrm>
        </p:grpSpPr>
        <p:sp>
          <p:nvSpPr>
            <p:cNvPr id="42" name="Can 41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1" y="5209722"/>
              <a:ext cx="661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b.jpg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5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268044" y="2041679"/>
            <a:ext cx="661388" cy="693818"/>
            <a:chOff x="609600" y="5005601"/>
            <a:chExt cx="661388" cy="693818"/>
          </a:xfrm>
        </p:grpSpPr>
        <p:sp>
          <p:nvSpPr>
            <p:cNvPr id="29" name="Can 28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0247" y="5209722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O1</a:t>
              </a:r>
              <a:endParaRPr lang="en-SG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21579" y="5943600"/>
            <a:ext cx="655469" cy="693818"/>
            <a:chOff x="1288750" y="5005601"/>
            <a:chExt cx="655469" cy="693818"/>
          </a:xfrm>
        </p:grpSpPr>
        <p:sp>
          <p:nvSpPr>
            <p:cNvPr id="33" name="Can 32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63478" y="5200853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O2</a:t>
              </a:r>
              <a:endParaRPr lang="en-SG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38800" y="2430466"/>
            <a:ext cx="661388" cy="693818"/>
            <a:chOff x="609600" y="5005601"/>
            <a:chExt cx="661388" cy="693818"/>
          </a:xfrm>
        </p:grpSpPr>
        <p:sp>
          <p:nvSpPr>
            <p:cNvPr id="36" name="Can 35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0247" y="5209722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O3</a:t>
              </a:r>
              <a:endParaRPr lang="en-SG" dirty="0"/>
            </a:p>
          </p:txBody>
        </p:sp>
      </p:grpSp>
      <p:cxnSp>
        <p:nvCxnSpPr>
          <p:cNvPr id="41" name="Straight Arrow Connector 40"/>
          <p:cNvCxnSpPr>
            <a:stCxn id="6" idx="3"/>
            <a:endCxn id="14" idx="2"/>
          </p:cNvCxnSpPr>
          <p:nvPr/>
        </p:nvCxnSpPr>
        <p:spPr>
          <a:xfrm>
            <a:off x="2422872" y="3638010"/>
            <a:ext cx="4343400" cy="1066800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891052" y="5085810"/>
            <a:ext cx="822670" cy="693818"/>
            <a:chOff x="1239997" y="5005601"/>
            <a:chExt cx="822670" cy="693818"/>
          </a:xfrm>
        </p:grpSpPr>
        <p:sp>
          <p:nvSpPr>
            <p:cNvPr id="43" name="Can 42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39997" y="5200853"/>
              <a:ext cx="82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</a:t>
              </a:r>
              <a:r>
                <a:rPr lang="en-SG" sz="1600" dirty="0" smtClean="0"/>
                <a:t>3O4</a:t>
              </a:r>
              <a:endParaRPr lang="en-SG" sz="1600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2149264" y="5157294"/>
            <a:ext cx="297396" cy="346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5" name="Group 44"/>
          <p:cNvGrpSpPr/>
          <p:nvPr/>
        </p:nvGrpSpPr>
        <p:grpSpPr>
          <a:xfrm>
            <a:off x="1992261" y="5613048"/>
            <a:ext cx="655469" cy="693818"/>
            <a:chOff x="1288750" y="5005601"/>
            <a:chExt cx="655469" cy="693818"/>
          </a:xfrm>
        </p:grpSpPr>
        <p:sp>
          <p:nvSpPr>
            <p:cNvPr id="46" name="Can 45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63478" y="5200853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O4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6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45362E-6 L -0.43628 0.34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17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17604E-6 L -0.36666 -0.2280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114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52672E-7 L -0.43611 0.2838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14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 L -0.49861 -0.1031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4" y="-4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79203" y="4198885"/>
            <a:ext cx="661389" cy="693818"/>
            <a:chOff x="609600" y="5005601"/>
            <a:chExt cx="661389" cy="693818"/>
          </a:xfrm>
        </p:grpSpPr>
        <p:sp>
          <p:nvSpPr>
            <p:cNvPr id="42" name="Can 41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1" y="5209722"/>
              <a:ext cx="661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b.jpg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8833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Slaves send heartbeat messages to the master periodically</a:t>
            </a:r>
          </a:p>
          <a:p>
            <a:endParaRPr lang="en-US" dirty="0"/>
          </a:p>
          <a:p>
            <a:r>
              <a:rPr lang="en-US" dirty="0" smtClean="0"/>
              <a:t>The master updates timestamp of a slave once it hears the heartbeat</a:t>
            </a:r>
          </a:p>
          <a:p>
            <a:endParaRPr lang="en-US" dirty="0"/>
          </a:p>
          <a:p>
            <a:r>
              <a:rPr lang="en-US" dirty="0" smtClean="0"/>
              <a:t>The master checks timestamps periodically to find timeout slaves </a:t>
            </a:r>
          </a:p>
          <a:p>
            <a:endParaRPr lang="en-US" dirty="0"/>
          </a:p>
          <a:p>
            <a:r>
              <a:rPr lang="en-US" dirty="0" smtClean="0"/>
              <a:t>Dead slaves           Damaged Files</a:t>
            </a:r>
            <a:endParaRPr lang="en-SG" dirty="0"/>
          </a:p>
        </p:txBody>
      </p:sp>
      <p:sp>
        <p:nvSpPr>
          <p:cNvPr id="4" name="Right Arrow 3"/>
          <p:cNvSpPr/>
          <p:nvPr/>
        </p:nvSpPr>
        <p:spPr>
          <a:xfrm>
            <a:off x="2590800" y="4953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098" name="Picture 2" descr="C:\Users\jzhang\Desktop\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00" y="1329792"/>
            <a:ext cx="6175000" cy="49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3438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O1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O2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3777868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O3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248621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O4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816821" y="2176749"/>
            <a:ext cx="120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O1O2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158868" y="2177534"/>
            <a:ext cx="120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O3O4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2552222" y="1600200"/>
            <a:ext cx="1582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O1O2O3O4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80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</a:t>
            </a:r>
            <a:r>
              <a:rPr lang="en-US" dirty="0" smtClean="0"/>
              <a:t>Recovery (cont.)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2" descr="C:\Users\jzhang\Desktop\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6115467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 descr="C:\Users\jzhang\Desktop\Distributed System\trunk\Document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12" y="1295400"/>
            <a:ext cx="677778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</a:t>
            </a:r>
            <a:r>
              <a:rPr lang="en-US" dirty="0" smtClean="0"/>
              <a:t>Recovery – Slave Side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master assigns Slave 10 to restore missing part O3O4. O3 and O4 is desired for this recovery.</a:t>
            </a:r>
            <a:endParaRPr lang="en-S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2514600"/>
            <a:ext cx="1066800" cy="533400"/>
            <a:chOff x="4012044" y="4230636"/>
            <a:chExt cx="1066800" cy="533400"/>
          </a:xfrm>
        </p:grpSpPr>
        <p:sp>
          <p:nvSpPr>
            <p:cNvPr id="4" name="Rounded Rectangle 3"/>
            <p:cNvSpPr/>
            <p:nvPr/>
          </p:nvSpPr>
          <p:spPr>
            <a:xfrm>
              <a:off x="4012044" y="4230636"/>
              <a:ext cx="1066800" cy="533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4444" y="430683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72200" y="4572000"/>
            <a:ext cx="929928" cy="533400"/>
            <a:chOff x="5840844" y="5297436"/>
            <a:chExt cx="929928" cy="533400"/>
          </a:xfrm>
        </p:grpSpPr>
        <p:sp>
          <p:nvSpPr>
            <p:cNvPr id="10" name="Oval 9"/>
            <p:cNvSpPr/>
            <p:nvPr/>
          </p:nvSpPr>
          <p:spPr>
            <a:xfrm>
              <a:off x="5840844" y="5297436"/>
              <a:ext cx="914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2572" y="537363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Slave 6</a:t>
              </a:r>
              <a:endParaRPr lang="en-SG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76600" y="4495800"/>
            <a:ext cx="929928" cy="533400"/>
            <a:chOff x="4621644" y="5945136"/>
            <a:chExt cx="929928" cy="533400"/>
          </a:xfrm>
        </p:grpSpPr>
        <p:sp>
          <p:nvSpPr>
            <p:cNvPr id="12" name="Oval 11"/>
            <p:cNvSpPr/>
            <p:nvPr/>
          </p:nvSpPr>
          <p:spPr>
            <a:xfrm>
              <a:off x="4621644" y="5945136"/>
              <a:ext cx="914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3372" y="602133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Slave 9</a:t>
              </a:r>
              <a:endParaRPr lang="en-SG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97238" y="2508766"/>
            <a:ext cx="938806" cy="533400"/>
            <a:chOff x="3250044" y="6135636"/>
            <a:chExt cx="938806" cy="533400"/>
          </a:xfrm>
        </p:grpSpPr>
        <p:sp>
          <p:nvSpPr>
            <p:cNvPr id="14" name="Oval 13"/>
            <p:cNvSpPr/>
            <p:nvPr/>
          </p:nvSpPr>
          <p:spPr>
            <a:xfrm>
              <a:off x="3250044" y="6135636"/>
              <a:ext cx="914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8922" y="6211836"/>
              <a:ext cx="92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Slave 10</a:t>
              </a:r>
              <a:endParaRPr lang="en-SG" dirty="0"/>
            </a:p>
          </p:txBody>
        </p:sp>
      </p:grpSp>
      <p:cxnSp>
        <p:nvCxnSpPr>
          <p:cNvPr id="23" name="Straight Arrow Connector 22"/>
          <p:cNvCxnSpPr>
            <a:stCxn id="4" idx="3"/>
            <a:endCxn id="15" idx="1"/>
          </p:cNvCxnSpPr>
          <p:nvPr/>
        </p:nvCxnSpPr>
        <p:spPr>
          <a:xfrm flipV="1">
            <a:off x="2133600" y="2769632"/>
            <a:ext cx="2472516" cy="1166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8881" y="2320814"/>
            <a:ext cx="261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Recover: O3O4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&lt;O3, Slave 9&gt;</a:t>
            </a:r>
          </a:p>
          <a:p>
            <a:pPr algn="ctr"/>
            <a:r>
              <a:rPr lang="en-US" dirty="0" smtClean="0"/>
              <a:t>&lt;O4, Slave 6&gt;</a:t>
            </a:r>
          </a:p>
        </p:txBody>
      </p:sp>
      <p:cxnSp>
        <p:nvCxnSpPr>
          <p:cNvPr id="27" name="Straight Arrow Connector 26"/>
          <p:cNvCxnSpPr>
            <a:stCxn id="14" idx="3"/>
            <a:endCxn id="12" idx="0"/>
          </p:cNvCxnSpPr>
          <p:nvPr/>
        </p:nvCxnSpPr>
        <p:spPr>
          <a:xfrm flipH="1">
            <a:off x="3733800" y="2964051"/>
            <a:ext cx="997349" cy="1531749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  <a:endCxn id="10" idx="0"/>
          </p:cNvCxnSpPr>
          <p:nvPr/>
        </p:nvCxnSpPr>
        <p:spPr>
          <a:xfrm>
            <a:off x="5377727" y="2964051"/>
            <a:ext cx="1251673" cy="1607949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403106" y="5266139"/>
            <a:ext cx="661388" cy="693818"/>
            <a:chOff x="609600" y="5005601"/>
            <a:chExt cx="661388" cy="693818"/>
          </a:xfrm>
        </p:grpSpPr>
        <p:sp>
          <p:nvSpPr>
            <p:cNvPr id="35" name="Can 34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0247" y="5209722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O3</a:t>
              </a:r>
              <a:endParaRPr lang="en-SG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01665" y="5266139"/>
            <a:ext cx="655469" cy="693818"/>
            <a:chOff x="1288750" y="5005601"/>
            <a:chExt cx="655469" cy="693818"/>
          </a:xfrm>
        </p:grpSpPr>
        <p:sp>
          <p:nvSpPr>
            <p:cNvPr id="38" name="Can 37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63478" y="5200853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O4</a:t>
              </a:r>
              <a:endParaRPr lang="en-SG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33572" y="3287617"/>
            <a:ext cx="822670" cy="693818"/>
            <a:chOff x="1239997" y="5005601"/>
            <a:chExt cx="822670" cy="693818"/>
          </a:xfrm>
        </p:grpSpPr>
        <p:sp>
          <p:nvSpPr>
            <p:cNvPr id="41" name="Can 40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9997" y="5200853"/>
              <a:ext cx="82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</a:t>
              </a:r>
              <a:r>
                <a:rPr lang="en-SG" sz="1600" dirty="0" smtClean="0"/>
                <a:t>3O4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2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23502E-7 L 0.10834 -0.295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480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8.23502E-7 L -0.13333 -0.295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148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C:\Users\jzhang\Desktop\Distributed System\trunk\Document\ex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3" y="1333500"/>
            <a:ext cx="747330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(cont.)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C:\Users\jzhang\Desktop\Distributed System\trunk\Document\ex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1677"/>
            <a:ext cx="7878154" cy="488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2486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cxnSp>
        <p:nvCxnSpPr>
          <p:cNvPr id="4" name="Straight Arrow Connector 3"/>
          <p:cNvCxnSpPr>
            <a:stCxn id="6" idx="3"/>
            <a:endCxn id="8" idx="1"/>
          </p:cNvCxnSpPr>
          <p:nvPr/>
        </p:nvCxnSpPr>
        <p:spPr>
          <a:xfrm>
            <a:off x="2422872" y="3638010"/>
            <a:ext cx="2514600" cy="0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44428" y="3297088"/>
            <a:ext cx="203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 file “a.jpg”</a:t>
            </a:r>
          </a:p>
          <a:p>
            <a:pPr algn="ctr"/>
            <a:r>
              <a:rPr lang="en-US" dirty="0" smtClean="0"/>
              <a:t>size 100k</a:t>
            </a:r>
            <a:endParaRPr lang="en-SG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81652"/>
              </p:ext>
            </p:extLst>
          </p:nvPr>
        </p:nvGraphicFramePr>
        <p:xfrm>
          <a:off x="1017978" y="2140490"/>
          <a:ext cx="7287822" cy="311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37"/>
                <a:gridCol w="1214637"/>
                <a:gridCol w="1214637"/>
                <a:gridCol w="1214637"/>
                <a:gridCol w="856452"/>
                <a:gridCol w="1572822"/>
              </a:tblGrid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O1O2O3O4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hw.pdf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5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prez.ppt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</a:t>
                      </a:r>
                      <a:r>
                        <a:rPr lang="en-US" baseline="0" dirty="0" smtClean="0"/>
                        <a:t> 2</a:t>
                      </a:r>
                      <a:endParaRPr lang="en-SG" dirty="0"/>
                    </a:p>
                  </a:txBody>
                  <a:tcPr/>
                </a:tc>
              </a:tr>
              <a:tr h="623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a.jpg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 2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ight Arrow 24"/>
          <p:cNvSpPr/>
          <p:nvPr/>
        </p:nvSpPr>
        <p:spPr>
          <a:xfrm>
            <a:off x="408378" y="4788877"/>
            <a:ext cx="457200" cy="286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6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cxnSp>
        <p:nvCxnSpPr>
          <p:cNvPr id="4" name="Straight Arrow Connector 3"/>
          <p:cNvCxnSpPr>
            <a:stCxn id="8" idx="1"/>
            <a:endCxn id="6" idx="3"/>
          </p:cNvCxnSpPr>
          <p:nvPr/>
        </p:nvCxnSpPr>
        <p:spPr>
          <a:xfrm flipH="1">
            <a:off x="2422872" y="3638010"/>
            <a:ext cx="2514600" cy="0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76500" y="2981793"/>
            <a:ext cx="261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&lt;O1, Slave 1&gt;</a:t>
            </a:r>
          </a:p>
          <a:p>
            <a:pPr algn="ctr"/>
            <a:r>
              <a:rPr lang="en-US" dirty="0" smtClean="0"/>
              <a:t>&lt;O2, Slave 10&gt;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&lt;O1O2O3O4, Slave2&gt;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89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76908" y="43493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a.jpg</a:t>
            </a:r>
            <a:endParaRPr lang="en-SG" dirty="0"/>
          </a:p>
        </p:txBody>
      </p:sp>
      <p:sp>
        <p:nvSpPr>
          <p:cNvPr id="3" name="Can 2"/>
          <p:cNvSpPr/>
          <p:nvPr/>
        </p:nvSpPr>
        <p:spPr>
          <a:xfrm>
            <a:off x="1584672" y="4163006"/>
            <a:ext cx="609600" cy="693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5005601"/>
            <a:ext cx="661388" cy="693818"/>
            <a:chOff x="609600" y="5005601"/>
            <a:chExt cx="661388" cy="693818"/>
          </a:xfrm>
        </p:grpSpPr>
        <p:sp>
          <p:nvSpPr>
            <p:cNvPr id="29" name="Can 28"/>
            <p:cNvSpPr/>
            <p:nvPr/>
          </p:nvSpPr>
          <p:spPr>
            <a:xfrm>
              <a:off x="60960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0247" y="5209722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O1</a:t>
              </a:r>
              <a:endParaRPr lang="en-SG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04873" y="4193141"/>
            <a:ext cx="646448" cy="693818"/>
            <a:chOff x="2304873" y="4193141"/>
            <a:chExt cx="646448" cy="693818"/>
          </a:xfrm>
        </p:grpSpPr>
        <p:sp>
          <p:nvSpPr>
            <p:cNvPr id="31" name="Can 30"/>
            <p:cNvSpPr/>
            <p:nvPr/>
          </p:nvSpPr>
          <p:spPr>
            <a:xfrm>
              <a:off x="2304873" y="419314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07323" y="4386465"/>
              <a:ext cx="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O1O2O3O4</a:t>
              </a:r>
              <a:endParaRPr lang="en-SG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88750" y="5005601"/>
            <a:ext cx="655469" cy="693818"/>
            <a:chOff x="1288750" y="5005601"/>
            <a:chExt cx="655469" cy="693818"/>
          </a:xfrm>
        </p:grpSpPr>
        <p:sp>
          <p:nvSpPr>
            <p:cNvPr id="25" name="Can 24"/>
            <p:cNvSpPr/>
            <p:nvPr/>
          </p:nvSpPr>
          <p:spPr>
            <a:xfrm>
              <a:off x="1288750" y="5005601"/>
              <a:ext cx="609600" cy="69381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63478" y="5200853"/>
              <a:ext cx="58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O2</a:t>
              </a:r>
              <a:endParaRPr lang="en-SG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6284" y="4189824"/>
            <a:ext cx="2354285" cy="1514262"/>
            <a:chOff x="896284" y="4189824"/>
            <a:chExt cx="2354285" cy="1514262"/>
          </a:xfrm>
        </p:grpSpPr>
        <p:grpSp>
          <p:nvGrpSpPr>
            <p:cNvPr id="40" name="Group 39"/>
            <p:cNvGrpSpPr/>
            <p:nvPr/>
          </p:nvGrpSpPr>
          <p:grpSpPr>
            <a:xfrm>
              <a:off x="896284" y="4189824"/>
              <a:ext cx="838200" cy="693818"/>
              <a:chOff x="896284" y="4189824"/>
              <a:chExt cx="838200" cy="693818"/>
            </a:xfrm>
          </p:grpSpPr>
          <p:sp>
            <p:nvSpPr>
              <p:cNvPr id="3" name="Can 2"/>
              <p:cNvSpPr/>
              <p:nvPr/>
            </p:nvSpPr>
            <p:spPr>
              <a:xfrm>
                <a:off x="912920" y="4189824"/>
                <a:ext cx="609600" cy="693818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96284" y="4438110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O1O2</a:t>
                </a:r>
                <a:endParaRPr lang="en-SG" sz="1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09673" y="5010268"/>
              <a:ext cx="640896" cy="693818"/>
              <a:chOff x="2609673" y="5010268"/>
              <a:chExt cx="640896" cy="693818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2609673" y="5010268"/>
                <a:ext cx="609600" cy="693818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69828" y="5200853"/>
                <a:ext cx="580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O4</a:t>
                </a:r>
                <a:endParaRPr lang="en-SG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50504" y="5005601"/>
              <a:ext cx="662551" cy="693818"/>
              <a:chOff x="1950504" y="5005601"/>
              <a:chExt cx="662551" cy="693818"/>
            </a:xfrm>
          </p:grpSpPr>
          <p:sp>
            <p:nvSpPr>
              <p:cNvPr id="30" name="Can 29"/>
              <p:cNvSpPr/>
              <p:nvPr/>
            </p:nvSpPr>
            <p:spPr>
              <a:xfrm>
                <a:off x="1950504" y="5005601"/>
                <a:ext cx="609600" cy="693818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32314" y="5200853"/>
                <a:ext cx="580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O3</a:t>
                </a:r>
                <a:endParaRPr lang="en-SG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587274" y="4193141"/>
              <a:ext cx="838200" cy="693818"/>
              <a:chOff x="1587274" y="4193141"/>
              <a:chExt cx="838200" cy="693818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1602428" y="4193141"/>
                <a:ext cx="609600" cy="693818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587274" y="4438864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O3O4</a:t>
                </a:r>
                <a:endParaRPr lang="en-SG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9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5841E-6 L 0.40555 -0.435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-2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5841E-6 L 0.33159 0.13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0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2563E-6 L 0.61493 -0.1989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7" y="-99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127E-6 L 0.371 -0.2616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3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1306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3560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531404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4937472" y="3371310"/>
            <a:ext cx="1066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9872" y="34475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547072" y="1774979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638800" y="18511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766272" y="2369042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858000" y="24452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3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6766272" y="44381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58000" y="45143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8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5547072" y="50858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38800" y="516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9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4175472" y="527631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184350" y="5352510"/>
            <a:ext cx="9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10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4169183" y="140269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260911" y="14788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1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126673" y="3424578"/>
            <a:ext cx="553998" cy="704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SG" sz="2400" b="1" dirty="0"/>
          </a:p>
        </p:txBody>
      </p:sp>
      <p:cxnSp>
        <p:nvCxnSpPr>
          <p:cNvPr id="4" name="Straight Arrow Connector 3"/>
          <p:cNvCxnSpPr>
            <a:stCxn id="6" idx="3"/>
            <a:endCxn id="8" idx="1"/>
          </p:cNvCxnSpPr>
          <p:nvPr/>
        </p:nvCxnSpPr>
        <p:spPr>
          <a:xfrm>
            <a:off x="2422872" y="3638010"/>
            <a:ext cx="2514600" cy="0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38400" y="3257218"/>
            <a:ext cx="261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file “b.jpg”</a:t>
            </a:r>
          </a:p>
        </p:txBody>
      </p:sp>
    </p:spTree>
    <p:extLst>
      <p:ext uri="{BB962C8B-B14F-4D97-AF65-F5344CB8AC3E}">
        <p14:creationId xmlns:p14="http://schemas.microsoft.com/office/powerpoint/2010/main" val="11306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870</TotalTime>
  <Words>502</Words>
  <Application>Microsoft Office PowerPoint</Application>
  <PresentationFormat>On-screen Show (4:3)</PresentationFormat>
  <Paragraphs>267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Distributed File System</vt:lpstr>
      <vt:lpstr>Architecture</vt:lpstr>
      <vt:lpstr>Write Operation</vt:lpstr>
      <vt:lpstr>Write Operation</vt:lpstr>
      <vt:lpstr>Write Operation</vt:lpstr>
      <vt:lpstr>Write Operation</vt:lpstr>
      <vt:lpstr>Write Operation</vt:lpstr>
      <vt:lpstr>Read Operation</vt:lpstr>
      <vt:lpstr>Read Operation</vt:lpstr>
      <vt:lpstr>Read Operation</vt:lpstr>
      <vt:lpstr>Write Operation</vt:lpstr>
      <vt:lpstr>Read Operation</vt:lpstr>
      <vt:lpstr>Read Operation</vt:lpstr>
      <vt:lpstr>Read Operation</vt:lpstr>
      <vt:lpstr>Read Operation</vt:lpstr>
      <vt:lpstr>Read Operation</vt:lpstr>
      <vt:lpstr>Failure Detection</vt:lpstr>
      <vt:lpstr>Failure Recovery</vt:lpstr>
      <vt:lpstr>Failure Recovery (cont.)</vt:lpstr>
      <vt:lpstr>Failure Recovery – Slave Side</vt:lpstr>
      <vt:lpstr>Experiments</vt:lpstr>
      <vt:lpstr>Experiments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</dc:title>
  <dc:creator>Zhang Jun</dc:creator>
  <cp:lastModifiedBy>Zhang Jun</cp:lastModifiedBy>
  <cp:revision>23</cp:revision>
  <dcterms:created xsi:type="dcterms:W3CDTF">2006-08-16T00:00:00Z</dcterms:created>
  <dcterms:modified xsi:type="dcterms:W3CDTF">2012-10-15T03:28:46Z</dcterms:modified>
</cp:coreProperties>
</file>