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1" r:id="rId3"/>
    <p:sldId id="262" r:id="rId4"/>
    <p:sldId id="258" r:id="rId5"/>
    <p:sldId id="263" r:id="rId6"/>
    <p:sldId id="25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1143000"/>
          </a:xfrm>
        </p:spPr>
        <p:txBody>
          <a:bodyPr/>
          <a:lstStyle/>
          <a:p>
            <a:r>
              <a:rPr lang="en-US" dirty="0" smtClean="0"/>
              <a:t>Network Partition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Data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For Data Streams, 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pPr lvl="1"/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Row and Blob Data Streams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</a:t>
            </a:r>
            <a:r>
              <a:rPr lang="en-US" dirty="0" smtClean="0"/>
              <a:t>to the </a:t>
            </a:r>
            <a:r>
              <a:rPr lang="en-US" dirty="0"/>
              <a:t>CAP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Layering and co-design provides </a:t>
            </a:r>
            <a:r>
              <a:rPr lang="en-US" sz="2400" dirty="0"/>
              <a:t>extra </a:t>
            </a:r>
            <a:r>
              <a:rPr lang="en-US" sz="2400" dirty="0" smtClean="0"/>
              <a:t>flexibility to achieve “C” and “A” at same time while being partition/failure tolerant for our fault model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 with Partition/failure tolerance</a:t>
            </a:r>
          </a:p>
          <a:p>
            <a:pPr lvl="2"/>
            <a:r>
              <a:rPr lang="en-US" dirty="0" smtClean="0"/>
              <a:t>For Consistency, 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 with Partition/failure tolerance</a:t>
            </a:r>
          </a:p>
          <a:p>
            <a:pPr lvl="2"/>
            <a:r>
              <a:rPr lang="en-US" dirty="0" smtClean="0"/>
              <a:t>For Availability, RangePartitions can be served by any partition server and are moved to available servers if a partition server fails</a:t>
            </a:r>
          </a:p>
          <a:p>
            <a:pPr lvl="1"/>
            <a:endParaRPr lang="en-US" sz="2400" dirty="0"/>
          </a:p>
          <a:p>
            <a:r>
              <a:rPr lang="en-US" sz="2400" dirty="0"/>
              <a:t>Designed </a:t>
            </a:r>
            <a:r>
              <a:rPr lang="en-US" sz="2400" dirty="0" smtClean="0"/>
              <a:t>for specific </a:t>
            </a:r>
            <a:r>
              <a:rPr lang="en-US" sz="2400" dirty="0"/>
              <a:t>classes of </a:t>
            </a:r>
            <a:r>
              <a:rPr lang="en-US" sz="2400" dirty="0" smtClean="0"/>
              <a:t>partitioning/failures </a:t>
            </a:r>
            <a:r>
              <a:rPr lang="en-US" sz="2400" dirty="0"/>
              <a:t>seen in </a:t>
            </a:r>
            <a:r>
              <a:rPr lang="en-US" sz="2400" dirty="0" smtClean="0"/>
              <a:t>practice</a:t>
            </a:r>
          </a:p>
          <a:p>
            <a:pPr lvl="1"/>
            <a:r>
              <a:rPr lang="en-US" sz="2400" dirty="0" smtClean="0"/>
              <a:t>Process to Disk to Node to Rack failures/unresponsiveness</a:t>
            </a:r>
          </a:p>
          <a:p>
            <a:pPr lvl="1"/>
            <a:r>
              <a:rPr lang="en-US" sz="2400" dirty="0" smtClean="0"/>
              <a:t>Node to Rack level network partitioning</a:t>
            </a: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Append-only System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GC overhead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1800" b="1" dirty="0" smtClean="0"/>
              <a:t>abstraction from single stack</a:t>
            </a:r>
            <a:endParaRPr lang="en-US" altLang="zh-CN" sz="1800" b="1" dirty="0"/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r>
              <a:rPr lang="en-US" sz="1800" b="1" dirty="0" smtClean="0"/>
              <a:t>Scaling Compute Separate from Storage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Allows each to be scaled separately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Latency/BW to/from storage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Achieving consistently low append </a:t>
            </a:r>
            <a:r>
              <a:rPr lang="en-US" sz="2000" b="1" dirty="0" smtClean="0"/>
              <a:t>latencies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using journaling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Tradeoff: extra disk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 or SSD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extra writing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have </a:t>
            </a:r>
            <a:r>
              <a:rPr lang="en-US" dirty="0">
                <a:solidFill>
                  <a:srgbClr val="FF0000"/>
                </a:solidFill>
              </a:rPr>
              <a:t>to use C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for serious computation that requires HPC</a:t>
            </a:r>
            <a:r>
              <a:rPr lang="en-US" altLang="zh-CN" dirty="0" smtClean="0"/>
              <a:t>/cloud 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unsupported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WAS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05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406</Words>
  <Application>Microsoft Office PowerPoint</Application>
  <PresentationFormat>On-screen Show (4:3)</PresentationFormat>
  <Paragraphs>90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Network Partition</vt:lpstr>
      <vt:lpstr>Providing Consistency for Data Streams</vt:lpstr>
      <vt:lpstr>Providing Consistency for Log Streams</vt:lpstr>
      <vt:lpstr>Approach to the CAP Theorem</vt:lpstr>
      <vt:lpstr>Design Choices and Lessons Learned</vt:lpstr>
      <vt:lpstr>Disadvantages of WAS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26</cp:revision>
  <dcterms:created xsi:type="dcterms:W3CDTF">2012-10-21T12:53:47Z</dcterms:created>
  <dcterms:modified xsi:type="dcterms:W3CDTF">2012-10-22T04:02:58Z</dcterms:modified>
</cp:coreProperties>
</file>