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1FBFDC-8E72-4E93-92F1-C31593C95F3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8" autoAdjust="0"/>
  </p:normalViewPr>
  <p:slideViewPr>
    <p:cSldViewPr>
      <p:cViewPr>
        <p:scale>
          <a:sx n="60" d="100"/>
          <a:sy n="60" d="100"/>
        </p:scale>
        <p:origin x="-84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Layer Concept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9486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2245813" y="1295400"/>
            <a:ext cx="4319417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Block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 unit of write/read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Checksum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Up to N bytes (e.g. 4MB)</a:t>
            </a: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2247475" y="1295400"/>
            <a:ext cx="4219019" cy="2117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of replication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Sequence of blocks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Size limit (e.g. 1GB)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Sealed/unsealed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2246592" y="1298030"/>
            <a:ext cx="553392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Stream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Hierarchical namespace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Ordered list of pointers to extents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Append/Concatenate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211253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60219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979877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8" name="Group 37"/>
          <p:cNvGrpSpPr/>
          <p:nvPr/>
        </p:nvGrpSpPr>
        <p:grpSpPr>
          <a:xfrm>
            <a:off x="7114136" y="5042454"/>
            <a:ext cx="1707253" cy="1284597"/>
            <a:chOff x="1420248" y="5181602"/>
            <a:chExt cx="1707253" cy="128459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</a:t>
              </a:r>
              <a:r>
                <a:rPr lang="en-US" sz="2200" b="1" dirty="0" smtClean="0">
                  <a:solidFill>
                    <a:schemeClr val="tx1"/>
                  </a:solidFill>
                </a:rPr>
                <a:t>foo</a:t>
              </a:r>
              <a:endParaRPr lang="en-US" sz="2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4" name="Elbow Connector 33"/>
            <p:cNvCxnSpPr>
              <a:stCxn id="33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6" name="Elbow Connector 35"/>
            <p:cNvCxnSpPr>
              <a:stCxn id="35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036194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1407" y="6247944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44699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34259" y="6247944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32961" y="6205950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4856932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51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93322" y="4405362"/>
            <a:ext cx="2420814" cy="635584"/>
            <a:chOff x="5767876" y="4544510"/>
            <a:chExt cx="2420814" cy="635584"/>
          </a:xfrm>
        </p:grpSpPr>
        <p:cxnSp>
          <p:nvCxnSpPr>
            <p:cNvPr id="55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6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19" grpId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/>
      <p:bldP spid="40" grpId="0"/>
      <p:bldP spid="40" grpId="1"/>
      <p:bldP spid="41" grpId="0"/>
      <p:bldP spid="42" grpId="0"/>
      <p:bldP spid="42" grpId="1"/>
      <p:bldP spid="43" grpId="0"/>
      <p:bldP spid="44" grpId="0"/>
      <p:bldP spid="48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6176" y="2897077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73698" y="2193239"/>
            <a:ext cx="2534270" cy="13881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6730" y="2897077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/>
          <p:cNvCxnSpPr>
            <a:endCxn id="12" idx="0"/>
          </p:cNvCxnSpPr>
          <p:nvPr/>
        </p:nvCxnSpPr>
        <p:spPr>
          <a:xfrm flipH="1">
            <a:off x="4660467" y="2193235"/>
            <a:ext cx="2588474" cy="13915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819107" y="4636987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40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80606" y="3270317"/>
            <a:ext cx="1252330" cy="1076739"/>
            <a:chOff x="1855304" y="4081670"/>
            <a:chExt cx="1855305" cy="246490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34"/>
          <p:cNvGrpSpPr/>
          <p:nvPr/>
        </p:nvGrpSpPr>
        <p:grpSpPr>
          <a:xfrm>
            <a:off x="2500338" y="1302714"/>
            <a:ext cx="3968534" cy="410344"/>
            <a:chOff x="2500336" y="1364078"/>
            <a:chExt cx="3611499" cy="410344"/>
          </a:xfrm>
        </p:grpSpPr>
        <p:cxnSp>
          <p:nvCxnSpPr>
            <p:cNvPr id="58" name="Straight Arrow Connector 57"/>
            <p:cNvCxnSpPr>
              <a:endCxn id="76" idx="1"/>
            </p:cNvCxnSpPr>
            <p:nvPr/>
          </p:nvCxnSpPr>
          <p:spPr>
            <a:xfrm>
              <a:off x="2500336" y="1774422"/>
              <a:ext cx="3611499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68487" y="1364078"/>
              <a:ext cx="285930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Create Stream/Extent</a:t>
              </a: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2132936" y="2211687"/>
            <a:ext cx="6791272" cy="1058630"/>
            <a:chOff x="2132936" y="2211687"/>
            <a:chExt cx="6791272" cy="1058630"/>
          </a:xfrm>
        </p:grpSpPr>
        <p:cxnSp>
          <p:nvCxnSpPr>
            <p:cNvPr id="61" name="Straight Arrow Connector 60"/>
            <p:cNvCxnSpPr>
              <a:stCxn id="76" idx="2"/>
            </p:cNvCxnSpPr>
            <p:nvPr/>
          </p:nvCxnSpPr>
          <p:spPr>
            <a:xfrm flipH="1">
              <a:off x="2132936" y="2211687"/>
              <a:ext cx="5178199" cy="105863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6" idx="2"/>
            </p:cNvCxnSpPr>
            <p:nvPr/>
          </p:nvCxnSpPr>
          <p:spPr>
            <a:xfrm flipH="1">
              <a:off x="4013085" y="2211687"/>
              <a:ext cx="3298050" cy="105862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 flipH="1">
              <a:off x="5803172" y="2211687"/>
              <a:ext cx="1507963" cy="105337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938995" y="2394994"/>
              <a:ext cx="19852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Allocate </a:t>
              </a:r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extent </a:t>
              </a:r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replica </a:t>
              </a:r>
            </a:p>
          </p:txBody>
        </p:sp>
      </p:grpSp>
      <p:grpSp>
        <p:nvGrpSpPr>
          <p:cNvPr id="65" name="Group 39"/>
          <p:cNvGrpSpPr/>
          <p:nvPr/>
        </p:nvGrpSpPr>
        <p:grpSpPr>
          <a:xfrm>
            <a:off x="1010756" y="4420596"/>
            <a:ext cx="5088504" cy="369332"/>
            <a:chOff x="1010756" y="4420596"/>
            <a:chExt cx="5088504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1010756" y="4420596"/>
              <a:ext cx="10462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  <a:endPara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0371" y="4420596"/>
              <a:ext cx="15960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</a:t>
              </a:r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</a:t>
              </a:r>
              <a:endPara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1428" y="4420596"/>
              <a:ext cx="16778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</a:t>
              </a:r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II</a:t>
              </a:r>
              <a:endPara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2500336" y="1937935"/>
            <a:ext cx="39685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809" y="1964108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760755" y="3270316"/>
            <a:ext cx="1252330" cy="1076739"/>
            <a:chOff x="1855304" y="4081670"/>
            <a:chExt cx="1855305" cy="246490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Flowchart: Magnetic Disk 8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49490" y="3265062"/>
            <a:ext cx="1252330" cy="1076739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557153" y="3265061"/>
            <a:ext cx="1252330" cy="1076739"/>
            <a:chOff x="1855304" y="4081670"/>
            <a:chExt cx="1855305" cy="2464904"/>
          </a:xfrm>
        </p:grpSpPr>
        <p:sp>
          <p:nvSpPr>
            <p:cNvPr id="95" name="Rectangle 94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Flowchart: Magnetic Disk 95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75346" y="5015083"/>
            <a:ext cx="1252330" cy="1076739"/>
            <a:chOff x="1855304" y="4081670"/>
            <a:chExt cx="1855305" cy="246490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Flowchart: Magnetic Disk 98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55495" y="5015082"/>
            <a:ext cx="1252330" cy="1076739"/>
            <a:chOff x="1855304" y="4081670"/>
            <a:chExt cx="1855305" cy="2464904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6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Flowchart: Magnetic Disk 10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44230" y="5009828"/>
            <a:ext cx="1252330" cy="1076739"/>
            <a:chOff x="1855304" y="4081670"/>
            <a:chExt cx="1855305" cy="2464904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Flowchart: Magnetic Disk 10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51893" y="5009827"/>
            <a:ext cx="1252330" cy="1076739"/>
            <a:chOff x="1855304" y="4081670"/>
            <a:chExt cx="1855305" cy="2464904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8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Flowchart: Magnetic Disk 10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26827" y="1442705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Flowchart: Magnetic Disk 5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1675755" y="2271885"/>
            <a:ext cx="182540" cy="130951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938359" y="242365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726622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741910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219200" y="2271886"/>
            <a:ext cx="212863" cy="13128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H="1">
            <a:off x="640553" y="2747869"/>
            <a:ext cx="9572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0528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32534 -0.003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32534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34 -0.00278 L 0.65868 -0.002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from primary lost when going back to partition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  <a:endParaRPr lang="en-US" dirty="0"/>
          </a:p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Unresponsive/Unreachable Extent Node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822452" y="5161724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5" name="Group 37"/>
          <p:cNvGrpSpPr/>
          <p:nvPr/>
        </p:nvGrpSpPr>
        <p:grpSpPr>
          <a:xfrm>
            <a:off x="7121665" y="5036763"/>
            <a:ext cx="1707253" cy="1284597"/>
            <a:chOff x="1420248" y="5181602"/>
            <a:chExt cx="1707253" cy="128459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</a:t>
              </a:r>
              <a:r>
                <a:rPr lang="en-US" sz="2200" b="1" dirty="0" smtClean="0">
                  <a:solidFill>
                    <a:schemeClr val="tx1"/>
                  </a:solidFill>
                </a:rPr>
                <a:t>foo</a:t>
              </a:r>
              <a:endParaRPr lang="en-US" sz="2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1" name="Elbow Connector 30"/>
            <p:cNvCxnSpPr>
              <a:stCxn id="30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3" name="Elbow Connector 32"/>
            <p:cNvCxnSpPr>
              <a:stCxn id="32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40076" y="3959491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34259" y="6247944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57212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2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48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700851" y="4399671"/>
            <a:ext cx="2420814" cy="635584"/>
            <a:chOff x="5767876" y="4544510"/>
            <a:chExt cx="2420814" cy="635584"/>
          </a:xfrm>
        </p:grpSpPr>
        <p:cxnSp>
          <p:nvCxnSpPr>
            <p:cNvPr id="52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Multiply 54"/>
          <p:cNvSpPr/>
          <p:nvPr/>
        </p:nvSpPr>
        <p:spPr bwMode="auto">
          <a:xfrm>
            <a:off x="6040627" y="5235268"/>
            <a:ext cx="568179" cy="502268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47781" y="5035427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9488" y="6249475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184729" y="5163977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088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10069 0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69 0 L -0.10069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  <p:bldP spid="21" grpId="0" animBg="1"/>
      <p:bldP spid="34" grpId="0" animBg="1"/>
      <p:bldP spid="35" grpId="0" animBg="1"/>
      <p:bldP spid="36" grpId="0"/>
      <p:bldP spid="38" grpId="0"/>
      <p:bldP spid="40" grpId="0"/>
      <p:bldP spid="40" grpId="1"/>
      <p:bldP spid="41" grpId="0"/>
      <p:bldP spid="46" grpId="0" animBg="1"/>
      <p:bldP spid="55" grpId="0" animBg="1"/>
      <p:bldP spid="56" grpId="0" animBg="1"/>
      <p:bldP spid="57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649229" y="2211687"/>
            <a:ext cx="209066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961718" y="2604109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  <a:endPara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2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8" grpId="0" animBg="1"/>
      <p:bldP spid="28" grpId="1" animBg="1"/>
      <p:bldP spid="32" grpId="0" animBg="1"/>
      <p:bldP spid="33" grpId="0" animBg="1"/>
      <p:bldP spid="35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0"/>
            <a:endCxn id="31" idx="2"/>
          </p:cNvCxnSpPr>
          <p:nvPr/>
        </p:nvCxnSpPr>
        <p:spPr>
          <a:xfrm flipV="1">
            <a:off x="4660467" y="2211687"/>
            <a:ext cx="2650668" cy="13730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3698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3853" y="430135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</p:spTree>
    <p:extLst>
      <p:ext uri="{BB962C8B-B14F-4D97-AF65-F5344CB8AC3E}">
        <p14:creationId xmlns:p14="http://schemas.microsoft.com/office/powerpoint/2010/main" val="1519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48240" y="4688667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9107" y="4297921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8895" y="2880921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71717" y="2193238"/>
            <a:ext cx="336251" cy="139152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4600" y="288899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64006" y="2193235"/>
            <a:ext cx="384935" cy="13881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885524" y="4367290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88053" y="429792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12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32205 -0.0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  <p:bldP spid="41" grpId="0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69429" y="409549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  <a:endPara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</a:t>
              </a: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0"/>
            <a:endCxn id="31" idx="2"/>
          </p:cNvCxnSpPr>
          <p:nvPr/>
        </p:nvCxnSpPr>
        <p:spPr>
          <a:xfrm flipH="1" flipV="1">
            <a:off x="7311135" y="2211687"/>
            <a:ext cx="30822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2517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00086 0.4560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48" grpId="0"/>
      <p:bldP spid="49" grpId="0" animBg="1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355</Words>
  <Application>Microsoft Office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Stream Layer Concept</vt:lpstr>
      <vt:lpstr>Physical Implementation</vt:lpstr>
      <vt:lpstr>Physical Implementation</vt:lpstr>
      <vt:lpstr>Write Failures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Jun</dc:creator>
  <cp:lastModifiedBy>Zhang Jun</cp:lastModifiedBy>
  <cp:revision>16</cp:revision>
  <dcterms:created xsi:type="dcterms:W3CDTF">2006-08-16T00:00:00Z</dcterms:created>
  <dcterms:modified xsi:type="dcterms:W3CDTF">2012-10-22T03:47:25Z</dcterms:modified>
</cp:coreProperties>
</file>