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9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1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2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0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Storage 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9382"/>
            <a:ext cx="6481763" cy="43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4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Partition layer provides:</a:t>
            </a:r>
          </a:p>
          <a:p>
            <a:pPr lvl="1"/>
            <a:r>
              <a:rPr lang="en-US" dirty="0" smtClean="0"/>
              <a:t>Data models for types of objects (Blob, Table, Queue)</a:t>
            </a:r>
          </a:p>
          <a:p>
            <a:pPr lvl="1"/>
            <a:r>
              <a:rPr lang="en-US" dirty="0" smtClean="0"/>
              <a:t>Logic to process these types of objects</a:t>
            </a:r>
          </a:p>
          <a:p>
            <a:pPr lvl="1"/>
            <a:r>
              <a:rPr lang="en-US" dirty="0" smtClean="0"/>
              <a:t>Namespace for the objects</a:t>
            </a:r>
          </a:p>
          <a:p>
            <a:pPr lvl="1"/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Transaction ordering and strong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model: Object Table (OT</a:t>
            </a:r>
            <a:r>
              <a:rPr lang="en-US" dirty="0" smtClean="0"/>
              <a:t>) – Account Table, Blob Table, Entity Table, Message Table</a:t>
            </a:r>
            <a:endParaRPr lang="en-US" dirty="0" smtClean="0"/>
          </a:p>
          <a:p>
            <a:r>
              <a:rPr lang="en-US" dirty="0" smtClean="0"/>
              <a:t>OTs are broken into RangePartitions and spread across Partition Servers</a:t>
            </a:r>
          </a:p>
          <a:p>
            <a:r>
              <a:rPr lang="en-US" dirty="0" smtClean="0"/>
              <a:t>Partition Map Table keeps track of RangePartitions and Partition Servers</a:t>
            </a:r>
          </a:p>
          <a:p>
            <a:r>
              <a:rPr lang="en-US" dirty="0" smtClean="0"/>
              <a:t>Load balancing: reassign, split, merge Range Partitions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0389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6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96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Windows Azure Storage Stamps</vt:lpstr>
      <vt:lpstr>Partition Layer</vt:lpstr>
      <vt:lpstr>Partition Layer</vt:lpstr>
      <vt:lpstr>Partition Layer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anh</dc:creator>
  <cp:lastModifiedBy>quang anh</cp:lastModifiedBy>
  <cp:revision>12</cp:revision>
  <dcterms:created xsi:type="dcterms:W3CDTF">2012-10-21T12:56:04Z</dcterms:created>
  <dcterms:modified xsi:type="dcterms:W3CDTF">2012-10-22T03:09:48Z</dcterms:modified>
</cp:coreProperties>
</file>