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3" r:id="rId4"/>
    <p:sldId id="257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9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</a:t>
            </a:r>
            <a:r>
              <a:rPr lang="en-US" altLang="zh-CN" sz="3600" dirty="0" smtClean="0"/>
              <a:t>during </a:t>
            </a:r>
            <a:r>
              <a:rPr lang="en-US" sz="3200" dirty="0" smtClean="0"/>
              <a:t>Network Partition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pPr lvl="1"/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Row and Blob Data Streams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Approach to Consistency</a:t>
            </a:r>
            <a:r>
              <a:rPr lang="en-US" altLang="zh-CN" sz="3600" dirty="0" smtClean="0"/>
              <a:t>, Availability&amp; Partition tolerance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Layering and co-design provides CAP for WAS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</a:t>
            </a:r>
          </a:p>
          <a:p>
            <a:pPr lvl="3"/>
            <a:r>
              <a:rPr lang="en-US" dirty="0" smtClean="0"/>
              <a:t>In case of write failure</a:t>
            </a:r>
            <a:r>
              <a:rPr lang="en-US" altLang="zh-CN" dirty="0" smtClean="0"/>
              <a:t>, just create new extent</a:t>
            </a:r>
            <a:endParaRPr lang="en-US" dirty="0" smtClean="0"/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 make sure object read</a:t>
            </a:r>
            <a:r>
              <a:rPr lang="en-US" altLang="zh-CN" dirty="0" smtClean="0"/>
              <a:t>/write consistent in case of write failure &amp; partition failure</a:t>
            </a:r>
          </a:p>
          <a:p>
            <a:pPr lvl="3"/>
            <a:r>
              <a:rPr lang="en-US" altLang="zh-CN" dirty="0" smtClean="0"/>
              <a:t>Log replaying records for partition server load</a:t>
            </a:r>
          </a:p>
          <a:p>
            <a:pPr lvl="2"/>
            <a:r>
              <a:rPr lang="en-US" dirty="0" smtClean="0"/>
              <a:t>Availability </a:t>
            </a:r>
          </a:p>
          <a:p>
            <a:pPr lvl="3"/>
            <a:r>
              <a:rPr lang="en-US" dirty="0" err="1" smtClean="0"/>
              <a:t>RangePartitions</a:t>
            </a:r>
            <a:r>
              <a:rPr lang="en-US" dirty="0" smtClean="0"/>
              <a:t> can be served by any partition server and are moved to available servers if a partition server fails</a:t>
            </a: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Append-only System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Tradeoff: GC overhead</a:t>
            </a:r>
            <a:endParaRPr lang="en-US" sz="2000" dirty="0" smtClean="0"/>
          </a:p>
          <a:p>
            <a:r>
              <a:rPr lang="en-US" sz="20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2000" b="1" dirty="0" smtClean="0"/>
              <a:t>abstraction from single stack</a:t>
            </a:r>
            <a:endParaRPr lang="en-US" altLang="zh-CN" sz="2000" b="1" dirty="0"/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smtClean="0"/>
              <a:t>Erasure Coding for blobs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Reduce cost of storage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Tradeoff: more complicated mechanism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</a:t>
            </a:r>
            <a:r>
              <a:rPr lang="en-US" altLang="zh-CN" dirty="0" smtClean="0"/>
              <a:t>written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</a:t>
            </a:r>
            <a:r>
              <a:rPr lang="en-US" dirty="0" smtClean="0"/>
              <a:t>not supported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050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352</Words>
  <Application>Microsoft Office PowerPoint</Application>
  <PresentationFormat>On-screen Show (4:3)</PresentationFormat>
  <Paragraphs>86</Paragraphs>
  <Slides>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Providing Consistency during Network Partition</vt:lpstr>
      <vt:lpstr>Approach to Consistency, Availability&amp; Partition tolerance</vt:lpstr>
      <vt:lpstr>Design Choices and Lessons Learned</vt:lpstr>
      <vt:lpstr>Disadvantages of WAS</vt:lpstr>
      <vt:lpstr> </vt:lpstr>
      <vt:lpstr>Providing Consistency for Log Streams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48</cp:revision>
  <dcterms:created xsi:type="dcterms:W3CDTF">2012-10-21T12:53:47Z</dcterms:created>
  <dcterms:modified xsi:type="dcterms:W3CDTF">2012-10-23T02:13:43Z</dcterms:modified>
</cp:coreProperties>
</file>