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4"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xmlns=""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11:22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xmlns=""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xmlns=""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xmlns=""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xmlns=""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xmlns=""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xmlns=""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xmlns=""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9" name="Rectangle 58"/>
          <p:cNvSpPr/>
          <p:nvPr/>
        </p:nvSpPr>
        <p:spPr bwMode="auto">
          <a:xfrm>
            <a:off x="5239870" y="49619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0" name="Rectangle 59"/>
          <p:cNvSpPr/>
          <p:nvPr/>
        </p:nvSpPr>
        <p:spPr bwMode="auto">
          <a:xfrm>
            <a:off x="5190565" y="489921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0" end="0"/>
                                            </p:txEl>
                                          </p:spTgt>
                                        </p:tgtEl>
                                        <p:attrNameLst>
                                          <p:attrName>style.visibility</p:attrName>
                                        </p:attrNameLst>
                                      </p:cBhvr>
                                      <p:to>
                                        <p:strVal val="visible"/>
                                      </p:to>
                                    </p:set>
                                    <p:animEffect transition="in" filter="fade">
                                      <p:cBhvr>
                                        <p:cTn id="46" dur="500"/>
                                        <p:tgtEl>
                                          <p:spTgt spid="52">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xEl>
                                              <p:pRg st="1" end="1"/>
                                            </p:txEl>
                                          </p:spTgt>
                                        </p:tgtEl>
                                        <p:attrNameLst>
                                          <p:attrName>style.visibility</p:attrName>
                                        </p:attrNameLst>
                                      </p:cBhvr>
                                      <p:to>
                                        <p:strVal val="visible"/>
                                      </p:to>
                                    </p:set>
                                    <p:animEffect transition="in" filter="fade">
                                      <p:cBhvr>
                                        <p:cTn id="49" dur="500"/>
                                        <p:tgtEl>
                                          <p:spTgt spid="5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xEl>
                                              <p:pRg st="2" end="2"/>
                                            </p:txEl>
                                          </p:spTgt>
                                        </p:tgtEl>
                                        <p:attrNameLst>
                                          <p:attrName>style.visibility</p:attrName>
                                        </p:attrNameLst>
                                      </p:cBhvr>
                                      <p:to>
                                        <p:strVal val="visible"/>
                                      </p:to>
                                    </p:set>
                                    <p:animEffect transition="in" filter="fade">
                                      <p:cBhvr>
                                        <p:cTn id="54" dur="500"/>
                                        <p:tgtEl>
                                          <p:spTgt spid="52">
                                            <p:txEl>
                                              <p:pRg st="2" end="2"/>
                                            </p:txEl>
                                          </p:spTgt>
                                        </p:tgtEl>
                                      </p:cBhvr>
                                    </p:animEffect>
                                  </p:childTnLst>
                                </p:cTn>
                              </p:par>
                            </p:childTnLst>
                          </p:cTn>
                        </p:par>
                        <p:par>
                          <p:cTn id="55" fill="hold">
                            <p:stCondLst>
                              <p:cond delay="500"/>
                            </p:stCondLst>
                            <p:childTnLst>
                              <p:par>
                                <p:cTn id="56" presetID="21" presetClass="entr" presetSubtype="1"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heel(1)">
                                      <p:cBhvr>
                                        <p:cTn id="58" dur="1000"/>
                                        <p:tgtEl>
                                          <p:spTgt spid="53"/>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heel(1)">
                                      <p:cBhvr>
                                        <p:cTn id="61" dur="1000"/>
                                        <p:tgtEl>
                                          <p:spTgt spid="54"/>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heel(1)">
                                      <p:cBhvr>
                                        <p:cTn id="64" dur="1000"/>
                                        <p:tgtEl>
                                          <p:spTgt spid="55"/>
                                        </p:tgtEl>
                                      </p:cBhvr>
                                    </p:animEffect>
                                  </p:childTnLst>
                                </p:cTn>
                              </p:par>
                            </p:childTnLst>
                          </p:cTn>
                        </p:par>
                        <p:par>
                          <p:cTn id="65" fill="hold">
                            <p:stCondLst>
                              <p:cond delay="1500"/>
                            </p:stCondLst>
                            <p:childTnLst>
                              <p:par>
                                <p:cTn id="66" presetID="53" presetClass="entr" presetSubtype="16"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xmlns=""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xmlns="" val="413630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xmlns=""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xmlns="" val="10811033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3790735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xmlns=""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normAutofit fontScale="90000"/>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360405"/>
            <a:ext cx="1189555" cy="227787"/>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267200" y="4076509"/>
            <a:ext cx="627808" cy="1334941"/>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endCxn id="34" idx="0"/>
          </p:cNvCxnSpPr>
          <p:nvPr/>
        </p:nvCxnSpPr>
        <p:spPr>
          <a:xfrm>
            <a:off x="4375958" y="4076509"/>
            <a:ext cx="556271" cy="124313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0394668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xmlns=""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xmlns=""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xmlns=""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xmlns="" val="2683008758"/>
              </p:ext>
            </p:extLst>
          </p:nvPr>
        </p:nvGraphicFramePr>
        <p:xfrm>
          <a:off x="3472837" y="422182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xmlns="" val="4154440737"/>
              </p:ext>
            </p:extLst>
          </p:nvPr>
        </p:nvGraphicFramePr>
        <p:xfrm>
          <a:off x="3472837" y="291175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415163" y="466952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7794560" y="466361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680405" y="33824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78717" y="3921363"/>
            <a:ext cx="889093" cy="818384"/>
            <a:chOff x="6629400" y="2590800"/>
            <a:chExt cx="838200" cy="502752"/>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90264" y="2662821"/>
              <a:ext cx="721166" cy="397056"/>
            </a:xfrm>
            <a:prstGeom prst="rect">
              <a:avLst/>
            </a:prstGeom>
            <a:noFill/>
            <a:ln w="9525">
              <a:noFill/>
              <a:miter lim="800000"/>
              <a:headEnd/>
              <a:tailEnd/>
            </a:ln>
          </p:spPr>
          <p:txBody>
            <a:bodyPr wrap="none">
              <a:spAutoFit/>
            </a:bodyPr>
            <a:lstStyle/>
            <a:p>
              <a:pPr algn="ctr"/>
              <a:r>
                <a:rPr lang="en-US" sz="1200" b="1" dirty="0">
                  <a:solidFill>
                    <a:srgbClr val="FF0000"/>
                  </a:solidFill>
                  <a:latin typeface="Calibri" pitchFamily="34" charset="0"/>
                  <a:cs typeface="Calibri" pitchFamily="34" charset="0"/>
                </a:rPr>
                <a:t>A-H: </a:t>
              </a:r>
              <a:r>
                <a:rPr lang="en-US" sz="1200" b="1" dirty="0" smtClean="0">
                  <a:solidFill>
                    <a:srgbClr val="FF0000"/>
                  </a:solidFill>
                  <a:latin typeface="Calibri" pitchFamily="34" charset="0"/>
                  <a:cs typeface="Calibri" pitchFamily="34" charset="0"/>
                </a:rPr>
                <a:t>PS1</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H’-R: PS2</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R’-</a:t>
              </a:r>
              <a:r>
                <a:rPr lang="en-US" sz="1200" b="1" dirty="0">
                  <a:solidFill>
                    <a:srgbClr val="FF0000"/>
                  </a:solidFill>
                  <a:latin typeface="Calibri" pitchFamily="34" charset="0"/>
                  <a:cs typeface="Calibri" pitchFamily="34" charset="0"/>
                </a:rPr>
                <a:t>Z: </a:t>
              </a:r>
              <a:r>
                <a:rPr lang="en-US" sz="1200" b="1" dirty="0" smtClean="0">
                  <a:solidFill>
                    <a:srgbClr val="FF0000"/>
                  </a:solidFill>
                  <a:latin typeface="Calibri" pitchFamily="34" charset="0"/>
                  <a:cs typeface="Calibri" pitchFamily="34" charset="0"/>
                </a:rPr>
                <a:t>PS3</a:t>
              </a:r>
              <a:endParaRPr lang="en-US" sz="1400"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7416" y="1802411"/>
            <a:ext cx="1037114"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02221" y="2658426"/>
              <a:ext cx="697268" cy="386779"/>
            </a:xfrm>
            <a:prstGeom prst="rect">
              <a:avLst/>
            </a:prstGeom>
            <a:noFill/>
            <a:ln w="9525">
              <a:noFill/>
              <a:miter lim="800000"/>
              <a:headEnd/>
              <a:tailEnd/>
            </a:ln>
          </p:spPr>
          <p:txBody>
            <a:bodyPr wrap="none" anchor="ctr">
              <a:spAutoFit/>
            </a:bodyPr>
            <a:lstStyle/>
            <a:p>
              <a:pPr algn="ctr"/>
              <a:r>
                <a:rPr lang="en-US" sz="1400" b="1" dirty="0">
                  <a:solidFill>
                    <a:srgbClr val="FF0000"/>
                  </a:solidFill>
                  <a:latin typeface="Calibri" pitchFamily="34" charset="0"/>
                  <a:cs typeface="Calibri" pitchFamily="34" charset="0"/>
                </a:rPr>
                <a:t>A-H: </a:t>
              </a:r>
              <a:r>
                <a:rPr lang="en-US" sz="1400" b="1" dirty="0" smtClean="0">
                  <a:solidFill>
                    <a:srgbClr val="FF0000"/>
                  </a:solidFill>
                  <a:latin typeface="Calibri" pitchFamily="34" charset="0"/>
                  <a:cs typeface="Calibri" pitchFamily="34" charset="0"/>
                </a:rPr>
                <a:t>PS1</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H’-R: PS2</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R’-</a:t>
              </a:r>
              <a:r>
                <a:rPr lang="en-US" sz="1400" b="1" dirty="0">
                  <a:solidFill>
                    <a:srgbClr val="FF0000"/>
                  </a:solidFill>
                  <a:latin typeface="Calibri" pitchFamily="34" charset="0"/>
                  <a:cs typeface="Calibri" pitchFamily="34" charset="0"/>
                </a:rPr>
                <a:t>Z: </a:t>
              </a:r>
              <a:r>
                <a:rPr lang="en-US" sz="1400" b="1" dirty="0" smtClean="0">
                  <a:solidFill>
                    <a:srgbClr val="FF0000"/>
                  </a:solidFill>
                  <a:latin typeface="Calibri" pitchFamily="34" charset="0"/>
                  <a:cs typeface="Calibri" pitchFamily="34" charset="0"/>
                </a:rPr>
                <a:t>PS3</a:t>
              </a:r>
              <a:endParaRPr lang="en-US" sz="16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4021541"/>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35231" y="2872524"/>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xmlns="" val="2254892710"/>
              </p:ext>
            </p:extLst>
          </p:nvPr>
        </p:nvGraphicFramePr>
        <p:xfrm>
          <a:off x="3472839" y="1481064"/>
          <a:ext cx="1871507"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08743"/>
                <a:gridCol w="659052"/>
                <a:gridCol w="603712"/>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60960" y="4404635"/>
            <a:ext cx="693738"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xmlns="" val="1074855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xmlns=""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1272</Words>
  <Application>Microsoft Office PowerPoint</Application>
  <PresentationFormat>On-screen Show (4:3)</PresentationFormat>
  <Paragraphs>507</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wangsibo</cp:lastModifiedBy>
  <cp:revision>14</cp:revision>
  <dcterms:created xsi:type="dcterms:W3CDTF">2006-08-16T00:00:00Z</dcterms:created>
  <dcterms:modified xsi:type="dcterms:W3CDTF">2012-10-23T03:23:32Z</dcterms:modified>
</cp:coreProperties>
</file>