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646C-0BC2-487A-81C1-CE75DFF55A9B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A6EF-1FA9-4C1E-85CB-523F4F717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646C-0BC2-487A-81C1-CE75DFF55A9B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A6EF-1FA9-4C1E-85CB-523F4F717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646C-0BC2-487A-81C1-CE75DFF55A9B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A6EF-1FA9-4C1E-85CB-523F4F717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646C-0BC2-487A-81C1-CE75DFF55A9B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A6EF-1FA9-4C1E-85CB-523F4F717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646C-0BC2-487A-81C1-CE75DFF55A9B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A6EF-1FA9-4C1E-85CB-523F4F717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646C-0BC2-487A-81C1-CE75DFF55A9B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A6EF-1FA9-4C1E-85CB-523F4F717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646C-0BC2-487A-81C1-CE75DFF55A9B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A6EF-1FA9-4C1E-85CB-523F4F717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646C-0BC2-487A-81C1-CE75DFF55A9B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A6EF-1FA9-4C1E-85CB-523F4F717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646C-0BC2-487A-81C1-CE75DFF55A9B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A6EF-1FA9-4C1E-85CB-523F4F717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646C-0BC2-487A-81C1-CE75DFF55A9B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A6EF-1FA9-4C1E-85CB-523F4F717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646C-0BC2-487A-81C1-CE75DFF55A9B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A6EF-1FA9-4C1E-85CB-523F4F717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646C-0BC2-487A-81C1-CE75DFF55A9B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BA6EF-1FA9-4C1E-85CB-523F4F717A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Mobile Communication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7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 Mobile Communication System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Mobile Communication System</dc:title>
  <dc:creator>wangsibo</dc:creator>
  <cp:lastModifiedBy>wangsibo</cp:lastModifiedBy>
  <cp:revision>1</cp:revision>
  <dcterms:created xsi:type="dcterms:W3CDTF">2012-11-05T09:20:32Z</dcterms:created>
  <dcterms:modified xsi:type="dcterms:W3CDTF">2012-11-05T09:23:45Z</dcterms:modified>
</cp:coreProperties>
</file>