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DEE76-196D-4E3D-BF9D-3C6AD3D35BD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E69-CC1C-4061-8892-4825BE70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0ED45-64D2-4A0A-A1CB-F24AD3F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8C17-3CED-4E6E-86B1-B0FA122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B371-A186-44E8-B3A3-05FBF1F3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7DE2-51E5-496A-A29F-A0CD1D69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6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776E-ACF4-4E9A-9E62-7B1EFE58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9F0B1-053C-40DB-AC6A-B0F9C4E3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74D2-914D-4F1A-AEF5-B197A7B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69C8-AD2C-411E-80BC-A5624DB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1033-0B15-4419-B5EA-539F1FB3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5368E-F521-450E-A34F-2847ABB2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82A3E-0780-4571-88E3-3BBD2C16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A36C-61AA-4249-A4F8-7CAB555B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D039-EE6D-4FBB-B002-B107D8C1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17A7-724D-4634-AA57-396032AF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A1B7-0A46-43C2-89B3-DC28CEFA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A0DD-A980-438B-9DA3-7EAFAEB2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9D05-8599-4A0E-A33C-D6E9A0C1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A882-C1B7-402A-AB7F-70A0243F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7B49-EE7C-42AA-80EB-EE23BAA2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FBB0-23E8-45A7-88F9-C5719F20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9F4F-3C3F-4D7F-9193-F8C9AC3D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0687-42F2-42E6-94F8-FFE3B629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C6F5-50E5-4B58-81AD-F7EE8CFE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856D-5E2A-41E4-9975-6BD6C874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17D4-1FEA-4319-A6F6-8C9A6B04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91FB-A861-4ABE-B2B6-17009DF9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B64-06ED-48D8-9594-40D1BC5B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706A-735F-498D-85E1-A48F5FDB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EA933-3536-44CB-9353-7EC6E062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0413C-A336-4EEE-9223-82E9F92B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3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99C-7761-44AE-9300-91DB244F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2F14-5A30-4C33-B34F-A8EC66EB7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4407-C389-4D39-BD3C-13BCD61CA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82AB4-9C8B-4312-B768-51444B3D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0143-0E6B-4BCA-94BF-FDFC2F76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8C524-A27A-4E5F-951A-37F7135C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FFAA9-4B5F-4003-847C-B9901DF3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D4E31-0AFC-41C0-9DE1-D92088F5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1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47C-D6DB-453A-9A95-691CCC89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61211-9885-4F75-A4D1-0EC66873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20D42-D5F7-4A70-8552-C859ADC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D2580-23FF-4815-909C-86D6F898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644B3-FA29-4C8F-90FB-602AEAAF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00742-89DE-43F8-BD4C-97592862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AE08-1564-4E65-9491-E6C39A8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E72B-C5F7-4248-8C11-4C025FB0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BA3E-3C00-4784-B435-530986FD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5A8F-C364-4A12-A16D-9E6A906E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8EEC-3F72-428D-9078-70953A95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BD6F-B751-4056-AD26-8AE8CE5E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4A23A-D3D5-435B-9DA3-ED674E9D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B91-E26E-4D29-9FE7-C02109B5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A4DA8-087C-41E8-BE0E-4CE5AECB2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6FB56-CF5D-4BC4-AD7F-A126F3C0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E78E-3169-4317-8173-2E0488C5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D753-531B-4DBA-8106-7004197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2313D-4F5D-418F-8540-72BB1094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8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B419D-A8DC-4EF2-8926-C1EE4915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43B1B-F7FB-4603-9617-2569F452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5D02-628C-4B37-9227-FA0BAAFF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9487-7F4B-40DF-8857-3A1CB81374A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8ED-615A-4B7D-AC4D-1A905729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774A-1A83-4C4B-B77E-41284C1CB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10-C3F4-4198-8BDE-2AF5E12CD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8954-C53D-4E2C-AFD8-FA2A72AF8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905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Basic 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B507A-0277-457F-9AD5-7813A282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6" y="1242874"/>
            <a:ext cx="11283518" cy="5185221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HEADING</a:t>
            </a:r>
            <a:r>
              <a:rPr lang="en-IN" sz="3600" dirty="0"/>
              <a:t>: &lt;h1&gt;….&lt;h6&gt;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PRAGRAPH</a:t>
            </a:r>
            <a:r>
              <a:rPr lang="en-IN" sz="3600" dirty="0"/>
              <a:t>: &lt;p&gt;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IMAGE</a:t>
            </a:r>
            <a:r>
              <a:rPr lang="en-IN" sz="3600" dirty="0"/>
              <a:t>: &lt;</a:t>
            </a:r>
            <a:r>
              <a:rPr lang="en-IN" sz="3600" dirty="0" err="1"/>
              <a:t>img</a:t>
            </a:r>
            <a:r>
              <a:rPr lang="en-IN" sz="3600" dirty="0"/>
              <a:t> </a:t>
            </a:r>
            <a:r>
              <a:rPr lang="en-IN" sz="3600" dirty="0" err="1"/>
              <a:t>src</a:t>
            </a:r>
            <a:r>
              <a:rPr lang="en-IN" sz="3600" dirty="0"/>
              <a:t>=“</a:t>
            </a:r>
            <a:r>
              <a:rPr lang="en-IN" sz="3600" i="1" dirty="0" err="1"/>
              <a:t>image_location</a:t>
            </a:r>
            <a:r>
              <a:rPr lang="en-IN" sz="3600" i="1" dirty="0"/>
              <a:t>(</a:t>
            </a:r>
            <a:r>
              <a:rPr lang="en-IN" sz="3600" i="1" dirty="0" err="1"/>
              <a:t>url</a:t>
            </a:r>
            <a:r>
              <a:rPr lang="en-IN" sz="3600" i="1" dirty="0"/>
              <a:t>)\</a:t>
            </a:r>
            <a:r>
              <a:rPr lang="en-IN" sz="3600" i="1" dirty="0" err="1"/>
              <a:t>img_name</a:t>
            </a:r>
            <a:r>
              <a:rPr lang="en-IN" sz="3600" dirty="0"/>
              <a:t>” &gt;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BUTTON</a:t>
            </a:r>
            <a:r>
              <a:rPr lang="en-IN" sz="3600" dirty="0"/>
              <a:t>: &lt;button&gt;&lt;/button&gt;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LINKS</a:t>
            </a:r>
            <a:r>
              <a:rPr lang="en-IN" sz="3600" dirty="0"/>
              <a:t>: &lt;a </a:t>
            </a:r>
            <a:r>
              <a:rPr lang="en-IN" sz="3600" dirty="0" err="1"/>
              <a:t>href</a:t>
            </a:r>
            <a:r>
              <a:rPr lang="en-IN" sz="3600" dirty="0"/>
              <a:t>=“</a:t>
            </a:r>
            <a:r>
              <a:rPr lang="en-IN" sz="3600" i="1" dirty="0" err="1"/>
              <a:t>link_address</a:t>
            </a:r>
            <a:r>
              <a:rPr lang="en-IN" sz="3600" dirty="0"/>
              <a:t>”&gt;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971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BC52F2-48AC-42AD-B270-2C6F350A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898"/>
          </a:xfrm>
        </p:spPr>
        <p:txBody>
          <a:bodyPr numCol="2" anchor="t"/>
          <a:lstStyle/>
          <a:p>
            <a:r>
              <a:rPr lang="en-IN" sz="4800" b="1" dirty="0"/>
              <a:t>LIST: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-</a:t>
            </a:r>
            <a:r>
              <a:rPr lang="en-IN" sz="3600" dirty="0"/>
              <a:t> ORDERED LIST			</a:t>
            </a:r>
            <a:r>
              <a:rPr lang="en-IN" sz="3200" dirty="0"/>
              <a:t>&lt;</a:t>
            </a:r>
            <a:r>
              <a:rPr lang="en-IN" sz="3200" dirty="0" err="1"/>
              <a:t>ol</a:t>
            </a:r>
            <a:r>
              <a:rPr lang="en-IN" sz="3200" dirty="0"/>
              <a:t>&gt;…&lt;/</a:t>
            </a:r>
            <a:r>
              <a:rPr lang="en-IN" sz="3200" dirty="0" err="1"/>
              <a:t>ol</a:t>
            </a:r>
            <a:r>
              <a:rPr lang="en-IN" sz="3200" dirty="0"/>
              <a:t>&gt;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	- </a:t>
            </a:r>
            <a:r>
              <a:rPr lang="en-IN" sz="3600" dirty="0"/>
              <a:t>Types:</a:t>
            </a:r>
            <a:br>
              <a:rPr lang="en-IN" sz="3600" dirty="0"/>
            </a:br>
            <a:r>
              <a:rPr lang="en-IN" sz="3600" dirty="0"/>
              <a:t>		- “1”</a:t>
            </a:r>
            <a:br>
              <a:rPr lang="en-IN" sz="3600" dirty="0"/>
            </a:br>
            <a:r>
              <a:rPr lang="en-IN" sz="3600" dirty="0"/>
              <a:t>		- “A”</a:t>
            </a:r>
            <a:br>
              <a:rPr lang="en-IN" sz="3600" dirty="0"/>
            </a:br>
            <a:r>
              <a:rPr lang="en-IN" sz="3600" dirty="0"/>
              <a:t>		- “a”</a:t>
            </a:r>
            <a:br>
              <a:rPr lang="en-IN" sz="3600" dirty="0"/>
            </a:br>
            <a:r>
              <a:rPr lang="en-IN" sz="3600" dirty="0"/>
              <a:t>		- “I”</a:t>
            </a:r>
            <a:br>
              <a:rPr lang="en-IN" sz="3600" dirty="0"/>
            </a:br>
            <a:r>
              <a:rPr lang="en-IN" sz="3600" dirty="0"/>
              <a:t>		- “</a:t>
            </a:r>
            <a:r>
              <a:rPr lang="en-IN" sz="3600" dirty="0" err="1"/>
              <a:t>i</a:t>
            </a:r>
            <a:r>
              <a:rPr lang="en-IN" sz="3600" dirty="0"/>
              <a:t>”</a:t>
            </a:r>
            <a:br>
              <a:rPr lang="en-IN" sz="3600" dirty="0"/>
            </a:br>
            <a:br>
              <a:rPr lang="en-IN" sz="36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3600" dirty="0"/>
            </a:br>
            <a:r>
              <a:rPr lang="en-IN" sz="3600" dirty="0"/>
              <a:t>- UNORDERED LIST</a:t>
            </a:r>
            <a:br>
              <a:rPr lang="en-IN" sz="3600" dirty="0"/>
            </a:br>
            <a:r>
              <a:rPr lang="en-IN" sz="3600" dirty="0"/>
              <a:t>	</a:t>
            </a:r>
            <a:r>
              <a:rPr lang="en-IN" sz="3200" dirty="0"/>
              <a:t>&lt;ul&gt;…&lt;/ul&gt;</a:t>
            </a:r>
            <a:br>
              <a:rPr lang="en-IN" sz="3200" dirty="0"/>
            </a:br>
            <a:br>
              <a:rPr lang="en-IN" sz="3600" dirty="0"/>
            </a:br>
            <a:r>
              <a:rPr lang="en-IN" sz="3600" dirty="0"/>
              <a:t>- Types:</a:t>
            </a:r>
            <a:br>
              <a:rPr lang="en-IN" sz="3600" dirty="0"/>
            </a:br>
            <a:r>
              <a:rPr lang="en-IN" sz="3600" dirty="0"/>
              <a:t>	- “disc”</a:t>
            </a:r>
            <a:br>
              <a:rPr lang="en-IN" sz="3600" dirty="0"/>
            </a:br>
            <a:r>
              <a:rPr lang="en-IN" sz="3600" dirty="0"/>
              <a:t>	- “circle”</a:t>
            </a:r>
            <a:br>
              <a:rPr lang="en-IN" sz="3600" dirty="0"/>
            </a:br>
            <a:r>
              <a:rPr lang="en-IN" sz="3600" dirty="0"/>
              <a:t>	- “square”</a:t>
            </a:r>
            <a:br>
              <a:rPr lang="en-IN" sz="3600" dirty="0"/>
            </a:br>
            <a:r>
              <a:rPr lang="en-IN" sz="3600" dirty="0"/>
              <a:t>	- “none”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6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437A-3DEA-4C1E-81F7-75F3EF01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228"/>
          </a:xfrm>
        </p:spPr>
        <p:txBody>
          <a:bodyPr anchor="t"/>
          <a:lstStyle/>
          <a:p>
            <a:r>
              <a:rPr lang="en-IN" b="1" dirty="0"/>
              <a:t>TABLE:</a:t>
            </a:r>
            <a:br>
              <a:rPr lang="en-IN" b="1" dirty="0"/>
            </a:br>
            <a:br>
              <a:rPr lang="en-IN" b="1" dirty="0"/>
            </a:br>
            <a:r>
              <a:rPr lang="en-IN" sz="3200" dirty="0"/>
              <a:t>&lt;table&gt;…..&lt;/table&gt;  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	- </a:t>
            </a:r>
            <a:r>
              <a:rPr lang="en-IN" sz="3200" b="1" dirty="0"/>
              <a:t>&lt;tr&gt; </a:t>
            </a:r>
            <a:r>
              <a:rPr lang="en-IN" sz="3200" dirty="0"/>
              <a:t>: Table row</a:t>
            </a:r>
            <a:br>
              <a:rPr lang="en-IN" sz="3200" dirty="0"/>
            </a:br>
            <a:r>
              <a:rPr lang="en-IN" sz="3200" dirty="0"/>
              <a:t>	- </a:t>
            </a:r>
            <a:r>
              <a:rPr lang="en-IN" sz="3200" b="1" dirty="0"/>
              <a:t>&lt;</a:t>
            </a:r>
            <a:r>
              <a:rPr lang="en-IN" sz="3200" b="1" dirty="0" err="1"/>
              <a:t>th</a:t>
            </a:r>
            <a:r>
              <a:rPr lang="en-IN" sz="3200" b="1" dirty="0"/>
              <a:t>&gt; </a:t>
            </a:r>
            <a:r>
              <a:rPr lang="en-IN" sz="3200" dirty="0"/>
              <a:t>: Table Heading</a:t>
            </a:r>
            <a:br>
              <a:rPr lang="en-IN" sz="3200" dirty="0"/>
            </a:br>
            <a:r>
              <a:rPr lang="en-IN" sz="3200" dirty="0"/>
              <a:t>	- </a:t>
            </a:r>
            <a:r>
              <a:rPr lang="en-IN" sz="3200" b="1" dirty="0"/>
              <a:t>&lt;td&gt; </a:t>
            </a:r>
            <a:r>
              <a:rPr lang="en-IN" sz="3200" dirty="0"/>
              <a:t>: Table data/cell</a:t>
            </a:r>
            <a:br>
              <a:rPr lang="en-IN" sz="3200" dirty="0"/>
            </a:br>
            <a:br>
              <a:rPr lang="en-IN" sz="3200" dirty="0"/>
            </a:br>
            <a:br>
              <a:rPr lang="en-IN" b="1" dirty="0"/>
            </a:b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6088-41A5-4C6F-AC9D-3A130E60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34" y="2374545"/>
            <a:ext cx="5618322" cy="39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3486-0CB0-4E62-816D-37C8C4EB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228"/>
          </a:xfrm>
        </p:spPr>
        <p:txBody>
          <a:bodyPr numCol="2" anchor="t"/>
          <a:lstStyle/>
          <a:p>
            <a:r>
              <a:rPr lang="en-IN" b="1" dirty="0"/>
              <a:t>FORM:</a:t>
            </a:r>
            <a:br>
              <a:rPr lang="en-IN" b="1" dirty="0"/>
            </a:br>
            <a:br>
              <a:rPr lang="en-IN" dirty="0"/>
            </a:br>
            <a:r>
              <a:rPr lang="en-IN" sz="3200" dirty="0"/>
              <a:t>&lt;form&gt;….&lt;/form&gt;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&lt;input type=“_______”&gt;</a:t>
            </a:r>
            <a:br>
              <a:rPr lang="en-IN" sz="3200" dirty="0"/>
            </a:br>
            <a:r>
              <a:rPr lang="en-IN" sz="3200" dirty="0"/>
              <a:t>		- text</a:t>
            </a:r>
            <a:br>
              <a:rPr lang="en-IN" sz="3200" dirty="0"/>
            </a:br>
            <a:r>
              <a:rPr lang="en-IN" sz="3200" dirty="0"/>
              <a:t>		- password</a:t>
            </a:r>
            <a:br>
              <a:rPr lang="en-IN" sz="3200" dirty="0"/>
            </a:br>
            <a:r>
              <a:rPr lang="en-IN" sz="3200" dirty="0"/>
              <a:t>		- radio</a:t>
            </a:r>
            <a:br>
              <a:rPr lang="en-IN" sz="3200" dirty="0"/>
            </a:br>
            <a:r>
              <a:rPr lang="en-IN" sz="3200" dirty="0"/>
              <a:t>		- button</a:t>
            </a:r>
            <a:br>
              <a:rPr lang="en-IN" sz="3200" dirty="0"/>
            </a:br>
            <a:r>
              <a:rPr lang="en-IN" sz="3200" dirty="0"/>
              <a:t>		- checkbox</a:t>
            </a:r>
            <a:br>
              <a:rPr lang="en-IN" sz="3200" dirty="0"/>
            </a:br>
            <a:r>
              <a:rPr lang="en-IN" sz="3200" dirty="0"/>
              <a:t>				</a:t>
            </a:r>
            <a:r>
              <a:rPr lang="en-IN" sz="2400" dirty="0"/>
              <a:t>etc….</a:t>
            </a:r>
            <a:br>
              <a:rPr lang="en-IN" sz="2400" dirty="0"/>
            </a:br>
            <a:br>
              <a:rPr lang="en-IN" sz="2400" dirty="0"/>
            </a:br>
            <a:r>
              <a:rPr lang="en-IN" sz="3200" dirty="0"/>
              <a:t>&lt;</a:t>
            </a:r>
            <a:r>
              <a:rPr lang="en-IN" sz="3200" dirty="0" err="1"/>
              <a:t>textarea</a:t>
            </a:r>
            <a:r>
              <a:rPr lang="en-IN" sz="3200" dirty="0"/>
              <a:t>&gt;……&lt;/</a:t>
            </a:r>
            <a:r>
              <a:rPr lang="en-IN" sz="3200" dirty="0" err="1"/>
              <a:t>textarea</a:t>
            </a:r>
            <a:r>
              <a:rPr lang="en-IN" sz="3200" dirty="0"/>
              <a:t>&gt;</a:t>
            </a:r>
            <a:br>
              <a:rPr lang="en-IN" sz="24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br>
              <a:rPr lang="en-IN" sz="100" dirty="0"/>
            </a:br>
            <a:r>
              <a:rPr lang="en-IN" sz="3200" dirty="0"/>
              <a:t>&lt;select&gt;   //dropdown list.</a:t>
            </a:r>
            <a:br>
              <a:rPr lang="en-IN" sz="3200" dirty="0"/>
            </a:br>
            <a:r>
              <a:rPr lang="en-IN" sz="3200" dirty="0"/>
              <a:t>	&lt;option&gt;</a:t>
            </a:r>
            <a:r>
              <a:rPr lang="en-IN" sz="3200" dirty="0" err="1"/>
              <a:t>xyz</a:t>
            </a:r>
            <a:r>
              <a:rPr lang="en-IN" sz="3200" dirty="0"/>
              <a:t>&lt;/option&gt;</a:t>
            </a:r>
            <a:br>
              <a:rPr lang="en-IN" sz="3200" dirty="0"/>
            </a:br>
            <a:r>
              <a:rPr lang="en-IN" sz="3200" dirty="0"/>
              <a:t>	&lt;option&gt;</a:t>
            </a:r>
            <a:r>
              <a:rPr lang="en-IN" sz="3200" dirty="0" err="1"/>
              <a:t>abc</a:t>
            </a:r>
            <a:r>
              <a:rPr lang="en-IN" sz="3200" dirty="0"/>
              <a:t>&lt;/option&gt;</a:t>
            </a:r>
            <a:br>
              <a:rPr lang="en-IN" sz="3200" dirty="0"/>
            </a:br>
            <a:r>
              <a:rPr lang="en-IN" sz="3200" dirty="0"/>
              <a:t>	&lt;option&gt;</a:t>
            </a:r>
            <a:r>
              <a:rPr lang="en-IN" sz="3200" dirty="0" err="1"/>
              <a:t>pqr</a:t>
            </a:r>
            <a:r>
              <a:rPr lang="en-IN" sz="3200" dirty="0"/>
              <a:t>&lt;/option&gt;</a:t>
            </a:r>
            <a:br>
              <a:rPr lang="en-IN" sz="3200" dirty="0"/>
            </a:br>
            <a:r>
              <a:rPr lang="en-IN" sz="3200" dirty="0"/>
              <a:t>&lt;/select&gt;</a:t>
            </a:r>
            <a:br>
              <a:rPr lang="en-IN" sz="3200" dirty="0"/>
            </a:br>
            <a:r>
              <a:rPr lang="en-IN" sz="3200" dirty="0"/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395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Basic HTML Tags</vt:lpstr>
      <vt:lpstr>LIST:  - ORDERED LIST   &lt;ol&gt;…&lt;/ol&gt;   - Types:   - “1”   - “A”   - “a”   - “I”   - “i”                           - UNORDERED LIST  &lt;ul&gt;…&lt;/ul&gt;  - Types:  - “disc”  - “circle”  - “square”  - “none”</vt:lpstr>
      <vt:lpstr>TABLE:  &lt;table&gt;…..&lt;/table&gt;     - &lt;tr&gt; : Table row  - &lt;th&gt; : Table Heading  - &lt;td&gt; : Table data/cell   </vt:lpstr>
      <vt:lpstr>FORM:  &lt;form&gt;….&lt;/form&gt;  &lt;input type=“_______”&gt;   - text   - password   - radio   - button   - checkbox     etc….  &lt;textarea&gt;……&lt;/textarea&gt;                              &lt;select&gt;   //dropdown list.  &lt;option&gt;xyz&lt;/option&gt;  &lt;option&gt;abc&lt;/option&gt;  &lt;option&gt;pqr&lt;/option&gt; &lt;/select&gt;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Ken Adams</dc:creator>
  <cp:lastModifiedBy>Ken Adams</cp:lastModifiedBy>
  <cp:revision>7</cp:revision>
  <dcterms:created xsi:type="dcterms:W3CDTF">2019-09-09T18:54:36Z</dcterms:created>
  <dcterms:modified xsi:type="dcterms:W3CDTF">2019-09-09T19:46:28Z</dcterms:modified>
</cp:coreProperties>
</file>