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677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65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eb3dc70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ceb3dc70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9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ceb3dc70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ceb3dc70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25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eb3dc70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eb3dc70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38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eb3dc70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eb3dc70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b3dc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b3dc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43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b3dc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b3dc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72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b3dc7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b3dc7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13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9330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04635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1611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16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92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494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5059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4329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11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5538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8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267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92647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105C-EBAD-49A5-B276-B22DC497508D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0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00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IN" dirty="0" smtClean="0"/>
              <a:t>Lowe’s </a:t>
            </a:r>
            <a:r>
              <a:rPr lang="en-IN"/>
              <a:t>Campus </a:t>
            </a:r>
            <a:r>
              <a:rPr lang="en-IN" smtClean="0"/>
              <a:t>Hackathon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Name: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Theme </a:t>
            </a:r>
            <a:r>
              <a:rPr lang="en" sz="2400" dirty="0"/>
              <a:t>Name: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Members: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Solution Approach and </a:t>
            </a:r>
            <a:r>
              <a:rPr lang="en-IN" sz="2000" dirty="0" smtClean="0"/>
              <a:t>Architecture:</a:t>
            </a:r>
            <a:endParaRPr sz="2000"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Technology/Tool/Cloud </a:t>
            </a:r>
            <a:r>
              <a:rPr lang="en-IN" sz="2000" dirty="0" smtClean="0"/>
              <a:t>Stack:</a:t>
            </a:r>
            <a:endParaRPr sz="2000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Hardware </a:t>
            </a:r>
            <a:r>
              <a:rPr lang="en-IN" sz="2000" dirty="0" smtClean="0"/>
              <a:t>Specifications:</a:t>
            </a:r>
            <a:endParaRPr sz="2000"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394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Demo - </a:t>
            </a:r>
            <a:r>
              <a:rPr lang="en-IN" sz="2000" dirty="0" smtClean="0"/>
              <a:t>Video/Prototype (</a:t>
            </a:r>
            <a:r>
              <a:rPr lang="en-IN" sz="2000" dirty="0" err="1" smtClean="0"/>
              <a:t>Youtube</a:t>
            </a:r>
            <a:r>
              <a:rPr lang="en-IN" sz="2000" dirty="0" smtClean="0"/>
              <a:t>):</a:t>
            </a:r>
            <a:endParaRPr sz="2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 smtClean="0"/>
              <a:t>Source </a:t>
            </a:r>
            <a:r>
              <a:rPr lang="en-IN" sz="2000" dirty="0"/>
              <a:t>code (zipped/ private GitHub repository</a:t>
            </a:r>
            <a:r>
              <a:rPr lang="en-IN" sz="2000" dirty="0" smtClean="0"/>
              <a:t>):</a:t>
            </a:r>
            <a:endParaRPr sz="2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/>
              <a:t>Challenges </a:t>
            </a:r>
            <a:r>
              <a:rPr lang="en-IN" sz="2000" dirty="0" smtClean="0"/>
              <a:t>Faced:</a:t>
            </a:r>
            <a:endParaRPr sz="20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425387"/>
            <a:ext cx="8520600" cy="314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97" y="4517224"/>
            <a:ext cx="201958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41</Words>
  <Application>Microsoft Office PowerPoint</Application>
  <PresentationFormat>On-screen Show (16:9)</PresentationFormat>
  <Paragraphs>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Lowe’s Campus Hackathon</vt:lpstr>
      <vt:lpstr>Team Name:  Theme Name: Team Members:</vt:lpstr>
      <vt:lpstr>Solution Approach and Architecture:</vt:lpstr>
      <vt:lpstr>Technology/Tool/Cloud Stack:</vt:lpstr>
      <vt:lpstr>Hardware Specifications:</vt:lpstr>
      <vt:lpstr>Demo - Video/Prototype (Youtube):</vt:lpstr>
      <vt:lpstr>Source code (zipped/ private GitHub repository):</vt:lpstr>
      <vt:lpstr>Challenges Faced: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 Hackathon: Transport</dc:title>
  <dc:creator>Mohor Basu</dc:creator>
  <cp:lastModifiedBy>Varun Dundlodia</cp:lastModifiedBy>
  <cp:revision>17</cp:revision>
  <dcterms:modified xsi:type="dcterms:W3CDTF">2020-01-28T07:30:05Z</dcterms:modified>
</cp:coreProperties>
</file>