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8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2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2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38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5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6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98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99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1DA56C1-99DD-1C4F-9307-D06256A81E6E}" type="datetimeFigureOut">
              <a:rPr lang="fr-FR" smtClean="0"/>
              <a:t>01/07/2022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793573-95F7-C743-832B-17D6105FCD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21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D5A32-1432-6449-819F-6E4C10785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600" dirty="0"/>
              <a:t>Formation développeur d’application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064D08-4895-C043-963C-380FD299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148" y="4468031"/>
            <a:ext cx="2486152" cy="373380"/>
          </a:xfrm>
        </p:spPr>
        <p:txBody>
          <a:bodyPr/>
          <a:lstStyle/>
          <a:p>
            <a:r>
              <a:rPr lang="fr-FR" dirty="0"/>
              <a:t>Soutenance P_9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472F6A-59B4-4340-B34A-5DD31023CCC1}"/>
              </a:ext>
            </a:extLst>
          </p:cNvPr>
          <p:cNvSpPr txBox="1"/>
          <p:nvPr/>
        </p:nvSpPr>
        <p:spPr>
          <a:xfrm>
            <a:off x="10071100" y="6471920"/>
            <a:ext cx="21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Mr Despierre Clément</a:t>
            </a:r>
          </a:p>
        </p:txBody>
      </p:sp>
    </p:spTree>
    <p:extLst>
      <p:ext uri="{BB962C8B-B14F-4D97-AF65-F5344CB8AC3E}">
        <p14:creationId xmlns:p14="http://schemas.microsoft.com/office/powerpoint/2010/main" val="337942714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3CD8-A10B-894D-928A-7F7E5F88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31976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rgbClr val="6B526C"/>
                </a:solidFill>
              </a:rPr>
              <a:t>Besoin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21716-4A50-C341-A50C-EC3EC4EE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7" y="2248930"/>
            <a:ext cx="11084010" cy="392327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sz="2600" u="sng" dirty="0"/>
              <a:t>Le client</a:t>
            </a:r>
            <a:r>
              <a:rPr lang="fr-FR" sz="2600" dirty="0"/>
              <a:t>: </a:t>
            </a:r>
            <a:r>
              <a:rPr lang="fr-FR" sz="2600" dirty="0" err="1"/>
              <a:t>LITReview</a:t>
            </a:r>
            <a:r>
              <a:rPr lang="fr-FR" sz="2600" dirty="0"/>
              <a:t> est une jeune startup.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Ø"/>
            </a:pPr>
            <a:r>
              <a:rPr lang="fr-FR" sz="2600" u="sng" dirty="0"/>
              <a:t>Le projet</a:t>
            </a:r>
            <a:r>
              <a:rPr lang="fr-FR" sz="2600" dirty="0"/>
              <a:t>: La société veut commercialiser un produit permettant à une communauté d'utilisateurs de consulter ou de solliciter une critique de livres à la demande.</a:t>
            </a:r>
          </a:p>
          <a:p>
            <a:pPr>
              <a:buFont typeface="Wingdings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3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8DA10-3D05-BF4E-9791-6C475DF9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6B526C"/>
                </a:solidFill>
              </a:rPr>
              <a:t>Déroulement de la présentation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12ABC-98A8-BB4B-A991-080BD8064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1311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sur le démarrage du projet avec le README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 Présentation de l’application web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Comparaison avec les </a:t>
            </a:r>
            <a:r>
              <a:rPr lang="fr-FR" sz="2800"/>
              <a:t>wireframes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Réponse à vos questions</a:t>
            </a:r>
          </a:p>
          <a:p>
            <a:pPr>
              <a:lnSpc>
                <a:spcPct val="150000"/>
              </a:lnSpc>
            </a:pPr>
            <a:r>
              <a:rPr lang="fr-FR" sz="2800" dirty="0"/>
              <a:t>Fin de présentation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08A484-9113-8B4D-A2F2-744444D1E731}"/>
              </a:ext>
            </a:extLst>
          </p:cNvPr>
          <p:cNvSpPr txBox="1"/>
          <p:nvPr/>
        </p:nvSpPr>
        <p:spPr>
          <a:xfrm>
            <a:off x="8575589" y="2594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37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7B1C9-331B-A744-B6C1-0D6C66C0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000" dirty="0">
                <a:solidFill>
                  <a:srgbClr val="6B526C"/>
                </a:solidFill>
              </a:rPr>
              <a:t>Fin de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EFEC4-F20F-A442-8739-54DD4CB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789" y="6353973"/>
            <a:ext cx="3136211" cy="504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dirty="0"/>
              <a:t>Mr Despierre Clément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C6092-48DD-A34D-A336-0457B09A3A37}"/>
              </a:ext>
            </a:extLst>
          </p:cNvPr>
          <p:cNvSpPr/>
          <p:nvPr/>
        </p:nvSpPr>
        <p:spPr>
          <a:xfrm>
            <a:off x="611966" y="2296362"/>
            <a:ext cx="10968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Je vous remercie pour l’attention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88535-9F3D-CE47-A164-DB46F559E9AC}"/>
              </a:ext>
            </a:extLst>
          </p:cNvPr>
          <p:cNvSpPr/>
          <p:nvPr/>
        </p:nvSpPr>
        <p:spPr>
          <a:xfrm>
            <a:off x="218429" y="3731416"/>
            <a:ext cx="117551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et vous souhaite une bonne journée.</a:t>
            </a:r>
          </a:p>
        </p:txBody>
      </p:sp>
    </p:spTree>
    <p:extLst>
      <p:ext uri="{BB962C8B-B14F-4D97-AF65-F5344CB8AC3E}">
        <p14:creationId xmlns:p14="http://schemas.microsoft.com/office/powerpoint/2010/main" val="4832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fad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Type de bois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{F65696D3-A2CE-BA44-88E7-F3299C36F041}tf10001070</Template>
  <TotalTime>88</TotalTime>
  <Words>96</Words>
  <Application>Microsoft Macintosh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Bookman Old Style</vt:lpstr>
      <vt:lpstr>Calibri</vt:lpstr>
      <vt:lpstr>Century Gothic</vt:lpstr>
      <vt:lpstr>Rockwell Extra Bold</vt:lpstr>
      <vt:lpstr>Wingdings</vt:lpstr>
      <vt:lpstr>Type de bois</vt:lpstr>
      <vt:lpstr>Formation développeur d’application Python</vt:lpstr>
      <vt:lpstr>Besoin client</vt:lpstr>
      <vt:lpstr>Déroulement de la présentation  </vt:lpstr>
      <vt:lpstr>Fin de présentation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CLement Despierre</dc:creator>
  <cp:lastModifiedBy>CLement Despierre</cp:lastModifiedBy>
  <cp:revision>8</cp:revision>
  <dcterms:created xsi:type="dcterms:W3CDTF">2021-11-10T14:53:30Z</dcterms:created>
  <dcterms:modified xsi:type="dcterms:W3CDTF">2022-07-01T07:59:13Z</dcterms:modified>
</cp:coreProperties>
</file>