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eencast.com/users/paulthairu02/folders/Default/media/8efdffb8-b803-42ab-90cd-f9dbec10a3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</a:t>
            </a:r>
            <a:r>
              <a:rPr lang="en-US" dirty="0" err="1"/>
              <a:t>thairu</a:t>
            </a:r>
            <a:endParaRPr lang="en-US" dirty="0"/>
          </a:p>
          <a:p>
            <a:r>
              <a:rPr lang="en-US" dirty="0"/>
              <a:t>JUNE 8</a:t>
            </a:r>
            <a:r>
              <a:rPr lang="en-US" baseline="30000" dirty="0"/>
              <a:t>TH</a:t>
            </a:r>
            <a:r>
              <a:rPr lang="en-US" dirty="0"/>
              <a:t> , 2020</a:t>
            </a:r>
          </a:p>
        </p:txBody>
      </p:sp>
    </p:spTree>
    <p:extLst>
      <p:ext uri="{BB962C8B-B14F-4D97-AF65-F5344CB8AC3E}">
        <p14:creationId xmlns:p14="http://schemas.microsoft.com/office/powerpoint/2010/main" val="13518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library management system that will be used in high school</a:t>
            </a:r>
          </a:p>
          <a:p>
            <a:r>
              <a:rPr lang="en-US" dirty="0"/>
              <a:t>My main aim is to design a library system that will keep track of books in the shelves and issued booked to the students.</a:t>
            </a:r>
          </a:p>
          <a:p>
            <a:r>
              <a:rPr lang="en-US" dirty="0"/>
              <a:t>The system should eliminate the use of papers and make the whole process of issuing books and  returning book to and from student paperless.</a:t>
            </a:r>
          </a:p>
          <a:p>
            <a:r>
              <a:rPr lang="en-US" dirty="0"/>
              <a:t>The system should also help in arranging books in alphabetical order in each individual shelf.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program, Data Structures and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Book class to hold book information e.g. name, author.</a:t>
            </a:r>
          </a:p>
          <a:p>
            <a:r>
              <a:rPr lang="en-US" dirty="0"/>
              <a:t>BookList class to hold list of all books and author names.</a:t>
            </a:r>
          </a:p>
          <a:p>
            <a:r>
              <a:rPr lang="en-US" dirty="0"/>
              <a:t>LBSGUI class which will be the graphical user interface class that implements both Book class and BookList class.</a:t>
            </a:r>
          </a:p>
          <a:p>
            <a:r>
              <a:rPr lang="en-US" dirty="0"/>
              <a:t>Data structures used includes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ArrayList which store's all books and author names. The names and books are not arranged in order.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LinkedList to store books in each shelf and at this point books are now arranged in alphabetical order using sorting.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HashMap to search for books during checkout.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run of my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Below is a link of the library management system running.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https://www.screencast.com/users/paulthairu02/folders/Default/media/8efdffb8-b803-42ab-90cd-f9dbec10a314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8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230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Library Management System</vt:lpstr>
      <vt:lpstr>Real world problem</vt:lpstr>
      <vt:lpstr>My program, Data Structures and Sort</vt:lpstr>
      <vt:lpstr>Sample run of my program</vt:lpstr>
    </vt:vector>
  </TitlesOfParts>
  <Company>Des Moines Area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Data Structures Final Project Name</dc:title>
  <dc:creator>Ruse, Michelle E</dc:creator>
  <cp:lastModifiedBy>Paul Thairu</cp:lastModifiedBy>
  <cp:revision>51</cp:revision>
  <dcterms:created xsi:type="dcterms:W3CDTF">2017-07-11T18:21:42Z</dcterms:created>
  <dcterms:modified xsi:type="dcterms:W3CDTF">2020-06-13T12:23:51Z</dcterms:modified>
</cp:coreProperties>
</file>