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0958E-A03D-4C49-B9E4-255D9BAD2D6B}" v="4" dt="2019-04-22T21:56:5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cci, Patrick" userId="c3a6e360-3421-4f2d-be59-d8b0d26f4741" providerId="ADAL" clId="{CF70958E-A03D-4C49-B9E4-255D9BAD2D6B}"/>
    <pc:docChg chg="custSel addSld modSld sldOrd">
      <pc:chgData name="Nucci, Patrick" userId="c3a6e360-3421-4f2d-be59-d8b0d26f4741" providerId="ADAL" clId="{CF70958E-A03D-4C49-B9E4-255D9BAD2D6B}" dt="2019-04-22T21:58:48.850" v="458" actId="20577"/>
      <pc:docMkLst>
        <pc:docMk/>
      </pc:docMkLst>
      <pc:sldChg chg="ord">
        <pc:chgData name="Nucci, Patrick" userId="c3a6e360-3421-4f2d-be59-d8b0d26f4741" providerId="ADAL" clId="{CF70958E-A03D-4C49-B9E4-255D9BAD2D6B}" dt="2019-04-22T21:56:00.376" v="0"/>
        <pc:sldMkLst>
          <pc:docMk/>
          <pc:sldMk cId="3182973223" sldId="256"/>
        </pc:sldMkLst>
      </pc:sldChg>
      <pc:sldChg chg="modSp add ord">
        <pc:chgData name="Nucci, Patrick" userId="c3a6e360-3421-4f2d-be59-d8b0d26f4741" providerId="ADAL" clId="{CF70958E-A03D-4C49-B9E4-255D9BAD2D6B}" dt="2019-04-22T21:56:51.103" v="154" actId="20577"/>
        <pc:sldMkLst>
          <pc:docMk/>
          <pc:sldMk cId="2747515536" sldId="259"/>
        </pc:sldMkLst>
        <pc:spChg chg="mod">
          <ac:chgData name="Nucci, Patrick" userId="c3a6e360-3421-4f2d-be59-d8b0d26f4741" providerId="ADAL" clId="{CF70958E-A03D-4C49-B9E4-255D9BAD2D6B}" dt="2019-04-22T21:56:11.837" v="21" actId="20577"/>
          <ac:spMkLst>
            <pc:docMk/>
            <pc:sldMk cId="2747515536" sldId="259"/>
            <ac:spMk id="2" creationId="{F2C0DDE7-EB2B-4CC2-B93F-82A175F0A893}"/>
          </ac:spMkLst>
        </pc:spChg>
        <pc:spChg chg="mod">
          <ac:chgData name="Nucci, Patrick" userId="c3a6e360-3421-4f2d-be59-d8b0d26f4741" providerId="ADAL" clId="{CF70958E-A03D-4C49-B9E4-255D9BAD2D6B}" dt="2019-04-22T21:56:51.103" v="154" actId="20577"/>
          <ac:spMkLst>
            <pc:docMk/>
            <pc:sldMk cId="2747515536" sldId="259"/>
            <ac:spMk id="3" creationId="{AFAFD1B8-4A8C-4DE0-A21D-B1B0FE9CA088}"/>
          </ac:spMkLst>
        </pc:spChg>
      </pc:sldChg>
      <pc:sldChg chg="modSp add">
        <pc:chgData name="Nucci, Patrick" userId="c3a6e360-3421-4f2d-be59-d8b0d26f4741" providerId="ADAL" clId="{CF70958E-A03D-4C49-B9E4-255D9BAD2D6B}" dt="2019-04-22T21:58:48.850" v="458" actId="20577"/>
        <pc:sldMkLst>
          <pc:docMk/>
          <pc:sldMk cId="1522866082" sldId="260"/>
        </pc:sldMkLst>
        <pc:spChg chg="mod">
          <ac:chgData name="Nucci, Patrick" userId="c3a6e360-3421-4f2d-be59-d8b0d26f4741" providerId="ADAL" clId="{CF70958E-A03D-4C49-B9E4-255D9BAD2D6B}" dt="2019-04-22T21:57:01.074" v="185" actId="20577"/>
          <ac:spMkLst>
            <pc:docMk/>
            <pc:sldMk cId="1522866082" sldId="260"/>
            <ac:spMk id="2" creationId="{35EEE055-43E6-414D-8D4B-FA72BB7B4C06}"/>
          </ac:spMkLst>
        </pc:spChg>
        <pc:spChg chg="mod">
          <ac:chgData name="Nucci, Patrick" userId="c3a6e360-3421-4f2d-be59-d8b0d26f4741" providerId="ADAL" clId="{CF70958E-A03D-4C49-B9E4-255D9BAD2D6B}" dt="2019-04-22T21:58:48.850" v="458" actId="20577"/>
          <ac:spMkLst>
            <pc:docMk/>
            <pc:sldMk cId="1522866082" sldId="260"/>
            <ac:spMk id="3" creationId="{9300F5AB-E669-4D23-BC65-BC41D0B77C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0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866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5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7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439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C63D67-8BA6-4A4A-BFCE-761509A53B1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E64952-0352-4881-B035-51AE5255D3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3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FD88-23AE-45FD-A25B-4CE9BBD2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Point Groups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41A97-845C-4FED-9ADF-D49225CA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2A1A00"/>
                </a:solidFill>
              </a:rPr>
              <a:t>Patrick, Alex, Katherine</a:t>
            </a:r>
          </a:p>
        </p:txBody>
      </p:sp>
    </p:spTree>
    <p:extLst>
      <p:ext uri="{BB962C8B-B14F-4D97-AF65-F5344CB8AC3E}">
        <p14:creationId xmlns:p14="http://schemas.microsoft.com/office/powerpoint/2010/main" val="31829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1EAA0-B059-44B0-AB39-8372C5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What’s the 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712DF-5E6F-4EAA-B151-592B3048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056132"/>
            <a:ext cx="7192981" cy="3992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ABC-F13A-450D-BB67-5A1CB152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Replace the application that Point Park is already using called PointSync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0B1-24EC-48A8-95BA-6AC6BF0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D625-9032-41BF-ACB1-6FF70D34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source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Students won’t always complain about it</a:t>
            </a:r>
          </a:p>
          <a:p>
            <a:r>
              <a:rPr lang="en-US" dirty="0"/>
              <a:t>Can always </a:t>
            </a:r>
            <a:r>
              <a:rPr lang="en-US"/>
              <a:t>be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DDE7-EB2B-4CC2-B93F-82A175F0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1B8-4A8C-4DE0-A21D-B1B0FE9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point park credentials</a:t>
            </a:r>
          </a:p>
          <a:p>
            <a:r>
              <a:rPr lang="en-US" dirty="0"/>
              <a:t>Or create an account</a:t>
            </a:r>
          </a:p>
          <a:p>
            <a:r>
              <a:rPr lang="en-US" dirty="0"/>
              <a:t>Create groups to easily manage </a:t>
            </a:r>
          </a:p>
          <a:p>
            <a:r>
              <a:rPr lang="en-US" dirty="0"/>
              <a:t>Create events </a:t>
            </a:r>
          </a:p>
        </p:txBody>
      </p:sp>
    </p:spTree>
    <p:extLst>
      <p:ext uri="{BB962C8B-B14F-4D97-AF65-F5344CB8AC3E}">
        <p14:creationId xmlns:p14="http://schemas.microsoft.com/office/powerpoint/2010/main" val="27475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E055-43E6-414D-8D4B-FA72BB7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F5AB-E669-4D23-BC65-BC41D0B7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with </a:t>
            </a:r>
            <a:r>
              <a:rPr lang="en-US" dirty="0" err="1"/>
              <a:t>Twillio</a:t>
            </a:r>
            <a:endParaRPr lang="en-US" dirty="0"/>
          </a:p>
          <a:p>
            <a:r>
              <a:rPr lang="en-US" dirty="0"/>
              <a:t>Interacting with group members</a:t>
            </a:r>
          </a:p>
          <a:p>
            <a:r>
              <a:rPr lang="en-US" dirty="0"/>
              <a:t>Interacting with google calendar </a:t>
            </a:r>
          </a:p>
          <a:p>
            <a:r>
              <a:rPr lang="en-US" dirty="0"/>
              <a:t>Expanding to more universities</a:t>
            </a:r>
          </a:p>
          <a:p>
            <a:r>
              <a:rPr lang="en-US" dirty="0"/>
              <a:t>Hopefully one day into the business world</a:t>
            </a:r>
          </a:p>
          <a:p>
            <a:r>
              <a:rPr lang="en-US" dirty="0"/>
              <a:t>Reddit type forum </a:t>
            </a:r>
            <a:r>
              <a:rPr lang="en-US"/>
              <a:t>for each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60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Point Groups</vt:lpstr>
      <vt:lpstr>What’s the purpose</vt:lpstr>
      <vt:lpstr>Why do you need this</vt:lpstr>
      <vt:lpstr>How does this work</vt:lpstr>
      <vt:lpstr>Upcoming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Groups</dc:title>
  <dc:creator>Nucci, Patrick</dc:creator>
  <cp:lastModifiedBy>Nucci, Patrick</cp:lastModifiedBy>
  <cp:revision>1</cp:revision>
  <dcterms:created xsi:type="dcterms:W3CDTF">2019-04-22T18:33:54Z</dcterms:created>
  <dcterms:modified xsi:type="dcterms:W3CDTF">2019-04-22T21:58:54Z</dcterms:modified>
</cp:coreProperties>
</file>