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5200" cx="21383625"/>
  <p:notesSz cx="6858000" cy="9144000"/>
  <p:embeddedFontLst>
    <p:embeddedFont>
      <p:font typeface="Franklin Gothic"/>
      <p:bold r:id="rId7"/>
    </p:embeddedFont>
    <p:embeddedFont>
      <p:font typeface="Arial Black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51">
          <p15:clr>
            <a:srgbClr val="A4A3A4"/>
          </p15:clr>
        </p15:guide>
        <p15:guide id="2" pos="6735">
          <p15:clr>
            <a:srgbClr val="A4A3A4"/>
          </p15:clr>
        </p15:guide>
        <p15:guide id="3" orient="horz" pos="14525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lLgP8SBE+B6u2vjMd5HFMiMl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51" orient="horz"/>
        <p:guide pos="6735"/>
        <p:guide pos="145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ranklinGothic-bold.fntdata"/><Relationship Id="rId8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1087140" y="8442358"/>
            <a:ext cx="19209345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5" Type="http://schemas.openxmlformats.org/officeDocument/2006/relationships/image" Target="../media/image10.png"/><Relationship Id="rId14" Type="http://schemas.openxmlformats.org/officeDocument/2006/relationships/image" Target="../media/image13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" y="0"/>
            <a:ext cx="21383628" cy="6266352"/>
            <a:chOff x="-1" y="0"/>
            <a:chExt cx="21383628" cy="6266352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0"/>
              <a:ext cx="21383628" cy="6266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 txBox="1"/>
            <p:nvPr/>
          </p:nvSpPr>
          <p:spPr>
            <a:xfrm>
              <a:off x="7099300" y="4254500"/>
              <a:ext cx="55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8459650" y="4263175"/>
              <a:ext cx="142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송길태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11047550" y="4263175"/>
              <a:ext cx="298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최지광, 송민재, 서진욱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959351" y="1471570"/>
              <a:ext cx="144525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 형식 데이터에 대한 딥러닝을 활용한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                 암 발병 예측</a:t>
              </a:r>
              <a:endParaRPr b="1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583326" y="1022375"/>
              <a:ext cx="28575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6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09</a:t>
              </a:r>
              <a:endParaRPr sz="166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8941421" y="5399045"/>
              <a:ext cx="3116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과제 개요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227738" y="9473080"/>
            <a:ext cx="21383621" cy="1048456"/>
            <a:chOff x="-62812" y="13885239"/>
            <a:chExt cx="21383621" cy="1048456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2812" y="13885239"/>
              <a:ext cx="21383621" cy="1048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"/>
            <p:cNvSpPr txBox="1"/>
            <p:nvPr/>
          </p:nvSpPr>
          <p:spPr>
            <a:xfrm>
              <a:off x="9537088" y="14058481"/>
              <a:ext cx="2012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 구성 </a:t>
              </a:r>
              <a:endPara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8367267"/>
              <a:ext cx="21383625" cy="1907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2024</a:t>
              </a:r>
              <a:endParaRPr sz="28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14154150" y="28594050"/>
            <a:ext cx="2857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4287500" y="28594050"/>
            <a:ext cx="272415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790575" y="6291600"/>
            <a:ext cx="9926700" cy="309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  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모델을 비교해 성능이 가장 좋은 딥러닝 모델 선정</a:t>
            </a:r>
            <a:endParaRPr sz="2100"/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암의 발병에 있어 어떤 feature가 영향을 많이 주는지를 비교할 수 있는 SHAP 모델 구현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feature에 대한 개인의 입력값을 받았을 때 암의 발병 확률과 예방방안을 알려주는 웹서비스 개발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63375" y="6291600"/>
            <a:ext cx="9451200" cy="309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                    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딥러닝은 이미지, 텍스트와 같은 데이터에서 높은 성능을 보이지만 표 형식 데이터에 대해선 머신러닝보다 낮은 성능을 보인다. </a:t>
            </a: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문제를 해결하기 위해 표 형식 데이터에 대한 딥러닝 모델의 성능을 향상시키고 표 형식 데이터에 대한 딥러닝 결과를 Explainable AI를 통해 해석하는 것이 목표이다.</a:t>
            </a:r>
            <a:endParaRPr sz="2100"/>
          </a:p>
        </p:txBody>
      </p:sp>
      <p:grpSp>
        <p:nvGrpSpPr>
          <p:cNvPr id="102" name="Google Shape;102;p1"/>
          <p:cNvGrpSpPr/>
          <p:nvPr/>
        </p:nvGrpSpPr>
        <p:grpSpPr>
          <a:xfrm>
            <a:off x="141875" y="18208286"/>
            <a:ext cx="21242493" cy="1048456"/>
            <a:chOff x="0" y="13203678"/>
            <a:chExt cx="21383625" cy="1048456"/>
          </a:xfrm>
        </p:grpSpPr>
        <p:pic>
          <p:nvPicPr>
            <p:cNvPr id="103" name="Google Shape;10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3203678"/>
              <a:ext cx="21383625" cy="1048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 txBox="1"/>
            <p:nvPr/>
          </p:nvSpPr>
          <p:spPr>
            <a:xfrm>
              <a:off x="9855286" y="13439706"/>
              <a:ext cx="1415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시각화</a:t>
              </a:r>
              <a:endPara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686575" y="10846600"/>
            <a:ext cx="6119100" cy="728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 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1948825" y="13878550"/>
            <a:ext cx="8572500" cy="424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   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25900" y="19335325"/>
            <a:ext cx="7513800" cy="424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9745575" y="19338175"/>
            <a:ext cx="10667700" cy="424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3722175" y="5927177"/>
            <a:ext cx="3570600" cy="893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과제 목표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4653975" y="5744574"/>
            <a:ext cx="3486900" cy="89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과제 내용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800591" y="10418617"/>
            <a:ext cx="4156500" cy="974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모델 비교 및 모델 선정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4575325" y="13416937"/>
            <a:ext cx="3319500" cy="765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서비스 구조도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690442" y="18999051"/>
            <a:ext cx="2984700" cy="89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그래프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4653964" y="18919381"/>
            <a:ext cx="2524500" cy="765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점 그래프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365913" y="11136575"/>
            <a:ext cx="3864600" cy="698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805875" y="10460625"/>
            <a:ext cx="3097800" cy="89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SAINT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, 스크린샷, 도표, 폰트이(가) 표시된 사진&#10;&#10;자동 생성된 설명" id="117" name="Google Shape;1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5875" y="11488850"/>
            <a:ext cx="2984700" cy="62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686575" y="24052675"/>
            <a:ext cx="20118600" cy="407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8281850" y="23645275"/>
            <a:ext cx="4946400" cy="765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latin typeface="Calibri"/>
                <a:ea typeface="Calibri"/>
                <a:cs typeface="Calibri"/>
                <a:sym typeface="Calibri"/>
              </a:rPr>
              <a:t>    암 발병 예측  웹 서비스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64400" y="24584700"/>
            <a:ext cx="4336300" cy="33786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1" name="Google Shape;121;p1"/>
          <p:cNvSpPr txBox="1"/>
          <p:nvPr/>
        </p:nvSpPr>
        <p:spPr>
          <a:xfrm>
            <a:off x="16529275" y="19965413"/>
            <a:ext cx="35706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X축은 SHAP값으로 양수이면 feature가 예측을 더 높이는 방향으로 기여했다는 것을 뜻한다.</a:t>
            </a:r>
            <a:r>
              <a:rPr lang="ko-KR" sz="2100">
                <a:solidFill>
                  <a:schemeClr val="dk1"/>
                </a:solidFill>
              </a:rPr>
              <a:t>  </a:t>
            </a: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점의 색은 해당 feature의 값 크기로 빨간색은 feature값이 높을 때 파란색은 feature 값이 낮을 때를 말한다. 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3775" y="20069050"/>
            <a:ext cx="6412200" cy="31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14600" y="19865351"/>
            <a:ext cx="5704200" cy="337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4" name="Google Shape;12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03600" y="11689850"/>
            <a:ext cx="5485049" cy="55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296950" y="14289413"/>
            <a:ext cx="7876250" cy="35887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" name="Google Shape;126;p1"/>
          <p:cNvSpPr/>
          <p:nvPr/>
        </p:nvSpPr>
        <p:spPr>
          <a:xfrm>
            <a:off x="11948825" y="10813125"/>
            <a:ext cx="8572500" cy="249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   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4686175" y="10418625"/>
            <a:ext cx="3097800" cy="600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BE4D4"/>
          </a:solidFill>
          <a:ln cap="flat" cmpd="sng" w="127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구조도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3600" y="24546375"/>
            <a:ext cx="4946401" cy="337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9" name="Google Shape;12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84000" y="24579900"/>
            <a:ext cx="4946401" cy="337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234700" y="24506025"/>
            <a:ext cx="4247924" cy="3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296950" y="11069725"/>
            <a:ext cx="7876251" cy="2123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2019-07-31T07:36:11Z</dcterms:created>
  <dc:creator>user</dc:creator>
</cp:coreProperties>
</file>