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25539-98D5-46F4-AEEB-0B87E58A825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AE10E-D3A2-423F-880D-48C076A6D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AE10E-D3A2-423F-880D-48C076A6D7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2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88E38-4355-6009-85AF-DC704DB4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F2180-7BFB-E38E-B526-EC894846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FDD96-390B-41F6-668A-82D6994A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70F56-8A93-8EAB-CD8C-06F44B30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C3FC4-36EF-A469-64AB-FFA1EFA8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9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0487-39BC-7585-288E-7399D408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26D0A-A709-C8DE-1D56-1E7D8C457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16A72-4113-D355-0B3B-65D784AD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CB859-4C39-89F1-501C-14C05255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0BE66-0FF7-0011-C63F-B3384B0E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6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114826-47A2-7EEA-77C0-5A01E10C1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027E1-6FA3-694E-A204-9E25266D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92604-3EE8-42AA-63AF-7368965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33344-829F-56EC-8672-D2065C1C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DA37-6CDD-5922-5101-DFD1177F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6DDE6-4848-2341-DCB8-6F2C9C5F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6DC6-4E23-94A6-4A0A-5284EE6B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52B3F-20EF-A9CF-A6A0-B09A83B6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4BA75-A77B-E432-F785-8E1EFFA9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626E5-61D2-91D2-126D-38D4142F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B81C-2115-37C0-D8EB-BB7A30A1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46F8C-2F64-B206-D414-EAE786B7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CDC4A-3657-437A-E971-1A9CC668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36FAC-3CD6-2460-F62D-4D0B39A1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BC1A2-C032-624C-08AE-CD2B0A98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B756-30CF-9FF9-A33F-4B3CDAE4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DB9-292D-A4B0-561C-D322C8EE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5DE97-25F8-C433-7850-E105DB7B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C9615-109E-D224-585E-D46E140D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E4C0-4DF2-C86F-9B9D-A49A214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C15F0-2E88-389B-61B9-15E81F04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FE24-E9B0-279B-56CC-6BC44898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391FC-3EA0-259B-E50C-855D3C43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C7EC0-4B4E-62F0-D6F0-1B2D94B1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D6662-610E-A812-761E-D08794DD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B82B3-0F4E-3EF6-3F3A-6752CDC61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61D70-98FF-48D7-7681-62DE3D5C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A46DB-BAA3-A51F-B9D3-341323F1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777FA-D520-44C2-92C8-55B838B8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DB68-E631-8AE4-4C1D-076CDE17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DD694-1A7D-75A5-E683-13F88701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CC8FC-6F7A-AE49-275A-8CB9C038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E2B39-32E4-AFB9-61FA-FBF25DE5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D4D0B5-2A74-60D1-238B-88B280A2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52C9B-1073-CCCF-5916-B048286C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D3B11-FC85-1685-C27F-15C09726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DD89-0D0D-6B01-E359-E2E977D2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FE99-FF63-B3E8-81E8-F5249A80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380CD-6D67-0F3D-79AC-7B0801BE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36852-9527-AB22-FD5F-F54FEC7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64B07-8BF9-8E89-DF4E-A6BBAA8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94C75-69B3-3CE9-4910-FF3A1758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BE75-0B5D-8982-BB55-A5E2EF2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59ED7E-DCB8-ACA8-B076-B5DD0A10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961EE-A9D3-1E60-D56F-3BFD89DA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185E0-8019-0E0B-B135-172E7BC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DB0CB-920B-B6E7-8247-0991E705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2C926-4906-E13F-CD93-690279C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333D2-97BA-C3DE-5EF7-A939E920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80A5B-BB40-AD2F-45C7-79C6D31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C8AB4-B336-505E-5605-234F2D822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A112-5386-4761-8D92-CF06033234F5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2072F-1EB6-7365-F9E7-9DAF0836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CF83-426E-EF91-A96A-EE2FF5BE4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1971E-E768-41C7-87EB-99DC1DFCD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7321F-E9CC-6ADB-7017-4F5E2556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ko-KR" altLang="en-US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다중 화자 탐지 구현과</a:t>
            </a:r>
            <a:br>
              <a:rPr lang="ko-KR" altLang="en-US" sz="5400" b="0" dirty="0">
                <a:effectLst/>
              </a:rPr>
            </a:br>
            <a:r>
              <a:rPr lang="en-US" altLang="ko-KR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STT </a:t>
            </a:r>
            <a:r>
              <a:rPr lang="ko-KR" altLang="en-US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 결합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95BF6-4DC4-623A-66ED-19F99E75B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Untouchable</a:t>
            </a:r>
          </a:p>
        </p:txBody>
      </p:sp>
    </p:spTree>
    <p:extLst>
      <p:ext uri="{BB962C8B-B14F-4D97-AF65-F5344CB8AC3E}">
        <p14:creationId xmlns:p14="http://schemas.microsoft.com/office/powerpoint/2010/main" val="417752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E06A-ADCF-38AD-8BC9-7639498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 연구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B2C1-97F0-1329-364C-F856CE574B48}"/>
              </a:ext>
            </a:extLst>
          </p:cNvPr>
          <p:cNvSpPr txBox="1"/>
          <p:nvPr/>
        </p:nvSpPr>
        <p:spPr>
          <a:xfrm>
            <a:off x="838200" y="1690688"/>
            <a:ext cx="101282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이번 연구에서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diarization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들을 비교해보고 선정했다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선정된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통해 원천 음성 파일로부터 모델을 학습시켜서 성능을 비교했다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아쉬운 점은 연구 내용에서 나왔듯이 학습이나 예측의 속도가 상용 애플리케이션에 비해 빠른 것도 아니었고 정확도가 높은 것도 아니었다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그러나 단순히 속도나 정확도가 높은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사용했으면 좋은 결과는 낼 수 있었겠지만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다중화자 구별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전처리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및 학습 자체를 해 보며 이에 대한 이해도를 높인다는 경험을 해 보지는 못했을 것이다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8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향후 연구를 할 때에는 데이터 전처리에서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-vector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d-vector embedding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같은 과정을 추가하여 연구를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이어나간다면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정확도를 더 높일 수 있을 것으로 예상한다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화자의 수를 제한을 하는 등의 후처리 과정을 보강한다면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정확도를 더 높일 수 있을 것으로 생각한다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0ACC7-D7D9-7088-E046-7F28CD26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675" y="2766218"/>
            <a:ext cx="316865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333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9CA95-B623-9442-FFE0-1F600F7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928CA-69CA-27DA-028C-40EE9CBF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최근 인공지능 기술의 발전으로 음성인식 기술인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STT (Speech-To-Text)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모델이 다양하게 개발되었다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STT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사람이 말하는 음성 언어를 컴퓨터가 해석하여 텍스트로 변환하는 처리를 의미한다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회의록 작성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유튜브 자막 생성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상담 기록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음성 명령어 처리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청각 장애인들의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학습권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보장 등 다양한 분야에서 활용되고 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400" b="0" dirty="0">
              <a:effectLst/>
            </a:endParaRPr>
          </a:p>
          <a:p>
            <a:pPr algn="just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우리는 이러한 최신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STT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이용하여 다중화자 기능을 추가함으로써 위의 효과와 더불어 추가적인 효용을 기대할 수 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다중화자 인식에 대한 알고리즘 학습과 그에 대한 심화를 생각 해 볼 수 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39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3FD65-99F6-53EF-8002-A2B36C7A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구성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3D888E8-D315-9FC5-E8AC-2BCAF0E8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17" y="1690688"/>
            <a:ext cx="50852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D33477-5549-BAD5-1021-35F1F6584100}"/>
              </a:ext>
            </a:extLst>
          </p:cNvPr>
          <p:cNvSpPr txBox="1"/>
          <p:nvPr/>
        </p:nvSpPr>
        <p:spPr>
          <a:xfrm>
            <a:off x="6535926" y="1690688"/>
            <a:ext cx="51607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나와있듯이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사용자 인터페이스를 구성하고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자세한 기능 구현은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whisper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aihub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받은 음성 파일과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labeling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된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json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사용하는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np array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형식으로 변조 한 후 이를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묶어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model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학습을 위한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training data(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npz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만든다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이를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학습시켜 모델을 만든다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우리가 학습시켜 만든 모델을 이용하여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발화별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화자를 예측하도록 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whisper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출력물인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utterance,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타임스탬프와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받은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예측값을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적절히 결합하여 하나의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txt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파일로 출력하도록 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6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E0AF-1DA1-4133-4B5C-5954666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설명 </a:t>
            </a:r>
            <a:r>
              <a:rPr lang="en-US" altLang="ko-KR" dirty="0"/>
              <a:t>– UIS-RNN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91C5F-2ED7-B188-653C-D8A34016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19" y="2141537"/>
            <a:ext cx="4547944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UIS-RNN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unbounded interleaved-state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rnn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교차로 배치된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rnn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뜻한다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rnn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Recurrent Neural Network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순환 신경망이라고 하고 순차적 데이터 또는 시계열 데이터로 훈련된 심층 신경망이다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순차적 입력을 기반으로 순차적 예측 또는 결론을 내릴 수 있는 머신 러닝 모델을 만들어 시간에 따라 변하는 데이터를 효과적으로 처리한다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96223-65A4-7BDF-02B9-360FFE19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011362"/>
            <a:ext cx="4615883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E0AF-1DA1-4133-4B5C-5954666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설명 </a:t>
            </a:r>
            <a:r>
              <a:rPr lang="en-US" altLang="ko-KR" dirty="0"/>
              <a:t>– Whisper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91C5F-2ED7-B188-653C-D8A34016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0" y="1825625"/>
            <a:ext cx="44323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Whisper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OpenAI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개발한 음성 인식 모델이다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많은 다양한 음성의 데이터셋을 이용해서 학습시켰고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 언어의 발화 인식과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발화 번역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언어 식별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음성 활동 감지가 가능하다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Whisper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인코더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transformer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구조를 사용한다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작동 방식은 오디오 파일을 불러와서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log-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mel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spectogram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변환을 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것을 인코더를 통해서 이 파일을 처리하고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디코더를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통해 언어 식별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타임 스탬프 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텍스트 생성을 해 출력을 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후 우리가 다중 화자 분리를 구현한 부분을 결합해서 프로그램을 제작할 것이다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Whisper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구조도이다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324D60-DFDC-3EA0-BAAF-CC01230D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9" y="1690688"/>
            <a:ext cx="596348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4363-8C5A-88A4-8AD3-A735D910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2F3369-447A-1795-4585-227621E7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548" y="1772616"/>
            <a:ext cx="620398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91212-409A-EF34-90CB-F79CD4BDA4A3}"/>
              </a:ext>
            </a:extLst>
          </p:cNvPr>
          <p:cNvSpPr txBox="1"/>
          <p:nvPr/>
        </p:nvSpPr>
        <p:spPr>
          <a:xfrm>
            <a:off x="7359996" y="1849080"/>
            <a:ext cx="4662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모델 </a:t>
            </a:r>
            <a:r>
              <a:rPr lang="en-US" altLang="ko-KR" sz="1600" dirty="0"/>
              <a:t>A : 3</a:t>
            </a:r>
            <a:r>
              <a:rPr lang="ko-KR" altLang="en-US" sz="1600" dirty="0"/>
              <a:t>개의 파일을 개당 </a:t>
            </a:r>
            <a:r>
              <a:rPr lang="en-US" altLang="ko-KR" sz="1600" dirty="0"/>
              <a:t>1000</a:t>
            </a:r>
            <a:r>
              <a:rPr lang="ko-KR" altLang="en-US" sz="1600" dirty="0"/>
              <a:t>회 반복 학습</a:t>
            </a:r>
            <a:endParaRPr lang="en-US" altLang="ko-KR" sz="1600" dirty="0"/>
          </a:p>
          <a:p>
            <a:r>
              <a:rPr lang="ko-KR" altLang="en-US" sz="1600" dirty="0"/>
              <a:t>모델 </a:t>
            </a:r>
            <a:r>
              <a:rPr lang="en-US" altLang="ko-KR" sz="1600" dirty="0"/>
              <a:t>B : 75</a:t>
            </a:r>
            <a:r>
              <a:rPr lang="ko-KR" altLang="en-US" sz="1600" dirty="0"/>
              <a:t>개의 파일을 개당 </a:t>
            </a:r>
            <a:r>
              <a:rPr lang="en-US" altLang="ko-KR" sz="1600" dirty="0"/>
              <a:t>50</a:t>
            </a:r>
            <a:r>
              <a:rPr lang="ko-KR" altLang="en-US" sz="1600" dirty="0"/>
              <a:t>회 반복 학습</a:t>
            </a:r>
            <a:endParaRPr lang="en-US" altLang="ko-KR" sz="1600" dirty="0"/>
          </a:p>
          <a:p>
            <a:r>
              <a:rPr lang="ko-KR" altLang="en-US" sz="1600" dirty="0"/>
              <a:t>정확도 </a:t>
            </a:r>
            <a:r>
              <a:rPr lang="en-US" altLang="ko-KR" sz="1600" dirty="0"/>
              <a:t>: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화자 번호 리스트에서 요소별로 최적 적합을 사용하여 비교한 정확도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문장별 정확도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whisper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타임스탬프에 맞춰 구간별 가장 많은 화자 번호를 대표 화자번호로 하여 문장별로 최적 적합을 사용하여 비교한 정확도이다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문장별 정확도 아래의 분수는 “맞춘 문장 개수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전체 문장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개수”임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83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E06A-ADCF-38AD-8BC9-7639498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9E72C5-71DD-67AC-DE2F-2782CDEC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7558"/>
            <a:ext cx="5734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E61C4-CCA9-B66D-74E9-F1F93B6D9597}"/>
              </a:ext>
            </a:extLst>
          </p:cNvPr>
          <p:cNvSpPr txBox="1"/>
          <p:nvPr/>
        </p:nvSpPr>
        <p:spPr>
          <a:xfrm>
            <a:off x="6954592" y="2960367"/>
            <a:ext cx="4734059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보면 모델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A, B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마찬가지로 파일 길이에 비례하여 학습 소요 시간이 증가함을 볼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모델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보다 결과 예측 소요 시간이 짧았는데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30, 45, 60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 파일 길이별로 각각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31%, 26%, 32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퍼센트 가량 짧았다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71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E06A-ADCF-38AD-8BC9-7639498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 분석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9318B8-2612-52F0-4D0D-4B6356D9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16100"/>
            <a:ext cx="5734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B41D7B-1BA5-77B8-992E-04F5A90C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6100"/>
            <a:ext cx="5734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2D38D6-2070-CADC-C70A-083E265E0BBA}"/>
              </a:ext>
            </a:extLst>
          </p:cNvPr>
          <p:cNvSpPr txBox="1"/>
          <p:nvPr/>
        </p:nvSpPr>
        <p:spPr>
          <a:xfrm>
            <a:off x="1552128" y="5702300"/>
            <a:ext cx="90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보았을 때 정확도와 문장별 정확도는 어느정도 비례한다고 볼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E06A-ADCF-38AD-8BC9-7639498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E61C4-CCA9-B66D-74E9-F1F93B6D9597}"/>
              </a:ext>
            </a:extLst>
          </p:cNvPr>
          <p:cNvSpPr txBox="1"/>
          <p:nvPr/>
        </p:nvSpPr>
        <p:spPr>
          <a:xfrm>
            <a:off x="7043492" y="2683368"/>
            <a:ext cx="4734059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그래프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보았을 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정확도 평균보다 문장별 정확도 평균이 현저하게 높다는 것을 알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정확도 평균에 비해 문장별 정확도 평균이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2.99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배였고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2.55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데이터 매핑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후처리가 중요하다는 것을 보여준다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F19302-FA09-C7BD-8C74-5A795309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0576"/>
            <a:ext cx="5734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5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662</Words>
  <Application>Microsoft Office PowerPoint</Application>
  <PresentationFormat>와이드스크린</PresentationFormat>
  <Paragraphs>39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다중 화자 탐지 구현과 STT 기술 결합</vt:lpstr>
      <vt:lpstr>연구 배경</vt:lpstr>
      <vt:lpstr>전체 구성</vt:lpstr>
      <vt:lpstr>API 설명 – UIS-RNN</vt:lpstr>
      <vt:lpstr>API 설명 – Whisper</vt:lpstr>
      <vt:lpstr>연구 결과</vt:lpstr>
      <vt:lpstr>연구 결과 분석</vt:lpstr>
      <vt:lpstr>연구 결과 분석</vt:lpstr>
      <vt:lpstr>연구 결과 분석</vt:lpstr>
      <vt:lpstr>결론 및 향후 연구 방향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성필 문</dc:creator>
  <cp:lastModifiedBy>성필 문</cp:lastModifiedBy>
  <cp:revision>2</cp:revision>
  <dcterms:created xsi:type="dcterms:W3CDTF">2024-10-24T10:33:25Z</dcterms:created>
  <dcterms:modified xsi:type="dcterms:W3CDTF">2024-10-24T11:12:51Z</dcterms:modified>
</cp:coreProperties>
</file>