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9"/>
  </p:normalViewPr>
  <p:slideViewPr>
    <p:cSldViewPr snapToGrid="0">
      <p:cViewPr>
        <p:scale>
          <a:sx n="89" d="100"/>
          <a:sy n="89" d="100"/>
        </p:scale>
        <p:origin x="186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D72F-E053-43AE-9B07-04FD06B8479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B7783-FA5C-4A67-A00D-3FB64E284FE6}">
      <dgm:prSet/>
      <dgm:spPr/>
      <dgm:t>
        <a:bodyPr/>
        <a:lstStyle/>
        <a:p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1.</a:t>
          </a:r>
          <a:r>
            <a:rPr kumimoji="1" lang="ko-KR" altLang="en-US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연구배경</a:t>
          </a:r>
          <a:br>
            <a:rPr kumimoji="1" lang="en-US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16E45F3B-3F7E-4FD9-B688-442D13846559}" type="parTrans" cxnId="{40450C69-1E21-440D-A8A7-AA89190C90D5}">
      <dgm:prSet/>
      <dgm:spPr/>
      <dgm:t>
        <a:bodyPr/>
        <a:lstStyle/>
        <a:p>
          <a:endParaRPr lang="en-US"/>
        </a:p>
      </dgm:t>
    </dgm:pt>
    <dgm:pt modelId="{0C73BC5D-F27E-4D95-8FB8-07502C720DB3}" type="sibTrans" cxnId="{40450C69-1E21-440D-A8A7-AA89190C90D5}">
      <dgm:prSet/>
      <dgm:spPr/>
      <dgm:t>
        <a:bodyPr/>
        <a:lstStyle/>
        <a:p>
          <a:endParaRPr lang="en-US"/>
        </a:p>
      </dgm:t>
    </dgm:pt>
    <dgm:pt modelId="{5501C9A3-912C-41CA-AFE9-AACFA2224840}">
      <dgm:prSet/>
      <dgm:spPr/>
      <dgm:t>
        <a:bodyPr/>
        <a:lstStyle/>
        <a:p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2.</a:t>
          </a:r>
          <a:r>
            <a:rPr kumimoji="1" lang="ko-KR" altLang="en-US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기존 문제점</a:t>
          </a:r>
          <a:br>
            <a:rPr kumimoji="1" lang="en-US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F5A1F635-FC6D-49B0-B4A4-9109A9330A2F}" type="parTrans" cxnId="{84DA39A3-E64C-4F8D-9A16-B9F13DF4023D}">
      <dgm:prSet/>
      <dgm:spPr/>
      <dgm:t>
        <a:bodyPr/>
        <a:lstStyle/>
        <a:p>
          <a:endParaRPr lang="en-US"/>
        </a:p>
      </dgm:t>
    </dgm:pt>
    <dgm:pt modelId="{C61107D5-3971-4DAF-A83E-41FB494A8FBA}" type="sibTrans" cxnId="{84DA39A3-E64C-4F8D-9A16-B9F13DF4023D}">
      <dgm:prSet/>
      <dgm:spPr/>
      <dgm:t>
        <a:bodyPr/>
        <a:lstStyle/>
        <a:p>
          <a:endParaRPr lang="en-US"/>
        </a:p>
      </dgm:t>
    </dgm:pt>
    <dgm:pt modelId="{08DAEACC-F037-431E-8433-AB3A92125710}">
      <dgm:prSet/>
      <dgm:spPr/>
      <dgm:t>
        <a:bodyPr/>
        <a:lstStyle/>
        <a:p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3</a:t>
          </a:r>
          <a:r>
            <a:rPr kumimoji="1" lang="ko-KR" altLang="en-US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.</a:t>
          </a:r>
          <a:r>
            <a:rPr kumimoji="1" 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연구 목표</a:t>
          </a:r>
          <a:br>
            <a:rPr kumimoji="1" lang="en-US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380E83F0-34B6-4FA0-AE8C-2CAABDABD0F0}" type="parTrans" cxnId="{426B9337-891B-4E67-BAE4-9AC9375E15D2}">
      <dgm:prSet/>
      <dgm:spPr/>
      <dgm:t>
        <a:bodyPr/>
        <a:lstStyle/>
        <a:p>
          <a:endParaRPr lang="en-US"/>
        </a:p>
      </dgm:t>
    </dgm:pt>
    <dgm:pt modelId="{C613E2D0-0D49-4725-B197-C325F3C27B61}" type="sibTrans" cxnId="{426B9337-891B-4E67-BAE4-9AC9375E15D2}">
      <dgm:prSet/>
      <dgm:spPr/>
      <dgm:t>
        <a:bodyPr/>
        <a:lstStyle/>
        <a:p>
          <a:endParaRPr lang="en-US"/>
        </a:p>
      </dgm:t>
    </dgm:pt>
    <dgm:pt modelId="{A7086F0A-330D-435D-84E1-C280A283A64A}">
      <dgm:prSet/>
      <dgm:spPr/>
      <dgm:t>
        <a:bodyPr/>
        <a:lstStyle/>
        <a:p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4.</a:t>
          </a:r>
          <a:r>
            <a:rPr kumimoji="1" lang="ko-KR" altLang="en-US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기능적 요구사항</a:t>
          </a:r>
          <a:br>
            <a:rPr kumimoji="1" lang="en-US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6EE0AC8D-BFDF-4EAF-865F-0EF0E632499B}" type="parTrans" cxnId="{4A511F79-3F61-4FCF-830B-992B46072CB1}">
      <dgm:prSet/>
      <dgm:spPr/>
      <dgm:t>
        <a:bodyPr/>
        <a:lstStyle/>
        <a:p>
          <a:endParaRPr lang="en-US"/>
        </a:p>
      </dgm:t>
    </dgm:pt>
    <dgm:pt modelId="{DE8F1DD8-6D8E-417B-B7A4-CB4E6A2A384D}" type="sibTrans" cxnId="{4A511F79-3F61-4FCF-830B-992B46072CB1}">
      <dgm:prSet/>
      <dgm:spPr/>
      <dgm:t>
        <a:bodyPr/>
        <a:lstStyle/>
        <a:p>
          <a:endParaRPr lang="en-US"/>
        </a:p>
      </dgm:t>
    </dgm:pt>
    <dgm:pt modelId="{6559CF06-4C29-4709-9EA1-AE6E28EFEA2F}">
      <dgm:prSet/>
      <dgm:spPr/>
      <dgm:t>
        <a:bodyPr/>
        <a:lstStyle/>
        <a:p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5</a:t>
          </a:r>
          <a:r>
            <a:rPr kumimoji="1" lang="ko-KR" altLang="en-US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.</a:t>
          </a:r>
          <a:r>
            <a:rPr kumimoji="1" lang="ko-KR" dirty="0">
              <a:latin typeface="KoreanYNSJG2R" panose="02020600000000000000" pitchFamily="18" charset="-127"/>
              <a:ea typeface="KoreanYNSJG2R" panose="02020600000000000000" pitchFamily="18" charset="-127"/>
            </a:rPr>
            <a:t>비기능적 요구사항</a:t>
          </a:r>
          <a:endParaRPr lang="en-US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gm:t>
    </dgm:pt>
    <dgm:pt modelId="{3DE26005-DA9B-4273-9B3F-B65F66255252}" type="parTrans" cxnId="{3234B81A-7549-4A82-8245-B10ABB235175}">
      <dgm:prSet/>
      <dgm:spPr/>
      <dgm:t>
        <a:bodyPr/>
        <a:lstStyle/>
        <a:p>
          <a:endParaRPr lang="en-US"/>
        </a:p>
      </dgm:t>
    </dgm:pt>
    <dgm:pt modelId="{DF3AF894-84DA-472F-B2AA-2C8731202A09}" type="sibTrans" cxnId="{3234B81A-7549-4A82-8245-B10ABB235175}">
      <dgm:prSet/>
      <dgm:spPr/>
      <dgm:t>
        <a:bodyPr/>
        <a:lstStyle/>
        <a:p>
          <a:endParaRPr lang="en-US"/>
        </a:p>
      </dgm:t>
    </dgm:pt>
    <dgm:pt modelId="{FCAB9206-E36F-1A49-8E2E-869831802E66}" type="pres">
      <dgm:prSet presAssocID="{55CDD72F-E053-43AE-9B07-04FD06B8479C}" presName="vert0" presStyleCnt="0">
        <dgm:presLayoutVars>
          <dgm:dir/>
          <dgm:animOne val="branch"/>
          <dgm:animLvl val="lvl"/>
        </dgm:presLayoutVars>
      </dgm:prSet>
      <dgm:spPr/>
    </dgm:pt>
    <dgm:pt modelId="{8E0307EB-454B-B046-AB07-B4CCF8C26264}" type="pres">
      <dgm:prSet presAssocID="{3A1B7783-FA5C-4A67-A00D-3FB64E284FE6}" presName="thickLine" presStyleLbl="alignNode1" presStyleIdx="0" presStyleCnt="5"/>
      <dgm:spPr/>
    </dgm:pt>
    <dgm:pt modelId="{D8FEFFA3-1EC5-4B40-A146-2D8E053299C1}" type="pres">
      <dgm:prSet presAssocID="{3A1B7783-FA5C-4A67-A00D-3FB64E284FE6}" presName="horz1" presStyleCnt="0"/>
      <dgm:spPr/>
    </dgm:pt>
    <dgm:pt modelId="{B2F29F01-0B23-3B45-A7C1-9D9C4506EFDA}" type="pres">
      <dgm:prSet presAssocID="{3A1B7783-FA5C-4A67-A00D-3FB64E284FE6}" presName="tx1" presStyleLbl="revTx" presStyleIdx="0" presStyleCnt="5"/>
      <dgm:spPr/>
    </dgm:pt>
    <dgm:pt modelId="{42F0E9AA-5BFF-6441-A43C-9628847B9EF2}" type="pres">
      <dgm:prSet presAssocID="{3A1B7783-FA5C-4A67-A00D-3FB64E284FE6}" presName="vert1" presStyleCnt="0"/>
      <dgm:spPr/>
    </dgm:pt>
    <dgm:pt modelId="{69DA025B-1EAD-D040-BC81-E6129F13CB14}" type="pres">
      <dgm:prSet presAssocID="{5501C9A3-912C-41CA-AFE9-AACFA2224840}" presName="thickLine" presStyleLbl="alignNode1" presStyleIdx="1" presStyleCnt="5"/>
      <dgm:spPr/>
    </dgm:pt>
    <dgm:pt modelId="{F138C77E-D0AB-C245-AED2-5DFFD50A157B}" type="pres">
      <dgm:prSet presAssocID="{5501C9A3-912C-41CA-AFE9-AACFA2224840}" presName="horz1" presStyleCnt="0"/>
      <dgm:spPr/>
    </dgm:pt>
    <dgm:pt modelId="{5CB0B5DE-CAC5-1642-948D-6E04FAF77834}" type="pres">
      <dgm:prSet presAssocID="{5501C9A3-912C-41CA-AFE9-AACFA2224840}" presName="tx1" presStyleLbl="revTx" presStyleIdx="1" presStyleCnt="5"/>
      <dgm:spPr/>
    </dgm:pt>
    <dgm:pt modelId="{610AB096-C819-EE4E-80F4-607630EB8DD9}" type="pres">
      <dgm:prSet presAssocID="{5501C9A3-912C-41CA-AFE9-AACFA2224840}" presName="vert1" presStyleCnt="0"/>
      <dgm:spPr/>
    </dgm:pt>
    <dgm:pt modelId="{689A2C9B-93CA-E444-86F8-D09B59D6079A}" type="pres">
      <dgm:prSet presAssocID="{08DAEACC-F037-431E-8433-AB3A92125710}" presName="thickLine" presStyleLbl="alignNode1" presStyleIdx="2" presStyleCnt="5"/>
      <dgm:spPr/>
    </dgm:pt>
    <dgm:pt modelId="{6FC8E90A-65BA-FB42-BB54-1B38A4A01560}" type="pres">
      <dgm:prSet presAssocID="{08DAEACC-F037-431E-8433-AB3A92125710}" presName="horz1" presStyleCnt="0"/>
      <dgm:spPr/>
    </dgm:pt>
    <dgm:pt modelId="{DE02D027-3E93-C64E-BAA9-61945066DF2D}" type="pres">
      <dgm:prSet presAssocID="{08DAEACC-F037-431E-8433-AB3A92125710}" presName="tx1" presStyleLbl="revTx" presStyleIdx="2" presStyleCnt="5"/>
      <dgm:spPr/>
    </dgm:pt>
    <dgm:pt modelId="{3B82B9B4-B61F-634A-8478-549B12355DCF}" type="pres">
      <dgm:prSet presAssocID="{08DAEACC-F037-431E-8433-AB3A92125710}" presName="vert1" presStyleCnt="0"/>
      <dgm:spPr/>
    </dgm:pt>
    <dgm:pt modelId="{B341486B-64B6-5A44-98DF-B11DAD36FCE0}" type="pres">
      <dgm:prSet presAssocID="{A7086F0A-330D-435D-84E1-C280A283A64A}" presName="thickLine" presStyleLbl="alignNode1" presStyleIdx="3" presStyleCnt="5"/>
      <dgm:spPr/>
    </dgm:pt>
    <dgm:pt modelId="{9C6A3054-A83B-EA45-AB24-275FE6B8F630}" type="pres">
      <dgm:prSet presAssocID="{A7086F0A-330D-435D-84E1-C280A283A64A}" presName="horz1" presStyleCnt="0"/>
      <dgm:spPr/>
    </dgm:pt>
    <dgm:pt modelId="{3C8D4F12-0E95-2F45-BE14-B33155FDDCC8}" type="pres">
      <dgm:prSet presAssocID="{A7086F0A-330D-435D-84E1-C280A283A64A}" presName="tx1" presStyleLbl="revTx" presStyleIdx="3" presStyleCnt="5"/>
      <dgm:spPr/>
    </dgm:pt>
    <dgm:pt modelId="{FCA05ABF-7FCC-5C41-B6B1-96E6777002BF}" type="pres">
      <dgm:prSet presAssocID="{A7086F0A-330D-435D-84E1-C280A283A64A}" presName="vert1" presStyleCnt="0"/>
      <dgm:spPr/>
    </dgm:pt>
    <dgm:pt modelId="{C0223714-2839-9C47-95E2-72D57B5DBC48}" type="pres">
      <dgm:prSet presAssocID="{6559CF06-4C29-4709-9EA1-AE6E28EFEA2F}" presName="thickLine" presStyleLbl="alignNode1" presStyleIdx="4" presStyleCnt="5"/>
      <dgm:spPr/>
    </dgm:pt>
    <dgm:pt modelId="{115D4F6F-1BB4-824C-BD19-EB06250A7013}" type="pres">
      <dgm:prSet presAssocID="{6559CF06-4C29-4709-9EA1-AE6E28EFEA2F}" presName="horz1" presStyleCnt="0"/>
      <dgm:spPr/>
    </dgm:pt>
    <dgm:pt modelId="{E65348BA-240B-B749-AC09-9F3D6E02598A}" type="pres">
      <dgm:prSet presAssocID="{6559CF06-4C29-4709-9EA1-AE6E28EFEA2F}" presName="tx1" presStyleLbl="revTx" presStyleIdx="4" presStyleCnt="5"/>
      <dgm:spPr/>
    </dgm:pt>
    <dgm:pt modelId="{9364F506-B2F5-5847-89F6-C16F8E42536D}" type="pres">
      <dgm:prSet presAssocID="{6559CF06-4C29-4709-9EA1-AE6E28EFEA2F}" presName="vert1" presStyleCnt="0"/>
      <dgm:spPr/>
    </dgm:pt>
  </dgm:ptLst>
  <dgm:cxnLst>
    <dgm:cxn modelId="{3234B81A-7549-4A82-8245-B10ABB235175}" srcId="{55CDD72F-E053-43AE-9B07-04FD06B8479C}" destId="{6559CF06-4C29-4709-9EA1-AE6E28EFEA2F}" srcOrd="4" destOrd="0" parTransId="{3DE26005-DA9B-4273-9B3F-B65F66255252}" sibTransId="{DF3AF894-84DA-472F-B2AA-2C8731202A09}"/>
    <dgm:cxn modelId="{FFA2BC2E-778E-5D43-B61F-BFFC1376CF7C}" type="presOf" srcId="{55CDD72F-E053-43AE-9B07-04FD06B8479C}" destId="{FCAB9206-E36F-1A49-8E2E-869831802E66}" srcOrd="0" destOrd="0" presId="urn:microsoft.com/office/officeart/2008/layout/LinedList"/>
    <dgm:cxn modelId="{426B9337-891B-4E67-BAE4-9AC9375E15D2}" srcId="{55CDD72F-E053-43AE-9B07-04FD06B8479C}" destId="{08DAEACC-F037-431E-8433-AB3A92125710}" srcOrd="2" destOrd="0" parTransId="{380E83F0-34B6-4FA0-AE8C-2CAABDABD0F0}" sibTransId="{C613E2D0-0D49-4725-B197-C325F3C27B61}"/>
    <dgm:cxn modelId="{09221342-CFA8-FC4A-BF61-E627670C4B40}" type="presOf" srcId="{08DAEACC-F037-431E-8433-AB3A92125710}" destId="{DE02D027-3E93-C64E-BAA9-61945066DF2D}" srcOrd="0" destOrd="0" presId="urn:microsoft.com/office/officeart/2008/layout/LinedList"/>
    <dgm:cxn modelId="{40450C69-1E21-440D-A8A7-AA89190C90D5}" srcId="{55CDD72F-E053-43AE-9B07-04FD06B8479C}" destId="{3A1B7783-FA5C-4A67-A00D-3FB64E284FE6}" srcOrd="0" destOrd="0" parTransId="{16E45F3B-3F7E-4FD9-B688-442D13846559}" sibTransId="{0C73BC5D-F27E-4D95-8FB8-07502C720DB3}"/>
    <dgm:cxn modelId="{4A511F79-3F61-4FCF-830B-992B46072CB1}" srcId="{55CDD72F-E053-43AE-9B07-04FD06B8479C}" destId="{A7086F0A-330D-435D-84E1-C280A283A64A}" srcOrd="3" destOrd="0" parTransId="{6EE0AC8D-BFDF-4EAF-865F-0EF0E632499B}" sibTransId="{DE8F1DD8-6D8E-417B-B7A4-CB4E6A2A384D}"/>
    <dgm:cxn modelId="{01D1F57F-37FA-1444-86CA-F7D0181B1BE8}" type="presOf" srcId="{5501C9A3-912C-41CA-AFE9-AACFA2224840}" destId="{5CB0B5DE-CAC5-1642-948D-6E04FAF77834}" srcOrd="0" destOrd="0" presId="urn:microsoft.com/office/officeart/2008/layout/LinedList"/>
    <dgm:cxn modelId="{84DA39A3-E64C-4F8D-9A16-B9F13DF4023D}" srcId="{55CDD72F-E053-43AE-9B07-04FD06B8479C}" destId="{5501C9A3-912C-41CA-AFE9-AACFA2224840}" srcOrd="1" destOrd="0" parTransId="{F5A1F635-FC6D-49B0-B4A4-9109A9330A2F}" sibTransId="{C61107D5-3971-4DAF-A83E-41FB494A8FBA}"/>
    <dgm:cxn modelId="{679A8AB1-F030-504F-B5D8-36B7EC6F34DE}" type="presOf" srcId="{6559CF06-4C29-4709-9EA1-AE6E28EFEA2F}" destId="{E65348BA-240B-B749-AC09-9F3D6E02598A}" srcOrd="0" destOrd="0" presId="urn:microsoft.com/office/officeart/2008/layout/LinedList"/>
    <dgm:cxn modelId="{857E56DF-80CA-1D45-A59A-267A49DD4B53}" type="presOf" srcId="{A7086F0A-330D-435D-84E1-C280A283A64A}" destId="{3C8D4F12-0E95-2F45-BE14-B33155FDDCC8}" srcOrd="0" destOrd="0" presId="urn:microsoft.com/office/officeart/2008/layout/LinedList"/>
    <dgm:cxn modelId="{3ABFECF3-8EB5-5246-B19A-E6A93AA89DE5}" type="presOf" srcId="{3A1B7783-FA5C-4A67-A00D-3FB64E284FE6}" destId="{B2F29F01-0B23-3B45-A7C1-9D9C4506EFDA}" srcOrd="0" destOrd="0" presId="urn:microsoft.com/office/officeart/2008/layout/LinedList"/>
    <dgm:cxn modelId="{1C7337D7-5BC5-5B43-9F1C-E1C4C80368CA}" type="presParOf" srcId="{FCAB9206-E36F-1A49-8E2E-869831802E66}" destId="{8E0307EB-454B-B046-AB07-B4CCF8C26264}" srcOrd="0" destOrd="0" presId="urn:microsoft.com/office/officeart/2008/layout/LinedList"/>
    <dgm:cxn modelId="{A6E20B0E-A5E4-A541-B340-794EB3FB64B1}" type="presParOf" srcId="{FCAB9206-E36F-1A49-8E2E-869831802E66}" destId="{D8FEFFA3-1EC5-4B40-A146-2D8E053299C1}" srcOrd="1" destOrd="0" presId="urn:microsoft.com/office/officeart/2008/layout/LinedList"/>
    <dgm:cxn modelId="{77035B80-D0A7-2340-8959-DF22E1507C2C}" type="presParOf" srcId="{D8FEFFA3-1EC5-4B40-A146-2D8E053299C1}" destId="{B2F29F01-0B23-3B45-A7C1-9D9C4506EFDA}" srcOrd="0" destOrd="0" presId="urn:microsoft.com/office/officeart/2008/layout/LinedList"/>
    <dgm:cxn modelId="{95D613F9-70E6-FD48-B93B-EDB3FB70A8CD}" type="presParOf" srcId="{D8FEFFA3-1EC5-4B40-A146-2D8E053299C1}" destId="{42F0E9AA-5BFF-6441-A43C-9628847B9EF2}" srcOrd="1" destOrd="0" presId="urn:microsoft.com/office/officeart/2008/layout/LinedList"/>
    <dgm:cxn modelId="{740CFC6A-CA05-8E4F-BF62-836BACBD1CDF}" type="presParOf" srcId="{FCAB9206-E36F-1A49-8E2E-869831802E66}" destId="{69DA025B-1EAD-D040-BC81-E6129F13CB14}" srcOrd="2" destOrd="0" presId="urn:microsoft.com/office/officeart/2008/layout/LinedList"/>
    <dgm:cxn modelId="{E32025F1-2E4A-BB45-B218-05750DB099B1}" type="presParOf" srcId="{FCAB9206-E36F-1A49-8E2E-869831802E66}" destId="{F138C77E-D0AB-C245-AED2-5DFFD50A157B}" srcOrd="3" destOrd="0" presId="urn:microsoft.com/office/officeart/2008/layout/LinedList"/>
    <dgm:cxn modelId="{97F0A03C-FB09-1B4B-88A3-EA390E67A49D}" type="presParOf" srcId="{F138C77E-D0AB-C245-AED2-5DFFD50A157B}" destId="{5CB0B5DE-CAC5-1642-948D-6E04FAF77834}" srcOrd="0" destOrd="0" presId="urn:microsoft.com/office/officeart/2008/layout/LinedList"/>
    <dgm:cxn modelId="{2D56C90B-AA3F-E147-A22B-5E2A0818F187}" type="presParOf" srcId="{F138C77E-D0AB-C245-AED2-5DFFD50A157B}" destId="{610AB096-C819-EE4E-80F4-607630EB8DD9}" srcOrd="1" destOrd="0" presId="urn:microsoft.com/office/officeart/2008/layout/LinedList"/>
    <dgm:cxn modelId="{DF757B9D-0322-6740-95F9-0329B62D23B4}" type="presParOf" srcId="{FCAB9206-E36F-1A49-8E2E-869831802E66}" destId="{689A2C9B-93CA-E444-86F8-D09B59D6079A}" srcOrd="4" destOrd="0" presId="urn:microsoft.com/office/officeart/2008/layout/LinedList"/>
    <dgm:cxn modelId="{A9167422-1514-7340-959A-1B8355D45CC3}" type="presParOf" srcId="{FCAB9206-E36F-1A49-8E2E-869831802E66}" destId="{6FC8E90A-65BA-FB42-BB54-1B38A4A01560}" srcOrd="5" destOrd="0" presId="urn:microsoft.com/office/officeart/2008/layout/LinedList"/>
    <dgm:cxn modelId="{4D306D0D-7FAA-234F-A549-3E914D86988F}" type="presParOf" srcId="{6FC8E90A-65BA-FB42-BB54-1B38A4A01560}" destId="{DE02D027-3E93-C64E-BAA9-61945066DF2D}" srcOrd="0" destOrd="0" presId="urn:microsoft.com/office/officeart/2008/layout/LinedList"/>
    <dgm:cxn modelId="{2FF2E785-3FE0-5B46-98E8-888997FF20CF}" type="presParOf" srcId="{6FC8E90A-65BA-FB42-BB54-1B38A4A01560}" destId="{3B82B9B4-B61F-634A-8478-549B12355DCF}" srcOrd="1" destOrd="0" presId="urn:microsoft.com/office/officeart/2008/layout/LinedList"/>
    <dgm:cxn modelId="{A43AA112-E3C9-6C4B-9479-9D8323F337BA}" type="presParOf" srcId="{FCAB9206-E36F-1A49-8E2E-869831802E66}" destId="{B341486B-64B6-5A44-98DF-B11DAD36FCE0}" srcOrd="6" destOrd="0" presId="urn:microsoft.com/office/officeart/2008/layout/LinedList"/>
    <dgm:cxn modelId="{4EB75C31-7B84-1246-B3FF-9B52AAF9466A}" type="presParOf" srcId="{FCAB9206-E36F-1A49-8E2E-869831802E66}" destId="{9C6A3054-A83B-EA45-AB24-275FE6B8F630}" srcOrd="7" destOrd="0" presId="urn:microsoft.com/office/officeart/2008/layout/LinedList"/>
    <dgm:cxn modelId="{23E8339B-E1AF-C84E-9830-41F354BCA744}" type="presParOf" srcId="{9C6A3054-A83B-EA45-AB24-275FE6B8F630}" destId="{3C8D4F12-0E95-2F45-BE14-B33155FDDCC8}" srcOrd="0" destOrd="0" presId="urn:microsoft.com/office/officeart/2008/layout/LinedList"/>
    <dgm:cxn modelId="{D481CC52-2250-A947-A7FD-B385435745A7}" type="presParOf" srcId="{9C6A3054-A83B-EA45-AB24-275FE6B8F630}" destId="{FCA05ABF-7FCC-5C41-B6B1-96E6777002BF}" srcOrd="1" destOrd="0" presId="urn:microsoft.com/office/officeart/2008/layout/LinedList"/>
    <dgm:cxn modelId="{F127E3F8-1356-6F45-8C29-BAD91548EA70}" type="presParOf" srcId="{FCAB9206-E36F-1A49-8E2E-869831802E66}" destId="{C0223714-2839-9C47-95E2-72D57B5DBC48}" srcOrd="8" destOrd="0" presId="urn:microsoft.com/office/officeart/2008/layout/LinedList"/>
    <dgm:cxn modelId="{BA651838-31E0-9F47-90B8-8B08C09F5FD3}" type="presParOf" srcId="{FCAB9206-E36F-1A49-8E2E-869831802E66}" destId="{115D4F6F-1BB4-824C-BD19-EB06250A7013}" srcOrd="9" destOrd="0" presId="urn:microsoft.com/office/officeart/2008/layout/LinedList"/>
    <dgm:cxn modelId="{B3836DB3-EC2C-0145-B4E8-DF91549631BD}" type="presParOf" srcId="{115D4F6F-1BB4-824C-BD19-EB06250A7013}" destId="{E65348BA-240B-B749-AC09-9F3D6E02598A}" srcOrd="0" destOrd="0" presId="urn:microsoft.com/office/officeart/2008/layout/LinedList"/>
    <dgm:cxn modelId="{291586CA-ED01-4146-ACAD-1FE2482D03AB}" type="presParOf" srcId="{115D4F6F-1BB4-824C-BD19-EB06250A7013}" destId="{9364F506-B2F5-5847-89F6-C16F8E4253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307EB-454B-B046-AB07-B4CCF8C26264}">
      <dsp:nvSpPr>
        <dsp:cNvPr id="0" name=""/>
        <dsp:cNvSpPr/>
      </dsp:nvSpPr>
      <dsp:spPr>
        <a:xfrm>
          <a:off x="0" y="531"/>
          <a:ext cx="113296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29F01-0B23-3B45-A7C1-9D9C4506EFDA}">
      <dsp:nvSpPr>
        <dsp:cNvPr id="0" name=""/>
        <dsp:cNvSpPr/>
      </dsp:nvSpPr>
      <dsp:spPr>
        <a:xfrm>
          <a:off x="0" y="531"/>
          <a:ext cx="1132963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1.</a:t>
          </a:r>
          <a:r>
            <a:rPr kumimoji="1" lang="ko-KR" alt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연구배경</a:t>
          </a:r>
          <a:br>
            <a:rPr kumimoji="1" 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sz="23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531"/>
        <a:ext cx="11329639" cy="870055"/>
      </dsp:txXfrm>
    </dsp:sp>
    <dsp:sp modelId="{69DA025B-1EAD-D040-BC81-E6129F13CB14}">
      <dsp:nvSpPr>
        <dsp:cNvPr id="0" name=""/>
        <dsp:cNvSpPr/>
      </dsp:nvSpPr>
      <dsp:spPr>
        <a:xfrm>
          <a:off x="0" y="870586"/>
          <a:ext cx="113296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0B5DE-CAC5-1642-948D-6E04FAF77834}">
      <dsp:nvSpPr>
        <dsp:cNvPr id="0" name=""/>
        <dsp:cNvSpPr/>
      </dsp:nvSpPr>
      <dsp:spPr>
        <a:xfrm>
          <a:off x="0" y="870586"/>
          <a:ext cx="1132963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2.</a:t>
          </a:r>
          <a:r>
            <a:rPr kumimoji="1" lang="ko-KR" alt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기존 문제점</a:t>
          </a:r>
          <a:br>
            <a:rPr kumimoji="1" 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sz="23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870586"/>
        <a:ext cx="11329639" cy="870055"/>
      </dsp:txXfrm>
    </dsp:sp>
    <dsp:sp modelId="{689A2C9B-93CA-E444-86F8-D09B59D6079A}">
      <dsp:nvSpPr>
        <dsp:cNvPr id="0" name=""/>
        <dsp:cNvSpPr/>
      </dsp:nvSpPr>
      <dsp:spPr>
        <a:xfrm>
          <a:off x="0" y="1740641"/>
          <a:ext cx="113296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D027-3E93-C64E-BAA9-61945066DF2D}">
      <dsp:nvSpPr>
        <dsp:cNvPr id="0" name=""/>
        <dsp:cNvSpPr/>
      </dsp:nvSpPr>
      <dsp:spPr>
        <a:xfrm>
          <a:off x="0" y="1740641"/>
          <a:ext cx="1132963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3</a:t>
          </a:r>
          <a:r>
            <a:rPr kumimoji="1" lang="ko-KR" alt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.</a:t>
          </a:r>
          <a:r>
            <a:rPr kumimoji="1" 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연구 목표</a:t>
          </a:r>
          <a:br>
            <a:rPr kumimoji="1" 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sz="23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1740641"/>
        <a:ext cx="11329639" cy="870055"/>
      </dsp:txXfrm>
    </dsp:sp>
    <dsp:sp modelId="{B341486B-64B6-5A44-98DF-B11DAD36FCE0}">
      <dsp:nvSpPr>
        <dsp:cNvPr id="0" name=""/>
        <dsp:cNvSpPr/>
      </dsp:nvSpPr>
      <dsp:spPr>
        <a:xfrm>
          <a:off x="0" y="2610696"/>
          <a:ext cx="113296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D4F12-0E95-2F45-BE14-B33155FDDCC8}">
      <dsp:nvSpPr>
        <dsp:cNvPr id="0" name=""/>
        <dsp:cNvSpPr/>
      </dsp:nvSpPr>
      <dsp:spPr>
        <a:xfrm>
          <a:off x="0" y="2610696"/>
          <a:ext cx="1132963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4.</a:t>
          </a:r>
          <a:r>
            <a:rPr kumimoji="1" lang="ko-KR" alt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기능적 요구사항</a:t>
          </a:r>
          <a:br>
            <a:rPr kumimoji="1" 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</a:br>
          <a:endParaRPr lang="en-US" sz="23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2610696"/>
        <a:ext cx="11329639" cy="870055"/>
      </dsp:txXfrm>
    </dsp:sp>
    <dsp:sp modelId="{C0223714-2839-9C47-95E2-72D57B5DBC48}">
      <dsp:nvSpPr>
        <dsp:cNvPr id="0" name=""/>
        <dsp:cNvSpPr/>
      </dsp:nvSpPr>
      <dsp:spPr>
        <a:xfrm>
          <a:off x="0" y="3480751"/>
          <a:ext cx="113296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48BA-240B-B749-AC09-9F3D6E02598A}">
      <dsp:nvSpPr>
        <dsp:cNvPr id="0" name=""/>
        <dsp:cNvSpPr/>
      </dsp:nvSpPr>
      <dsp:spPr>
        <a:xfrm>
          <a:off x="0" y="3480751"/>
          <a:ext cx="1132963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5</a:t>
          </a:r>
          <a:r>
            <a:rPr kumimoji="1" lang="ko-KR" altLang="en-US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 </a:t>
          </a:r>
          <a:r>
            <a:rPr kumimoji="1" lang="en-US" alt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.</a:t>
          </a:r>
          <a:r>
            <a:rPr kumimoji="1" lang="ko-KR" sz="2300" kern="1200" dirty="0">
              <a:latin typeface="KoreanYNSJG2R" panose="02020600000000000000" pitchFamily="18" charset="-127"/>
              <a:ea typeface="KoreanYNSJG2R" panose="02020600000000000000" pitchFamily="18" charset="-127"/>
            </a:rPr>
            <a:t>비기능적 요구사항</a:t>
          </a:r>
          <a:endParaRPr lang="en-US" sz="2300" kern="1200" dirty="0">
            <a:latin typeface="KoreanYNSJG2R" panose="02020600000000000000" pitchFamily="18" charset="-127"/>
            <a:ea typeface="KoreanYNSJG2R" panose="02020600000000000000" pitchFamily="18" charset="-127"/>
          </a:endParaRPr>
        </a:p>
      </dsp:txBody>
      <dsp:txXfrm>
        <a:off x="0" y="3480751"/>
        <a:ext cx="11329639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44EF5-2E48-8A4E-95BF-21D2C6EB0CA5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E6BE-EF6D-9042-8711-CD95DD0821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84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DE6BE-EF6D-9042-8711-CD95DD0821D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55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FA34-A9E3-F301-F082-ED2970AE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2071B-5A66-7DAF-6EB8-E59FD216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1878-B859-C3A6-5A6E-A4D3E20B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2EDCB-7CA2-0D02-C1BA-24BF7B57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11AFC-F5FE-80F4-E1B0-66D06B5E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7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8382-6810-2B0A-5E46-B0DEBB7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EB828-14A9-AFA9-8A38-FECB263A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8D15D-93A3-E83C-B051-841A74DC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E8639-ED04-AC3D-A471-95009B3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3666C-65DC-E68F-C04F-2F876BCE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2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5A2128-764B-D91F-B30A-7858458F9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E1E61-2905-F255-E8EB-E6C12190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E8141-A00C-AB83-8FC3-A0DC04CB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72629-519F-E01E-4C82-CC43C592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7B196-B829-390E-D042-2F9B476B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06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858A6-6BF4-7940-E7CE-ED06C4A9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1416C-2029-7B0C-DE65-CF15F174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24B78-662C-EB32-F5A9-66610653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C7932-14BF-89E9-6B35-BE88F3F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DEA1A-0AD9-4903-5194-08233FE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5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40B45-52F6-5CA3-204A-42038423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A8BDE-DBBA-A094-0956-4B5654B0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ADAB6-B04C-F1A6-419B-8C34EAF0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66810-5BF1-F07B-CBC5-168E641D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839FF-681B-67E4-1D81-2CFD4FD0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88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B3CFC-AA67-CF4C-7FA0-15738883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A7778-B5B4-BA78-6208-AC5D1E991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37242-FF3D-C65F-5E35-10064EF99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A55C-3B13-7DD1-FD02-E1C225F8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3236B-FEC5-3781-5363-600B7B4F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E3EEA-DEE8-89EE-41BC-C76778A7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49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3F73-EEE4-3F70-5E39-752CDCC1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DA73F-52DF-0726-80CC-C058902E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157C4-A773-73EE-FF1C-2739065E8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FE1B4-6184-BD22-ED3C-1C3AEBF4D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3A96F-C95C-1E22-422E-634AC4CA3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0E6BF-2843-9B44-8B1C-5FB97D10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B64DC-985C-A944-DD8D-9AE15EDA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E58304-3024-2634-DF9C-2437ACBB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0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CA758-2E68-4B5B-C92F-E13B8BFF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C462E8-D625-B38B-7EA0-DE939716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ED4F4-4376-EE20-6B79-543D9DEB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F0C5FE-E5CE-769E-CFD5-E7BBFB4E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78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DA3DD-C197-1C72-A45A-3ABFB748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5DEFE3-B6F1-5EAC-0716-CDAC5ED1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BB242-55A5-0934-390A-78950F90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71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D1806-DF41-0141-4C2E-DC47ABF0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EDC24-B75F-691E-7797-7DDC4399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9E9181-E4BF-867B-42F5-FCEB7F623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51434-BB80-DC5B-692B-E72B0E15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0D287-04E1-CE05-636B-1AF6B1F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AEA8E6-FFFA-731C-6B94-EC004A34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7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578D-4BDD-E5F3-84B4-70E8E0CA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48216-C5AF-46CC-B2D2-58F37BC0F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E2A39-FE72-B190-2AC3-AAA6002D7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3D7E2-62D9-724E-99E0-4FAADB89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1431B-CA93-C86A-260E-76B518A7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59FAD-16D2-A0B3-EFC7-33A0E293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2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021CC-D33B-0F87-CBD6-DD04E8A3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45AED-9B85-24FD-8E50-1B2CD3353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98554-DA97-9A00-A369-49451740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8AB0C-340A-454F-9E8E-0322275DEC5C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C5C61-FD2E-AB60-AEFC-038897B3A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D1E46-74DD-5AE4-844C-8E6001E87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DB7DA-A388-944C-B851-28F22B95E8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36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4B43EF16-74F8-7540-FA00-E3381F7F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A3A2DD-7E16-3D4E-EF3E-C7F332F24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ko-KR" altLang="en-US" sz="3200" b="1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허가형 블록체인</a:t>
            </a:r>
            <a:r>
              <a:rPr kumimoji="1" lang="ko-KR" altLang="en-US" sz="32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을 활용한</a:t>
            </a:r>
            <a:br>
              <a:rPr kumimoji="1" lang="en-US" altLang="ko-KR" sz="3200" dirty="0">
                <a:latin typeface="KoreanYNSJG3R" panose="02020600000000000000" pitchFamily="18" charset="-127"/>
                <a:ea typeface="KoreanYNSJG3R" panose="02020600000000000000" pitchFamily="18" charset="-127"/>
              </a:rPr>
            </a:br>
            <a:r>
              <a:rPr kumimoji="1" lang="ko-KR" altLang="en-US" sz="3200" b="1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데이터 수집 시스템</a:t>
            </a:r>
            <a:r>
              <a:rPr kumimoji="1" lang="ko-KR" altLang="en-US" sz="32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FB432-80E8-3286-264F-205BC9B9A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884" y="3122637"/>
            <a:ext cx="960327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/>
            <a:endParaRPr kumimoji="1" lang="en-US" altLang="ko-KR" dirty="0"/>
          </a:p>
          <a:p>
            <a:pPr algn="r" latinLnBrk="0"/>
            <a:endParaRPr kumimoji="1" lang="en-US" altLang="ko-KR" dirty="0"/>
          </a:p>
          <a:p>
            <a:pPr algn="r" latinLnBrk="0"/>
            <a:endParaRPr kumimoji="1" lang="en-US" altLang="ko-KR" dirty="0"/>
          </a:p>
          <a:p>
            <a:pPr algn="r" latinLnBrk="0"/>
            <a:endParaRPr kumimoji="1" lang="en-US" altLang="ko-KR" dirty="0"/>
          </a:p>
          <a:p>
            <a:pPr algn="r" latinLnBrk="0"/>
            <a:r>
              <a:rPr kumimoji="1" lang="en-US" altLang="ko-KR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201924484 </a:t>
            </a:r>
            <a:r>
              <a:rPr kumimoji="1" lang="ko-KR" altLang="en-US" dirty="0" err="1">
                <a:latin typeface="KoreanYNSJG1R" panose="02020600000000000000" pitchFamily="18" charset="-127"/>
                <a:ea typeface="KoreanYNSJG1R" panose="02020600000000000000" pitchFamily="18" charset="-127"/>
              </a:rPr>
              <a:t>박형주</a:t>
            </a:r>
            <a:endParaRPr kumimoji="1" lang="en-US" altLang="ko-KR" dirty="0">
              <a:latin typeface="KoreanYNSJG1R" panose="02020600000000000000" pitchFamily="18" charset="-127"/>
              <a:ea typeface="KoreanYNSJG1R" panose="02020600000000000000" pitchFamily="18" charset="-127"/>
            </a:endParaRPr>
          </a:p>
          <a:p>
            <a:pPr algn="r" latinLnBrk="0"/>
            <a:r>
              <a:rPr kumimoji="1" lang="en-US" altLang="ko-KR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201924427 </a:t>
            </a:r>
            <a:r>
              <a:rPr kumimoji="1" lang="ko-KR" altLang="en-US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김민종</a:t>
            </a:r>
            <a:endParaRPr kumimoji="1" lang="en-US" altLang="ko-KR" dirty="0">
              <a:latin typeface="KoreanYNSJG1R" panose="02020600000000000000" pitchFamily="18" charset="-127"/>
              <a:ea typeface="KoreanYNSJG1R" panose="02020600000000000000" pitchFamily="18" charset="-127"/>
            </a:endParaRPr>
          </a:p>
          <a:p>
            <a:pPr algn="r" latinLnBrk="0"/>
            <a:r>
              <a:rPr kumimoji="1" lang="en-US" altLang="ko-KR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201924566 </a:t>
            </a:r>
            <a:r>
              <a:rPr kumimoji="1" lang="ko-KR" altLang="en-US" dirty="0" err="1">
                <a:latin typeface="KoreanYNSJG1R" panose="02020600000000000000" pitchFamily="18" charset="-127"/>
                <a:ea typeface="KoreanYNSJG1R" panose="02020600000000000000" pitchFamily="18" charset="-127"/>
              </a:rPr>
              <a:t>전원균</a:t>
            </a:r>
            <a:endParaRPr kumimoji="1" lang="ko-KR" altLang="en-US" dirty="0">
              <a:latin typeface="KoreanYNSJG1R" panose="02020600000000000000" pitchFamily="18" charset="-127"/>
              <a:ea typeface="KoreanYNSJG1R" panose="02020600000000000000" pitchFamily="18" charset="-127"/>
            </a:endParaRPr>
          </a:p>
          <a:p>
            <a:pPr algn="r" latinLnBrk="0"/>
            <a:endParaRPr kumimoji="1" lang="ko-KR" altLang="en-US" dirty="0">
              <a:latin typeface="KoreanYNSJG1R" panose="02020600000000000000" pitchFamily="18" charset="-127"/>
              <a:ea typeface="KoreanYNSJG1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04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372654-C737-1C78-7BF1-A4A5AC21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4BD2-7125-D55C-B705-643F548F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KoreanYNSJG4R" panose="02020600000000000000" pitchFamily="18" charset="-127"/>
                <a:ea typeface="KoreanYNSJG4R" panose="02020600000000000000" pitchFamily="18" charset="-127"/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B7095F1-D3F7-5917-0870-1262939CD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54"/>
              </p:ext>
            </p:extLst>
          </p:nvPr>
        </p:nvGraphicFramePr>
        <p:xfrm>
          <a:off x="535259" y="1825625"/>
          <a:ext cx="113296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3353F58C-AA8F-BD24-55AA-766CF8307BF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6567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707A2-4A8F-3522-43B4-1900A1D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1.</a:t>
            </a:r>
            <a:r>
              <a:rPr kumimoji="1" lang="ko-KR" altLang="en-US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연구배경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1AC69-3D48-E145-BCAE-3A72856B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1825625"/>
            <a:ext cx="11329639" cy="4351338"/>
          </a:xfrm>
        </p:spPr>
        <p:txBody>
          <a:bodyPr>
            <a:normAutofit/>
          </a:bodyPr>
          <a:lstStyle/>
          <a:p>
            <a:r>
              <a:rPr kumimoji="1" lang="ko-KR" altLang="en-US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데이터의 신뢰성 문제를 해결하기 위해 블록체인 기술이 주목받음</a:t>
            </a:r>
            <a:endParaRPr kumimoji="1" lang="en-US" altLang="ko-KR" sz="2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endParaRPr kumimoji="1" lang="en-US" altLang="ko-KR" sz="2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퍼블릭 블록체인의 무분별한 데이터 생성 문제를 해결할 수 있는 </a:t>
            </a:r>
            <a:br>
              <a:rPr kumimoji="1" lang="en-US" altLang="ko-KR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방안으로 허가형 블록체인 활용</a:t>
            </a:r>
            <a:endParaRPr kumimoji="1" lang="en-US" altLang="ko-KR" sz="2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pic>
        <p:nvPicPr>
          <p:cNvPr id="4" name="그림 3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EC8980F1-5C25-4DC7-59C3-AC25776580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2ECB4B-A0A8-5FE7-78EC-48CDBBA5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0CD5-C6EF-7455-2FE8-5DF807C8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2.</a:t>
            </a:r>
            <a:r>
              <a:rPr kumimoji="1" lang="ko-KR" altLang="en-US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기존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0C45E-0986-2D38-8F07-7A706B0C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1825625"/>
            <a:ext cx="11329639" cy="4351338"/>
          </a:xfrm>
        </p:spPr>
        <p:txBody>
          <a:bodyPr>
            <a:normAutofit/>
          </a:bodyPr>
          <a:lstStyle/>
          <a:p>
            <a:r>
              <a:rPr kumimoji="1" lang="ko-KR" altLang="en-US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중앙집중형 설계는 데이터의 투명성 저하</a:t>
            </a:r>
            <a:endParaRPr kumimoji="1" lang="en-US" altLang="ko-KR" sz="2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endParaRPr kumimoji="1" lang="en-US" altLang="ko-KR" sz="2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퍼블릭 블록체인은 익명의 참여자의 무분별한 데이터 생성과 같이</a:t>
            </a:r>
            <a:br>
              <a:rPr kumimoji="1" lang="en-US" altLang="ko-KR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데이터의 질을 저하시키는 문제 발생 가능</a:t>
            </a:r>
            <a:endParaRPr kumimoji="1" lang="en-US" altLang="ko-KR" sz="2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pic>
        <p:nvPicPr>
          <p:cNvPr id="4" name="그림 3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E14A35CC-5C51-E150-BBC5-CEA64B23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015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DFD1279-CD9F-192C-D054-0B36C8E1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BF2FC-C695-A4D4-C7D7-4380C182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3.</a:t>
            </a:r>
            <a:r>
              <a:rPr kumimoji="1" lang="ko-KR" altLang="en-US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E8E98-337A-53F1-04FC-A0BEC76D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1825625"/>
            <a:ext cx="11329639" cy="4351338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다양한 데이터 수집 도메인에 적용할 수 있는 유연한 시스템 필요</a:t>
            </a:r>
            <a:endParaRPr kumimoji="1" lang="en-US" altLang="ko-KR" sz="23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</a:t>
            </a:r>
            <a:r>
              <a:rPr kumimoji="1" lang="ko-KR" altLang="en-US" sz="2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en-US" altLang="ko-KR" sz="2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2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각 도메인에 특화된 로직을 구현할 수 있는 스마트 </a:t>
            </a:r>
            <a:r>
              <a:rPr kumimoji="1" lang="ko-KR" altLang="en-US" sz="21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컨트랙트를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통해 다양한</a:t>
            </a:r>
            <a:b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수집 도메인의 요구사항을 충족 가능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endPara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투명하고 신뢰성 있는 데이터 수집 시스템 필요</a:t>
            </a:r>
            <a:endParaRPr kumimoji="1" lang="en-US" altLang="ko-KR" sz="23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2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</a:t>
            </a:r>
            <a:r>
              <a:rPr kumimoji="1" lang="en-US" altLang="ko-KR" sz="2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2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트랜잭션의 실행 자동화를 통해 데이터 처리 과정에 </a:t>
            </a:r>
            <a:b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사람의 개입 최소화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데이터 조작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,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ko-KR" altLang="en-US" sz="21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비인가된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접근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</a:p>
          <a:p>
            <a:pPr marL="0" indent="0">
              <a:buNone/>
            </a:pPr>
            <a:endParaRPr kumimoji="1" lang="en-US" altLang="ko-KR" sz="2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유의미한 데이터 수집을 위해 무분별한 데이터의 생성 방지 필요</a:t>
            </a:r>
            <a:endParaRPr kumimoji="1" lang="en-US" altLang="ko-KR" sz="23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허가형 블록체인 기반의 플랫폼을 사용하여 인가된 사용자만 </a:t>
            </a:r>
            <a:b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</a:b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접속할 수 있으므로 무분별한 데이터 생성 방지 가능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pic>
        <p:nvPicPr>
          <p:cNvPr id="4" name="그림 3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C3DCF085-B339-C68A-1DBC-EC1ADFAD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959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DDC65C-7ACC-9B8F-4320-7B52B508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CDED9-C3B5-534A-B473-0392CAF8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4.</a:t>
            </a:r>
            <a:r>
              <a:rPr kumimoji="1" lang="ko-KR" altLang="en-US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35491-773E-6EDE-498B-68D957E8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1825625"/>
            <a:ext cx="11329639" cy="4351338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사용자 인증</a:t>
            </a:r>
            <a:endParaRPr kumimoji="1" lang="en-US" altLang="ko-KR" sz="23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사용자는 허가형 블록체인 기반 네트워크에 참여하기 위해 사용자 인증을 받아야 함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endParaRPr kumimoji="1" lang="en-US" altLang="ko-KR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데이터 수집 항목 설정</a:t>
            </a:r>
            <a:endParaRPr kumimoji="1" lang="en-US" altLang="ko-KR" sz="23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수집자는 수집하고자 하는 데이터를 설정하고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,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참여자는 해당 주제에 대한 데이터를 제출할 수 있음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스마트 </a:t>
            </a:r>
            <a:r>
              <a:rPr kumimoji="1" lang="ko-KR" altLang="en-US" sz="2300" b="1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컨트랙트</a:t>
            </a:r>
            <a:r>
              <a:rPr kumimoji="1" lang="ko-KR" altLang="en-US" sz="23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관리 기능</a:t>
            </a:r>
            <a:endParaRPr kumimoji="1" lang="en-US" altLang="ko-KR" sz="23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시스템 관리자는 스마트 </a:t>
            </a:r>
            <a:r>
              <a:rPr kumimoji="1" lang="ko-KR" altLang="en-US" sz="21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컨트랙트를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생성</a:t>
            </a:r>
            <a:r>
              <a:rPr kumimoji="1" lang="en-US" altLang="ko-KR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,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배포 및 피드백을 통한       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스마트 </a:t>
            </a:r>
            <a:r>
              <a:rPr kumimoji="1" lang="ko-KR" altLang="en-US" sz="21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컨트랙트</a:t>
            </a:r>
            <a:r>
              <a:rPr kumimoji="1" lang="ko-KR" altLang="en-US" sz="21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업데이트를 할 수 있음</a:t>
            </a:r>
            <a:endParaRPr kumimoji="1" lang="en-US" altLang="ko-KR" sz="21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pic>
        <p:nvPicPr>
          <p:cNvPr id="5" name="그림 4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1604B922-8DED-2C04-1971-FF2EDAF0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4800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512E9B-B773-B20C-2837-FC8453FC7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89F2C-0DA6-1E98-3276-286E3562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5.</a:t>
            </a:r>
            <a:r>
              <a:rPr kumimoji="1" lang="ko-KR" altLang="en-US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비기능적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09E64-DA8F-53CA-27D5-F5E41B6E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9" y="1825625"/>
            <a:ext cx="11329639" cy="4351338"/>
          </a:xfrm>
        </p:spPr>
        <p:txBody>
          <a:bodyPr>
            <a:normAutofit/>
          </a:bodyPr>
          <a:lstStyle/>
          <a:p>
            <a:r>
              <a:rPr kumimoji="1" lang="ko-KR" altLang="en-US" sz="21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사용 편의성</a:t>
            </a:r>
            <a:endParaRPr kumimoji="1" lang="en-US" altLang="ko-KR" sz="21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</a:t>
            </a:r>
            <a:r>
              <a:rPr kumimoji="1" lang="en-US" altLang="ko-KR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시스템을 사용하는 사용자가 서비스를 사용하기 쉽게 </a:t>
            </a:r>
            <a:r>
              <a:rPr kumimoji="1" lang="en-US" altLang="ko-KR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UI</a:t>
            </a:r>
            <a:r>
              <a:rPr kumimoji="1" lang="ko-KR" altLang="en-US" sz="19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를</a:t>
            </a: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구성해야 함</a:t>
            </a:r>
            <a:endParaRPr kumimoji="1" lang="en-US" altLang="ko-KR" sz="19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2100" b="1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보안성</a:t>
            </a:r>
            <a:endParaRPr kumimoji="1" lang="en-US" altLang="ko-KR" sz="2100" b="1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</a:t>
            </a:r>
            <a:r>
              <a:rPr kumimoji="1" lang="en-US" altLang="ko-KR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등록된 사용자만이 시스템에 접근할 수 있어야 함</a:t>
            </a:r>
            <a:endParaRPr kumimoji="1" lang="en-US" altLang="ko-KR" sz="19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marL="0" indent="0">
              <a:buNone/>
            </a:pP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</a:t>
            </a:r>
            <a:r>
              <a:rPr kumimoji="1" lang="en-US" altLang="ko-KR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19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시스템에 등록된 데이터를 다른 사용자가 임의로 변경할 수 없도록 해야 함</a:t>
            </a:r>
            <a:endParaRPr kumimoji="1" lang="en-US" altLang="ko-KR" sz="19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pic>
        <p:nvPicPr>
          <p:cNvPr id="7" name="그림 6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B86DDE21-B308-8F60-6C0D-7F991F4F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1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8C08-9136-80D8-C6F3-4E7D9A3E2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D0945-6404-DDA5-2418-25495D6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6.</a:t>
            </a:r>
            <a:r>
              <a:rPr kumimoji="1" lang="ko-KR" altLang="en-US" sz="4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시 연</a:t>
            </a:r>
          </a:p>
        </p:txBody>
      </p:sp>
      <p:pic>
        <p:nvPicPr>
          <p:cNvPr id="5" name="그림 4" descr="로고, 상징, 폰트, 엠블럼이(가) 표시된 사진&#10;&#10;자동 생성된 설명">
            <a:extLst>
              <a:ext uri="{FF2B5EF4-FFF2-40B4-BE49-F238E27FC236}">
                <a16:creationId xmlns:a16="http://schemas.microsoft.com/office/drawing/2014/main" id="{0A93A3C3-13F4-8B39-C23A-858208D6C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068166" y="-1943940"/>
            <a:ext cx="12303605" cy="12303605"/>
          </a:xfrm>
          <a:prstGeom prst="rect">
            <a:avLst/>
          </a:prstGeom>
          <a:effectLst>
            <a:outerShdw blurRad="50800" dist="508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8391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286</Words>
  <Application>Microsoft Macintosh PowerPoint</Application>
  <PresentationFormat>와이드스크린</PresentationFormat>
  <Paragraphs>51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KoreanYNSJG1R</vt:lpstr>
      <vt:lpstr>KoreanYNSJG2R</vt:lpstr>
      <vt:lpstr>KoreanYNSJG3R</vt:lpstr>
      <vt:lpstr>KoreanYNSJG4R</vt:lpstr>
      <vt:lpstr>Arial</vt:lpstr>
      <vt:lpstr>Office 테마</vt:lpstr>
      <vt:lpstr>허가형 블록체인을 활용한 데이터 수집 시스템 개발</vt:lpstr>
      <vt:lpstr>목차</vt:lpstr>
      <vt:lpstr>1. 연구배경</vt:lpstr>
      <vt:lpstr>2. 기존 문제점</vt:lpstr>
      <vt:lpstr>3. 연구 목표</vt:lpstr>
      <vt:lpstr>4. 기능적 요구사항</vt:lpstr>
      <vt:lpstr>5. 비기능적 요구사항</vt:lpstr>
      <vt:lpstr>6. 시 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김민종</dc:creator>
  <cp:lastModifiedBy>전원균</cp:lastModifiedBy>
  <cp:revision>10</cp:revision>
  <dcterms:created xsi:type="dcterms:W3CDTF">2024-10-17T05:30:20Z</dcterms:created>
  <dcterms:modified xsi:type="dcterms:W3CDTF">2024-10-17T08:33:24Z</dcterms:modified>
</cp:coreProperties>
</file>