
<file path=[Content_Types].xml><?xml version="1.0" encoding="utf-8"?>
<Types xmlns="http://schemas.openxmlformats.org/package/2006/content-types">
  <Default Extension="bmp" ContentType="image/bmp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6" r:id="rId6"/>
    <p:sldId id="295" r:id="rId7"/>
    <p:sldId id="296" r:id="rId8"/>
    <p:sldId id="299" r:id="rId9"/>
    <p:sldId id="300" r:id="rId10"/>
    <p:sldId id="301" r:id="rId11"/>
    <p:sldId id="302" r:id="rId12"/>
    <p:sldId id="297" r:id="rId13"/>
    <p:sldId id="298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EA"/>
    <a:srgbClr val="E9E6DF"/>
    <a:srgbClr val="FEFF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32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2024-10-30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2024-10-30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BFD49-A6D4-2C9C-47CD-4814FEAEC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47DE0D-965E-3280-CE8B-3993D9195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6E7EE0-66FE-1C93-1F1B-D7362447B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F614F-EAF4-01D6-179E-DB9B9A0D32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707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6409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D7530-5264-09B6-442E-235C3FE08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BBCCD2-A3CB-7600-1C17-C86A326538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A1BB9E-052B-5F41-B4E3-B4633936E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F4E1F3-03B3-FFC5-A5D2-11DD98C50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819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A7F27-49D1-E589-5F33-31684E451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A7B404-0E67-5918-AA79-17083BB92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7F90E5-D3C1-D6BA-D2BA-3087E9E77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DF0019-763E-9A3B-37E7-31136EE5B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5032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3151B-3840-2A59-1B5F-866825DB4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CD3A552-C8EC-F425-62C5-B21F45A183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DB36ED0-C37F-10E6-5111-A2C9DF150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8CF7F4-A641-7397-8ED7-E57F06BB27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7255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A8310-9F1F-CF22-67AC-C2AD98A8B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9898364-C6EC-D47E-5C5B-6FB7D873F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364B22-2D60-3193-48A1-2BB3AFF51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C6DAD-175B-F3C7-E5F9-6201833AE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9124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021D8-B214-FC37-7A09-17E75F120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0D15FB-8C88-7B42-E6CD-C364ECFBB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700DA1-CD22-E22D-FD27-6FCE7D01E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08E0F-FF4F-D702-631E-76CCD3969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1453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FCBD2-7138-04DD-67A7-479B955F0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01553D6-4245-D637-ADC4-F0686C8F04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C828D7-0CB9-FF57-8B4F-E117EF35F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3CD265-E0D9-87B7-5C39-8B05EDC81B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9517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D5976-97BB-CB4C-8FED-F37B14AFA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F4BF07E-97B2-BC2A-6DE4-6A53A0BC49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FD4A185-2343-7E9E-CC64-D1A031028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3E5239-226C-37CC-08B6-A5323E214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292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A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b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b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65" y="2469185"/>
            <a:ext cx="9240044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4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개인의 특성 기반 패션 추천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7886" y="3382792"/>
            <a:ext cx="4322809" cy="823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sz="24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퍼스널릭스</a:t>
            </a:r>
            <a:r>
              <a:rPr lang="en-US" altLang="ko-KR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(</a:t>
            </a:r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이성훈</a:t>
            </a:r>
            <a:r>
              <a:rPr lang="en-US" altLang="ko-KR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, </a:t>
            </a:r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김태훈</a:t>
            </a:r>
            <a:r>
              <a:rPr lang="en-US" altLang="ko-KR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)</a:t>
            </a:r>
            <a:endParaRPr lang="ko-KR" altLang="en-US" sz="24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670D1-F692-F402-7B5F-6AAE33DD5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D0CBD-1173-5620-CA03-E6C5E891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576" y="813808"/>
            <a:ext cx="2954374" cy="963126"/>
          </a:xfrm>
        </p:spPr>
        <p:txBody>
          <a:bodyPr rtlCol="0">
            <a:normAutofit/>
          </a:bodyPr>
          <a:lstStyle/>
          <a:p>
            <a:pPr algn="l" rtl="0"/>
            <a:r>
              <a:rPr lang="ko-KR" altLang="en-US" sz="4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시연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B0FCB92-375F-6913-DFA3-7DEBDA6580A5}"/>
              </a:ext>
            </a:extLst>
          </p:cNvPr>
          <p:cNvSpPr txBox="1">
            <a:spLocks/>
          </p:cNvSpPr>
          <p:nvPr/>
        </p:nvSpPr>
        <p:spPr>
          <a:xfrm>
            <a:off x="2353955" y="1914780"/>
            <a:ext cx="7503892" cy="829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사진 등록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or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신체적 특성 입력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2550F3-A5BC-8299-814B-801BE5354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728" y="1914780"/>
            <a:ext cx="6904345" cy="454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2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577" y="813808"/>
            <a:ext cx="1785696" cy="963126"/>
          </a:xfrm>
        </p:spPr>
        <p:txBody>
          <a:bodyPr rtlCol="0">
            <a:normAutofit/>
          </a:bodyPr>
          <a:lstStyle/>
          <a:p>
            <a:pPr algn="l" rtl="0"/>
            <a:r>
              <a:rPr lang="ko-KR" altLang="en-US" sz="4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목차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7A7F06EA-47B6-FC66-DDFE-9E73CF802AB1}"/>
              </a:ext>
            </a:extLst>
          </p:cNvPr>
          <p:cNvSpPr txBox="1">
            <a:spLocks/>
          </p:cNvSpPr>
          <p:nvPr/>
        </p:nvSpPr>
        <p:spPr>
          <a:xfrm>
            <a:off x="1760889" y="2686709"/>
            <a:ext cx="2732417" cy="671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32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sz="32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개발 </a:t>
            </a: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목표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898CBBEF-1929-0E39-1B5F-58098B8A0221}"/>
              </a:ext>
            </a:extLst>
          </p:cNvPr>
          <p:cNvSpPr txBox="1">
            <a:spLocks/>
          </p:cNvSpPr>
          <p:nvPr/>
        </p:nvSpPr>
        <p:spPr>
          <a:xfrm>
            <a:off x="1763383" y="1804475"/>
            <a:ext cx="2732417" cy="671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32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sz="32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개발 </a:t>
            </a: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배경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A36E5A2-0AB6-2882-ACDC-F502BF22C004}"/>
              </a:ext>
            </a:extLst>
          </p:cNvPr>
          <p:cNvSpPr txBox="1">
            <a:spLocks/>
          </p:cNvSpPr>
          <p:nvPr/>
        </p:nvSpPr>
        <p:spPr>
          <a:xfrm>
            <a:off x="1760890" y="4445647"/>
            <a:ext cx="2808617" cy="671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4. </a:t>
            </a: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서비스 요약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A0571C0-92DC-61FE-C4E5-C4E67FA58B70}"/>
              </a:ext>
            </a:extLst>
          </p:cNvPr>
          <p:cNvSpPr txBox="1">
            <a:spLocks/>
          </p:cNvSpPr>
          <p:nvPr/>
        </p:nvSpPr>
        <p:spPr>
          <a:xfrm>
            <a:off x="1760890" y="5327881"/>
            <a:ext cx="2599067" cy="671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5. </a:t>
            </a: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시연 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BFDB5B3-2A05-312B-F21D-DA30BC4E3007}"/>
              </a:ext>
            </a:extLst>
          </p:cNvPr>
          <p:cNvSpPr txBox="1">
            <a:spLocks/>
          </p:cNvSpPr>
          <p:nvPr/>
        </p:nvSpPr>
        <p:spPr>
          <a:xfrm>
            <a:off x="1760889" y="3563413"/>
            <a:ext cx="2599067" cy="671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 </a:t>
            </a: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개발 내용</a:t>
            </a:r>
          </a:p>
        </p:txBody>
      </p:sp>
    </p:spTree>
    <p:extLst>
      <p:ext uri="{BB962C8B-B14F-4D97-AF65-F5344CB8AC3E}">
        <p14:creationId xmlns:p14="http://schemas.microsoft.com/office/powerpoint/2010/main" val="167173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F5AC0-1458-F4C7-5767-A8345BED5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B1593-25EC-9C12-1CFF-BD721C7F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576" y="813808"/>
            <a:ext cx="2681617" cy="963126"/>
          </a:xfrm>
        </p:spPr>
        <p:txBody>
          <a:bodyPr rtlCol="0">
            <a:normAutofit/>
          </a:bodyPr>
          <a:lstStyle/>
          <a:p>
            <a:pPr algn="l" rtl="0"/>
            <a:r>
              <a:rPr lang="ko-KR" altLang="en-US" sz="4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개발 배경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90BCC74C-E17C-73F0-E1D2-A7C3D4C7B7AC}"/>
              </a:ext>
            </a:extLst>
          </p:cNvPr>
          <p:cNvSpPr txBox="1">
            <a:spLocks/>
          </p:cNvSpPr>
          <p:nvPr/>
        </p:nvSpPr>
        <p:spPr>
          <a:xfrm>
            <a:off x="1471577" y="2216150"/>
            <a:ext cx="9463124" cy="102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패션은 개인의 개성을 표현하는 중요한 수단이지만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자신에게 어울리는 스타일을 찾기는 어렵다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6064673-4133-8A5C-023C-2C380DE30B98}"/>
              </a:ext>
            </a:extLst>
          </p:cNvPr>
          <p:cNvSpPr txBox="1">
            <a:spLocks/>
          </p:cNvSpPr>
          <p:nvPr/>
        </p:nvSpPr>
        <p:spPr>
          <a:xfrm>
            <a:off x="1471576" y="4569512"/>
            <a:ext cx="9463124" cy="102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개인화 서비스에 대한 수요 증대로 개인 특성을 고려한 패션 추천 </a:t>
            </a:r>
            <a:endParaRPr lang="en-US" altLang="ko-KR" sz="2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시스템 개발이 필요하다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2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C5C1BB9-28A0-849C-58C9-94D2D91F5B0E}"/>
              </a:ext>
            </a:extLst>
          </p:cNvPr>
          <p:cNvSpPr txBox="1">
            <a:spLocks/>
          </p:cNvSpPr>
          <p:nvPr/>
        </p:nvSpPr>
        <p:spPr>
          <a:xfrm>
            <a:off x="1471576" y="3392831"/>
            <a:ext cx="9463124" cy="102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기존 패션 추천 시스템은 주로 트렌드나 인기 아이템에 초점을 맞추어 개인의 신체적 특성을 충분히 반영하지 못한다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100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5C70D-0839-85C3-F61B-B760417B8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CAAC1-2402-9228-53F9-7EA22590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576" y="813808"/>
            <a:ext cx="2681617" cy="963126"/>
          </a:xfrm>
        </p:spPr>
        <p:txBody>
          <a:bodyPr rtlCol="0">
            <a:normAutofit/>
          </a:bodyPr>
          <a:lstStyle/>
          <a:p>
            <a:pPr algn="l" rtl="0"/>
            <a:r>
              <a:rPr lang="ko-KR" altLang="en-US" sz="4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개발 목표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4918F71-578F-8A11-60D8-B8323838B4CC}"/>
              </a:ext>
            </a:extLst>
          </p:cNvPr>
          <p:cNvSpPr txBox="1">
            <a:spLocks/>
          </p:cNvSpPr>
          <p:nvPr/>
        </p:nvSpPr>
        <p:spPr>
          <a:xfrm>
            <a:off x="1471577" y="2216150"/>
            <a:ext cx="9463124" cy="102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분석을 통해 사용자의 퍼스널 컬러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얼굴형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체형을 자동으로 분석하는 기능을 제공한다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8625DFA-22B8-5493-4682-D51D29E082F4}"/>
              </a:ext>
            </a:extLst>
          </p:cNvPr>
          <p:cNvSpPr txBox="1">
            <a:spLocks/>
          </p:cNvSpPr>
          <p:nvPr/>
        </p:nvSpPr>
        <p:spPr>
          <a:xfrm>
            <a:off x="1471576" y="4569512"/>
            <a:ext cx="9463124" cy="102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개인 맞춤형 패션 추천을 통해 패션 선택의 어려움을 줄이고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사용자 만족도와 자존감을 높이는 것을 목표로 한다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5E0DFA7-9A2B-713C-6D7E-42366B23FD12}"/>
              </a:ext>
            </a:extLst>
          </p:cNvPr>
          <p:cNvSpPr txBox="1">
            <a:spLocks/>
          </p:cNvSpPr>
          <p:nvPr/>
        </p:nvSpPr>
        <p:spPr>
          <a:xfrm>
            <a:off x="1471576" y="3392831"/>
            <a:ext cx="9463124" cy="102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사용자의 퍼스널 컬러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얼굴형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체형 등 개인의 특성에 기반한 패션</a:t>
            </a:r>
          </a:p>
          <a:p>
            <a:pPr algn="l">
              <a:lnSpc>
                <a:spcPct val="120000"/>
              </a:lnSpc>
            </a:pP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추천 시스템을 개발하여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개인화된 패션 추천을 제공한다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35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AA1DB-889E-2BF8-1A20-13D524FAE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E930B-82A8-0458-38FE-C11BA281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576" y="813808"/>
            <a:ext cx="7351790" cy="963126"/>
          </a:xfrm>
        </p:spPr>
        <p:txBody>
          <a:bodyPr rtlCol="0">
            <a:normAutofit/>
          </a:bodyPr>
          <a:lstStyle/>
          <a:p>
            <a:pPr algn="l" rtl="0"/>
            <a:r>
              <a:rPr lang="ko-KR" altLang="en-US" sz="4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개발 내용 </a:t>
            </a:r>
            <a:r>
              <a:rPr lang="ko-KR" altLang="en-US" sz="27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퍼스널 컬러 측정 모델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E6D7F711-9A74-7C6D-CB0C-761706BE6DB4}"/>
              </a:ext>
            </a:extLst>
          </p:cNvPr>
          <p:cNvSpPr txBox="1">
            <a:spLocks/>
          </p:cNvSpPr>
          <p:nvPr/>
        </p:nvSpPr>
        <p:spPr>
          <a:xfrm>
            <a:off x="1471576" y="5263312"/>
            <a:ext cx="9228174" cy="1050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한국인 안면 이미지 약 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5,000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장을 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K-means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클러스터링을</a:t>
            </a:r>
          </a:p>
          <a:p>
            <a:pPr algn="l">
              <a:lnSpc>
                <a:spcPct val="120000"/>
              </a:lnSpc>
            </a:pP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사용하여 봄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여름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가을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겨울의 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가지 퍼스널 컬러 타입으로 분류</a:t>
            </a:r>
            <a:endParaRPr lang="en-US" altLang="ko-KR" sz="2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906C6FF1-E54D-0550-FAE0-C8D117871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176" y="2085861"/>
            <a:ext cx="4611724" cy="286852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1211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C3930-6FDB-7E1A-6DF3-51FF5D90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7F525-0580-E3B0-FF4C-3E16E974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576" y="813808"/>
            <a:ext cx="7351790" cy="963126"/>
          </a:xfrm>
        </p:spPr>
        <p:txBody>
          <a:bodyPr rtlCol="0">
            <a:normAutofit/>
          </a:bodyPr>
          <a:lstStyle/>
          <a:p>
            <a:pPr algn="l" rtl="0"/>
            <a:r>
              <a:rPr lang="ko-KR" altLang="en-US" sz="4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개발 내용 </a:t>
            </a:r>
            <a:r>
              <a:rPr lang="ko-KR" altLang="en-US" sz="27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얼굴형 측정 모델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AEF8DFCE-E491-FBBC-11ED-4A9A92CD07AE}"/>
              </a:ext>
            </a:extLst>
          </p:cNvPr>
          <p:cNvSpPr txBox="1">
            <a:spLocks/>
          </p:cNvSpPr>
          <p:nvPr/>
        </p:nvSpPr>
        <p:spPr>
          <a:xfrm>
            <a:off x="1471576" y="4008197"/>
            <a:ext cx="9564724" cy="1050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사전 학습된 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EfficientNetB4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모델을 기반으로 딥러닝 모델을 구축</a:t>
            </a:r>
            <a:endParaRPr lang="en-US" altLang="ko-KR" sz="2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D9D5215-C861-3E07-B2AC-7D8CF215F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072" y="2043634"/>
            <a:ext cx="5400294" cy="196456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112B733-DC56-5300-51A3-A0B29DCE3919}"/>
              </a:ext>
            </a:extLst>
          </p:cNvPr>
          <p:cNvSpPr txBox="1">
            <a:spLocks/>
          </p:cNvSpPr>
          <p:nvPr/>
        </p:nvSpPr>
        <p:spPr>
          <a:xfrm>
            <a:off x="1471576" y="4875962"/>
            <a:ext cx="9564724" cy="1050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하트형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4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긴형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타원형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4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둥근형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사각형의 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가지 얼굴형으로 분류하였고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훈련 정확도 약 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99%,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테스트 정확도 약 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75%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달성</a:t>
            </a:r>
            <a:endParaRPr lang="en-US" altLang="ko-KR" sz="2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2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71840-0CA2-5C62-C0E1-B84D7C62F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F40AB-4E33-89C6-7700-23525251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576" y="813808"/>
            <a:ext cx="7351790" cy="963126"/>
          </a:xfrm>
        </p:spPr>
        <p:txBody>
          <a:bodyPr rtlCol="0">
            <a:normAutofit/>
          </a:bodyPr>
          <a:lstStyle/>
          <a:p>
            <a:pPr algn="l" rtl="0"/>
            <a:r>
              <a:rPr lang="ko-KR" altLang="en-US" sz="4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개발 내용 </a:t>
            </a:r>
            <a:r>
              <a:rPr lang="ko-KR" altLang="en-US" sz="27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체형 측정 모델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199B02CF-EFBA-09E0-7092-021F824D0B37}"/>
              </a:ext>
            </a:extLst>
          </p:cNvPr>
          <p:cNvSpPr txBox="1">
            <a:spLocks/>
          </p:cNvSpPr>
          <p:nvPr/>
        </p:nvSpPr>
        <p:spPr>
          <a:xfrm>
            <a:off x="1471576" y="2534997"/>
            <a:ext cx="9564724" cy="1050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 </a:t>
            </a:r>
            <a:r>
              <a:rPr lang="en-US" altLang="ko-KR" sz="24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MediaPipe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라이브러리를 활용하여 신체 부위의 </a:t>
            </a:r>
            <a:r>
              <a:rPr lang="en-US" altLang="ko-KR" sz="24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KeyPoint</a:t>
            </a:r>
            <a:endParaRPr lang="en-US" altLang="ko-KR" sz="2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좌표를 추출</a:t>
            </a:r>
            <a:endParaRPr lang="en-US" altLang="ko-KR" sz="2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CE2D8B9-A0B2-014D-B0C2-411B0D59F3BC}"/>
              </a:ext>
            </a:extLst>
          </p:cNvPr>
          <p:cNvSpPr txBox="1">
            <a:spLocks/>
          </p:cNvSpPr>
          <p:nvPr/>
        </p:nvSpPr>
        <p:spPr>
          <a:xfrm>
            <a:off x="1471576" y="3585693"/>
            <a:ext cx="9653624" cy="1050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한국인 신체 데이터와 추출된 </a:t>
            </a:r>
            <a:r>
              <a:rPr lang="en-US" altLang="ko-KR" sz="24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KeyPoint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비교하여 허리 위치를 추정</a:t>
            </a:r>
            <a:endParaRPr lang="en-US" altLang="ko-KR" sz="2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D1884C4-5E20-A67C-DF40-A006317A8B25}"/>
              </a:ext>
            </a:extLst>
          </p:cNvPr>
          <p:cNvSpPr txBox="1">
            <a:spLocks/>
          </p:cNvSpPr>
          <p:nvPr/>
        </p:nvSpPr>
        <p:spPr>
          <a:xfrm>
            <a:off x="1471576" y="4636389"/>
            <a:ext cx="9653624" cy="1050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어깨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가슴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허리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엉덩이 너비를 측정하여 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가지의 체형으로 분류</a:t>
            </a:r>
            <a:endParaRPr lang="en-US" altLang="ko-KR" sz="2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74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5DB9A-DFE3-2CB7-1E05-DF7F3A6A3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0977A-14A5-AC60-D4F9-7FE8721E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576" y="813808"/>
            <a:ext cx="7351790" cy="963126"/>
          </a:xfrm>
        </p:spPr>
        <p:txBody>
          <a:bodyPr rtlCol="0">
            <a:normAutofit/>
          </a:bodyPr>
          <a:lstStyle/>
          <a:p>
            <a:pPr algn="l" rtl="0"/>
            <a:r>
              <a:rPr lang="ko-KR" altLang="en-US" sz="4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개발 내용 </a:t>
            </a:r>
            <a:r>
              <a:rPr lang="ko-KR" altLang="en-US" sz="27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패션 추천 모델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78828AAF-DE89-2134-C8F3-05D76A33E5AE}"/>
              </a:ext>
            </a:extLst>
          </p:cNvPr>
          <p:cNvSpPr txBox="1">
            <a:spLocks/>
          </p:cNvSpPr>
          <p:nvPr/>
        </p:nvSpPr>
        <p:spPr>
          <a:xfrm>
            <a:off x="1471576" y="2039696"/>
            <a:ext cx="9564724" cy="1910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 2019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연도별 패션 선호도 파악 및 추천 데이터를 사용하여 사용자가 선호하는 패션 스타일에 따라 퍼스널 컬러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얼굴형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체형을 유추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941B30F-4F41-2302-F009-E644F5AA456C}"/>
              </a:ext>
            </a:extLst>
          </p:cNvPr>
          <p:cNvSpPr txBox="1">
            <a:spLocks/>
          </p:cNvSpPr>
          <p:nvPr/>
        </p:nvSpPr>
        <p:spPr>
          <a:xfrm>
            <a:off x="1471576" y="3614038"/>
            <a:ext cx="9653624" cy="1700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 Random Forest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알고리즘을 사용하여 학습하였고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남성 데이터의 훈련 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RMSE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0.304,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테스트 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RMSE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0.759,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여성 데이터의 경우 훈련 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RMSE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0.312,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테스트 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RMSE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0.773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달성</a:t>
            </a:r>
            <a:endParaRPr lang="en-US" altLang="ko-KR" sz="2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27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A3368-4369-949E-25C0-A8069C98A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32C23-44A0-2478-8B43-14D564FF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576" y="813808"/>
            <a:ext cx="2954374" cy="963126"/>
          </a:xfrm>
        </p:spPr>
        <p:txBody>
          <a:bodyPr rtlCol="0">
            <a:normAutofit/>
          </a:bodyPr>
          <a:lstStyle/>
          <a:p>
            <a:pPr algn="l" rtl="0"/>
            <a:r>
              <a:rPr lang="ko-KR" altLang="en-US" sz="4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서비스 요약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80587C9-C381-E4D8-E8F4-86C75AA7492D}"/>
              </a:ext>
            </a:extLst>
          </p:cNvPr>
          <p:cNvSpPr txBox="1">
            <a:spLocks/>
          </p:cNvSpPr>
          <p:nvPr/>
        </p:nvSpPr>
        <p:spPr>
          <a:xfrm>
            <a:off x="2353955" y="1914780"/>
            <a:ext cx="7503892" cy="829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사진 등록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or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신체적 특성 입력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A42F2CA9-4364-B2FA-1044-5F64C3A37B37}"/>
              </a:ext>
            </a:extLst>
          </p:cNvPr>
          <p:cNvSpPr/>
          <p:nvPr/>
        </p:nvSpPr>
        <p:spPr>
          <a:xfrm>
            <a:off x="5820984" y="2863673"/>
            <a:ext cx="530225" cy="924102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00F1D47-4BB3-93AE-6C5C-EF43DF06F215}"/>
              </a:ext>
            </a:extLst>
          </p:cNvPr>
          <p:cNvSpPr txBox="1">
            <a:spLocks/>
          </p:cNvSpPr>
          <p:nvPr/>
        </p:nvSpPr>
        <p:spPr>
          <a:xfrm>
            <a:off x="2542563" y="4844696"/>
            <a:ext cx="7126677" cy="829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추천 패션 아이템 및 특징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A7FFE2E-6AEE-AE6B-BB67-41B5B2BA880D}"/>
              </a:ext>
            </a:extLst>
          </p:cNvPr>
          <p:cNvSpPr txBox="1">
            <a:spLocks/>
          </p:cNvSpPr>
          <p:nvPr/>
        </p:nvSpPr>
        <p:spPr>
          <a:xfrm>
            <a:off x="2522759" y="3863955"/>
            <a:ext cx="7126677" cy="742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신체적 특성 분석 결과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CB50CCA-345B-E800-0983-4C759B1729DB}"/>
              </a:ext>
            </a:extLst>
          </p:cNvPr>
          <p:cNvSpPr txBox="1">
            <a:spLocks/>
          </p:cNvSpPr>
          <p:nvPr/>
        </p:nvSpPr>
        <p:spPr>
          <a:xfrm>
            <a:off x="2522760" y="4368800"/>
            <a:ext cx="7126677" cy="829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441025101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documentManagement/types"/>
    <ds:schemaRef ds:uri="http://purl.org/dc/terms/"/>
    <ds:schemaRef ds:uri="http://schemas.microsoft.com/sharepoint/v3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230e9df3-be65-4c73-a93b-d1236ebd677e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미니멀한 영업 프레젠테이션</Template>
  <TotalTime>182</TotalTime>
  <Words>348</Words>
  <Application>Microsoft Office PowerPoint</Application>
  <PresentationFormat>와이드스크린</PresentationFormat>
  <Paragraphs>49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Pretendard</vt:lpstr>
      <vt:lpstr>맑은 고딕</vt:lpstr>
      <vt:lpstr>배달의민족 한나체 Pro OTF</vt:lpstr>
      <vt:lpstr>Arial</vt:lpstr>
      <vt:lpstr>모노라인</vt:lpstr>
      <vt:lpstr>개인의 특성 기반 패션 추천 시스템</vt:lpstr>
      <vt:lpstr>목차</vt:lpstr>
      <vt:lpstr>개발 배경</vt:lpstr>
      <vt:lpstr>개발 목표</vt:lpstr>
      <vt:lpstr>개발 내용 퍼스널 컬러 측정 모델</vt:lpstr>
      <vt:lpstr>개발 내용 얼굴형 측정 모델</vt:lpstr>
      <vt:lpstr>개발 내용 체형 측정 모델</vt:lpstr>
      <vt:lpstr>개발 내용 패션 추천 모델</vt:lpstr>
      <vt:lpstr>서비스 요약</vt:lpstr>
      <vt:lpstr>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이성훈</dc:creator>
  <cp:lastModifiedBy>이성훈</cp:lastModifiedBy>
  <cp:revision>4</cp:revision>
  <dcterms:created xsi:type="dcterms:W3CDTF">2024-10-25T09:36:03Z</dcterms:created>
  <dcterms:modified xsi:type="dcterms:W3CDTF">2024-10-30T07:35:54Z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