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2" r:id="rId3"/>
    <p:sldId id="271" r:id="rId4"/>
    <p:sldId id="290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4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FD9A0A1-D89F-4C4F-167A-929542933D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7779" y="1"/>
            <a:ext cx="4486105" cy="2400300"/>
          </a:xfrm>
          <a:custGeom>
            <a:avLst/>
            <a:gdLst>
              <a:gd name="connsiteX0" fmla="*/ 0 w 4486105"/>
              <a:gd name="connsiteY0" fmla="*/ 0 h 2400300"/>
              <a:gd name="connsiteX1" fmla="*/ 4486105 w 4486105"/>
              <a:gd name="connsiteY1" fmla="*/ 0 h 2400300"/>
              <a:gd name="connsiteX2" fmla="*/ 4486105 w 4486105"/>
              <a:gd name="connsiteY2" fmla="*/ 2400300 h 2400300"/>
              <a:gd name="connsiteX3" fmla="*/ 0 w 4486105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6105" h="2400300">
                <a:moveTo>
                  <a:pt x="0" y="0"/>
                </a:moveTo>
                <a:lnTo>
                  <a:pt x="4486105" y="0"/>
                </a:lnTo>
                <a:lnTo>
                  <a:pt x="4486105" y="2400300"/>
                </a:lnTo>
                <a:lnTo>
                  <a:pt x="0" y="2400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490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0C763D-8E98-D8F6-ABB2-EED2F4CDA9F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3918" y="466877"/>
            <a:ext cx="2343734" cy="4333724"/>
          </a:xfrm>
          <a:custGeom>
            <a:avLst/>
            <a:gdLst>
              <a:gd name="connsiteX0" fmla="*/ 0 w 2343734"/>
              <a:gd name="connsiteY0" fmla="*/ 0 h 4333724"/>
              <a:gd name="connsiteX1" fmla="*/ 2343734 w 2343734"/>
              <a:gd name="connsiteY1" fmla="*/ 0 h 4333724"/>
              <a:gd name="connsiteX2" fmla="*/ 2343734 w 2343734"/>
              <a:gd name="connsiteY2" fmla="*/ 4333724 h 4333724"/>
              <a:gd name="connsiteX3" fmla="*/ 0 w 2343734"/>
              <a:gd name="connsiteY3" fmla="*/ 4333724 h 433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734" h="4333724">
                <a:moveTo>
                  <a:pt x="0" y="0"/>
                </a:moveTo>
                <a:lnTo>
                  <a:pt x="2343734" y="0"/>
                </a:lnTo>
                <a:lnTo>
                  <a:pt x="2343734" y="4333724"/>
                </a:lnTo>
                <a:lnTo>
                  <a:pt x="0" y="43337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7899F6A-1743-9473-AFDE-A1FB028DC9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33884" y="2046356"/>
            <a:ext cx="2496015" cy="4811644"/>
          </a:xfrm>
          <a:custGeom>
            <a:avLst/>
            <a:gdLst>
              <a:gd name="connsiteX0" fmla="*/ 0 w 2496015"/>
              <a:gd name="connsiteY0" fmla="*/ 0 h 4811644"/>
              <a:gd name="connsiteX1" fmla="*/ 2496015 w 2496015"/>
              <a:gd name="connsiteY1" fmla="*/ 0 h 4811644"/>
              <a:gd name="connsiteX2" fmla="*/ 2496015 w 2496015"/>
              <a:gd name="connsiteY2" fmla="*/ 4811644 h 4811644"/>
              <a:gd name="connsiteX3" fmla="*/ 0 w 2496015"/>
              <a:gd name="connsiteY3" fmla="*/ 4811644 h 481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6015" h="4811644">
                <a:moveTo>
                  <a:pt x="0" y="0"/>
                </a:moveTo>
                <a:lnTo>
                  <a:pt x="2496015" y="0"/>
                </a:lnTo>
                <a:lnTo>
                  <a:pt x="2496015" y="4811644"/>
                </a:lnTo>
                <a:lnTo>
                  <a:pt x="0" y="4811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960CF8-679E-775C-83A1-76CAC2F002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3918" y="5168900"/>
            <a:ext cx="2343734" cy="1689100"/>
          </a:xfrm>
          <a:custGeom>
            <a:avLst/>
            <a:gdLst>
              <a:gd name="connsiteX0" fmla="*/ 0 w 2343734"/>
              <a:gd name="connsiteY0" fmla="*/ 0 h 1689100"/>
              <a:gd name="connsiteX1" fmla="*/ 2343734 w 2343734"/>
              <a:gd name="connsiteY1" fmla="*/ 0 h 1689100"/>
              <a:gd name="connsiteX2" fmla="*/ 2343734 w 2343734"/>
              <a:gd name="connsiteY2" fmla="*/ 1689100 h 1689100"/>
              <a:gd name="connsiteX3" fmla="*/ 0 w 2343734"/>
              <a:gd name="connsiteY3" fmla="*/ 16891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734" h="1689100">
                <a:moveTo>
                  <a:pt x="0" y="0"/>
                </a:moveTo>
                <a:lnTo>
                  <a:pt x="2343734" y="0"/>
                </a:lnTo>
                <a:lnTo>
                  <a:pt x="2343734" y="1689100"/>
                </a:lnTo>
                <a:lnTo>
                  <a:pt x="0" y="16891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3668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A1C149-D4B6-F790-E253-08EF6AF156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3918" y="2191980"/>
            <a:ext cx="6778082" cy="4672121"/>
          </a:xfrm>
          <a:custGeom>
            <a:avLst/>
            <a:gdLst>
              <a:gd name="connsiteX0" fmla="*/ 0 w 6778082"/>
              <a:gd name="connsiteY0" fmla="*/ 0 h 4672121"/>
              <a:gd name="connsiteX1" fmla="*/ 6778082 w 6778082"/>
              <a:gd name="connsiteY1" fmla="*/ 0 h 4672121"/>
              <a:gd name="connsiteX2" fmla="*/ 6778082 w 6778082"/>
              <a:gd name="connsiteY2" fmla="*/ 4672121 h 4672121"/>
              <a:gd name="connsiteX3" fmla="*/ 0 w 6778082"/>
              <a:gd name="connsiteY3" fmla="*/ 4672121 h 467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8082" h="4672121">
                <a:moveTo>
                  <a:pt x="0" y="0"/>
                </a:moveTo>
                <a:lnTo>
                  <a:pt x="6778082" y="0"/>
                </a:lnTo>
                <a:lnTo>
                  <a:pt x="6778082" y="4672121"/>
                </a:lnTo>
                <a:lnTo>
                  <a:pt x="0" y="46721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6682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62FFB6-7EC3-72C6-E8BA-7B330BA95D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176" y="0"/>
            <a:ext cx="11725825" cy="6858000"/>
          </a:xfrm>
          <a:custGeom>
            <a:avLst/>
            <a:gdLst>
              <a:gd name="connsiteX0" fmla="*/ 0 w 11725825"/>
              <a:gd name="connsiteY0" fmla="*/ 0 h 6858000"/>
              <a:gd name="connsiteX1" fmla="*/ 11725825 w 11725825"/>
              <a:gd name="connsiteY1" fmla="*/ 0 h 6858000"/>
              <a:gd name="connsiteX2" fmla="*/ 11725825 w 11725825"/>
              <a:gd name="connsiteY2" fmla="*/ 6858000 h 6858000"/>
              <a:gd name="connsiteX3" fmla="*/ 0 w 11725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5825" h="6858000">
                <a:moveTo>
                  <a:pt x="0" y="0"/>
                </a:moveTo>
                <a:lnTo>
                  <a:pt x="11725825" y="0"/>
                </a:lnTo>
                <a:lnTo>
                  <a:pt x="117258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8466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F346D9-EB36-0D1A-CA58-E5987C43C9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20729" y="1695450"/>
            <a:ext cx="4875271" cy="5162550"/>
          </a:xfrm>
          <a:custGeom>
            <a:avLst/>
            <a:gdLst>
              <a:gd name="connsiteX0" fmla="*/ 1883122 w 4875271"/>
              <a:gd name="connsiteY0" fmla="*/ 0 h 5162550"/>
              <a:gd name="connsiteX1" fmla="*/ 4875271 w 4875271"/>
              <a:gd name="connsiteY1" fmla="*/ 0 h 5162550"/>
              <a:gd name="connsiteX2" fmla="*/ 2992149 w 4875271"/>
              <a:gd name="connsiteY2" fmla="*/ 5162550 h 5162550"/>
              <a:gd name="connsiteX3" fmla="*/ 0 w 4875271"/>
              <a:gd name="connsiteY3" fmla="*/ 5162550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271" h="5162550">
                <a:moveTo>
                  <a:pt x="1883122" y="0"/>
                </a:moveTo>
                <a:lnTo>
                  <a:pt x="4875271" y="0"/>
                </a:lnTo>
                <a:lnTo>
                  <a:pt x="2992149" y="5162550"/>
                </a:lnTo>
                <a:lnTo>
                  <a:pt x="0" y="5162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930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94355DC-886D-ED8B-ED66-48C4F1FE31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15144" y="2574140"/>
            <a:ext cx="2241756" cy="2226460"/>
          </a:xfrm>
          <a:custGeom>
            <a:avLst/>
            <a:gdLst>
              <a:gd name="connsiteX0" fmla="*/ 0 w 2241756"/>
              <a:gd name="connsiteY0" fmla="*/ 0 h 2226460"/>
              <a:gd name="connsiteX1" fmla="*/ 2241756 w 2241756"/>
              <a:gd name="connsiteY1" fmla="*/ 0 h 2226460"/>
              <a:gd name="connsiteX2" fmla="*/ 2241756 w 2241756"/>
              <a:gd name="connsiteY2" fmla="*/ 2226460 h 2226460"/>
              <a:gd name="connsiteX3" fmla="*/ 0 w 2241756"/>
              <a:gd name="connsiteY3" fmla="*/ 2226460 h 222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756" h="2226460">
                <a:moveTo>
                  <a:pt x="0" y="0"/>
                </a:moveTo>
                <a:lnTo>
                  <a:pt x="2241756" y="0"/>
                </a:lnTo>
                <a:lnTo>
                  <a:pt x="2241756" y="2226460"/>
                </a:lnTo>
                <a:lnTo>
                  <a:pt x="0" y="22264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53DA3A-9268-CA59-7473-13E0B8D142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84165" y="2574140"/>
            <a:ext cx="2241756" cy="2226460"/>
          </a:xfrm>
          <a:custGeom>
            <a:avLst/>
            <a:gdLst>
              <a:gd name="connsiteX0" fmla="*/ 0 w 2241756"/>
              <a:gd name="connsiteY0" fmla="*/ 0 h 2226460"/>
              <a:gd name="connsiteX1" fmla="*/ 2241756 w 2241756"/>
              <a:gd name="connsiteY1" fmla="*/ 0 h 2226460"/>
              <a:gd name="connsiteX2" fmla="*/ 2241756 w 2241756"/>
              <a:gd name="connsiteY2" fmla="*/ 2226460 h 2226460"/>
              <a:gd name="connsiteX3" fmla="*/ 0 w 2241756"/>
              <a:gd name="connsiteY3" fmla="*/ 2226460 h 222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756" h="2226460">
                <a:moveTo>
                  <a:pt x="0" y="0"/>
                </a:moveTo>
                <a:lnTo>
                  <a:pt x="2241756" y="0"/>
                </a:lnTo>
                <a:lnTo>
                  <a:pt x="2241756" y="2226460"/>
                </a:lnTo>
                <a:lnTo>
                  <a:pt x="0" y="22264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BACA45-B444-F2D1-BACF-3EFAB6F5E0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53186" y="2574140"/>
            <a:ext cx="2241756" cy="2226460"/>
          </a:xfrm>
          <a:custGeom>
            <a:avLst/>
            <a:gdLst>
              <a:gd name="connsiteX0" fmla="*/ 0 w 2241756"/>
              <a:gd name="connsiteY0" fmla="*/ 0 h 2226460"/>
              <a:gd name="connsiteX1" fmla="*/ 2241756 w 2241756"/>
              <a:gd name="connsiteY1" fmla="*/ 0 h 2226460"/>
              <a:gd name="connsiteX2" fmla="*/ 2241756 w 2241756"/>
              <a:gd name="connsiteY2" fmla="*/ 2226460 h 2226460"/>
              <a:gd name="connsiteX3" fmla="*/ 0 w 2241756"/>
              <a:gd name="connsiteY3" fmla="*/ 2226460 h 222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756" h="2226460">
                <a:moveTo>
                  <a:pt x="0" y="0"/>
                </a:moveTo>
                <a:lnTo>
                  <a:pt x="2241756" y="0"/>
                </a:lnTo>
                <a:lnTo>
                  <a:pt x="2241756" y="2226460"/>
                </a:lnTo>
                <a:lnTo>
                  <a:pt x="0" y="22264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45015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2DA3F4-68AE-5AD3-74A2-2E6D70E09C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33455" y="1717457"/>
            <a:ext cx="3505408" cy="3505408"/>
          </a:xfrm>
          <a:custGeom>
            <a:avLst/>
            <a:gdLst>
              <a:gd name="connsiteX0" fmla="*/ 1752704 w 3505408"/>
              <a:gd name="connsiteY0" fmla="*/ 0 h 3505408"/>
              <a:gd name="connsiteX1" fmla="*/ 3505408 w 3505408"/>
              <a:gd name="connsiteY1" fmla="*/ 1752704 h 3505408"/>
              <a:gd name="connsiteX2" fmla="*/ 1752704 w 3505408"/>
              <a:gd name="connsiteY2" fmla="*/ 3505408 h 3505408"/>
              <a:gd name="connsiteX3" fmla="*/ 0 w 3505408"/>
              <a:gd name="connsiteY3" fmla="*/ 1752704 h 3505408"/>
              <a:gd name="connsiteX4" fmla="*/ 1752704 w 3505408"/>
              <a:gd name="connsiteY4" fmla="*/ 0 h 350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408" h="3505408">
                <a:moveTo>
                  <a:pt x="1752704" y="0"/>
                </a:moveTo>
                <a:cubicBezTo>
                  <a:pt x="2720696" y="0"/>
                  <a:pt x="3505408" y="784712"/>
                  <a:pt x="3505408" y="1752704"/>
                </a:cubicBezTo>
                <a:cubicBezTo>
                  <a:pt x="3505408" y="2720696"/>
                  <a:pt x="2720696" y="3505408"/>
                  <a:pt x="1752704" y="3505408"/>
                </a:cubicBezTo>
                <a:cubicBezTo>
                  <a:pt x="784712" y="3505408"/>
                  <a:pt x="0" y="2720696"/>
                  <a:pt x="0" y="1752704"/>
                </a:cubicBezTo>
                <a:cubicBezTo>
                  <a:pt x="0" y="784712"/>
                  <a:pt x="784712" y="0"/>
                  <a:pt x="17527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56158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2F5B8B-FB06-A1BB-0C45-B1178E585B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1714" y="438885"/>
            <a:ext cx="6065318" cy="6052945"/>
          </a:xfrm>
          <a:custGeom>
            <a:avLst/>
            <a:gdLst>
              <a:gd name="connsiteX0" fmla="*/ 5398568 w 6065318"/>
              <a:gd name="connsiteY0" fmla="*/ 1215746 h 6052945"/>
              <a:gd name="connsiteX1" fmla="*/ 6065318 w 6065318"/>
              <a:gd name="connsiteY1" fmla="*/ 1215746 h 6052945"/>
              <a:gd name="connsiteX2" fmla="*/ 6065318 w 6065318"/>
              <a:gd name="connsiteY2" fmla="*/ 4361716 h 6052945"/>
              <a:gd name="connsiteX3" fmla="*/ 5398568 w 6065318"/>
              <a:gd name="connsiteY3" fmla="*/ 4361716 h 6052945"/>
              <a:gd name="connsiteX4" fmla="*/ 3239142 w 6065318"/>
              <a:gd name="connsiteY4" fmla="*/ 1215745 h 6052945"/>
              <a:gd name="connsiteX5" fmla="*/ 3905892 w 6065318"/>
              <a:gd name="connsiteY5" fmla="*/ 1215745 h 6052945"/>
              <a:gd name="connsiteX6" fmla="*/ 3905892 w 6065318"/>
              <a:gd name="connsiteY6" fmla="*/ 6052945 h 6052945"/>
              <a:gd name="connsiteX7" fmla="*/ 3239142 w 6065318"/>
              <a:gd name="connsiteY7" fmla="*/ 6052945 h 6052945"/>
              <a:gd name="connsiteX8" fmla="*/ 1079714 w 6065318"/>
              <a:gd name="connsiteY8" fmla="*/ 1215745 h 6052945"/>
              <a:gd name="connsiteX9" fmla="*/ 1746464 w 6065318"/>
              <a:gd name="connsiteY9" fmla="*/ 1215745 h 6052945"/>
              <a:gd name="connsiteX10" fmla="*/ 1746464 w 6065318"/>
              <a:gd name="connsiteY10" fmla="*/ 6052945 h 6052945"/>
              <a:gd name="connsiteX11" fmla="*/ 1079714 w 6065318"/>
              <a:gd name="connsiteY11" fmla="*/ 6052945 h 6052945"/>
              <a:gd name="connsiteX12" fmla="*/ 0 w 6065318"/>
              <a:gd name="connsiteY12" fmla="*/ 1215745 h 6052945"/>
              <a:gd name="connsiteX13" fmla="*/ 666750 w 6065318"/>
              <a:gd name="connsiteY13" fmla="*/ 1215745 h 6052945"/>
              <a:gd name="connsiteX14" fmla="*/ 666750 w 6065318"/>
              <a:gd name="connsiteY14" fmla="*/ 4361716 h 6052945"/>
              <a:gd name="connsiteX15" fmla="*/ 0 w 6065318"/>
              <a:gd name="connsiteY15" fmla="*/ 4361716 h 6052945"/>
              <a:gd name="connsiteX16" fmla="*/ 4318856 w 6065318"/>
              <a:gd name="connsiteY16" fmla="*/ 0 h 6052945"/>
              <a:gd name="connsiteX17" fmla="*/ 4985606 w 6065318"/>
              <a:gd name="connsiteY17" fmla="*/ 0 h 6052945"/>
              <a:gd name="connsiteX18" fmla="*/ 4985606 w 6065318"/>
              <a:gd name="connsiteY18" fmla="*/ 4361716 h 6052945"/>
              <a:gd name="connsiteX19" fmla="*/ 4318856 w 6065318"/>
              <a:gd name="connsiteY19" fmla="*/ 4361716 h 6052945"/>
              <a:gd name="connsiteX20" fmla="*/ 2159428 w 6065318"/>
              <a:gd name="connsiteY20" fmla="*/ 0 h 6052945"/>
              <a:gd name="connsiteX21" fmla="*/ 2826178 w 6065318"/>
              <a:gd name="connsiteY21" fmla="*/ 0 h 6052945"/>
              <a:gd name="connsiteX22" fmla="*/ 2826178 w 6065318"/>
              <a:gd name="connsiteY22" fmla="*/ 4361716 h 6052945"/>
              <a:gd name="connsiteX23" fmla="*/ 2159428 w 6065318"/>
              <a:gd name="connsiteY23" fmla="*/ 4361716 h 605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65318" h="6052945">
                <a:moveTo>
                  <a:pt x="5398568" y="1215746"/>
                </a:moveTo>
                <a:lnTo>
                  <a:pt x="6065318" y="1215746"/>
                </a:lnTo>
                <a:lnTo>
                  <a:pt x="6065318" y="4361716"/>
                </a:lnTo>
                <a:lnTo>
                  <a:pt x="5398568" y="4361716"/>
                </a:lnTo>
                <a:close/>
                <a:moveTo>
                  <a:pt x="3239142" y="1215745"/>
                </a:moveTo>
                <a:lnTo>
                  <a:pt x="3905892" y="1215745"/>
                </a:lnTo>
                <a:lnTo>
                  <a:pt x="3905892" y="6052945"/>
                </a:lnTo>
                <a:lnTo>
                  <a:pt x="3239142" y="6052945"/>
                </a:lnTo>
                <a:close/>
                <a:moveTo>
                  <a:pt x="1079714" y="1215745"/>
                </a:moveTo>
                <a:lnTo>
                  <a:pt x="1746464" y="1215745"/>
                </a:lnTo>
                <a:lnTo>
                  <a:pt x="1746464" y="6052945"/>
                </a:lnTo>
                <a:lnTo>
                  <a:pt x="1079714" y="6052945"/>
                </a:lnTo>
                <a:close/>
                <a:moveTo>
                  <a:pt x="0" y="1215745"/>
                </a:moveTo>
                <a:lnTo>
                  <a:pt x="666750" y="1215745"/>
                </a:lnTo>
                <a:lnTo>
                  <a:pt x="666750" y="4361716"/>
                </a:lnTo>
                <a:lnTo>
                  <a:pt x="0" y="4361716"/>
                </a:lnTo>
                <a:close/>
                <a:moveTo>
                  <a:pt x="4318856" y="0"/>
                </a:moveTo>
                <a:lnTo>
                  <a:pt x="4985606" y="0"/>
                </a:lnTo>
                <a:lnTo>
                  <a:pt x="4985606" y="4361716"/>
                </a:lnTo>
                <a:lnTo>
                  <a:pt x="4318856" y="4361716"/>
                </a:lnTo>
                <a:close/>
                <a:moveTo>
                  <a:pt x="2159428" y="0"/>
                </a:moveTo>
                <a:lnTo>
                  <a:pt x="2826178" y="0"/>
                </a:lnTo>
                <a:lnTo>
                  <a:pt x="2826178" y="4361716"/>
                </a:lnTo>
                <a:lnTo>
                  <a:pt x="2159428" y="436171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25797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41322-7B44-F837-44FF-A6ACFF446F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84752" y="0"/>
            <a:ext cx="5762434" cy="6858000"/>
          </a:xfrm>
          <a:custGeom>
            <a:avLst/>
            <a:gdLst>
              <a:gd name="connsiteX0" fmla="*/ 0 w 5762434"/>
              <a:gd name="connsiteY0" fmla="*/ 0 h 6858000"/>
              <a:gd name="connsiteX1" fmla="*/ 5762434 w 5762434"/>
              <a:gd name="connsiteY1" fmla="*/ 0 h 6858000"/>
              <a:gd name="connsiteX2" fmla="*/ 5762434 w 5762434"/>
              <a:gd name="connsiteY2" fmla="*/ 6858000 h 6858000"/>
              <a:gd name="connsiteX3" fmla="*/ 0 w 57624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2434" h="6858000">
                <a:moveTo>
                  <a:pt x="0" y="0"/>
                </a:moveTo>
                <a:lnTo>
                  <a:pt x="5762434" y="0"/>
                </a:lnTo>
                <a:lnTo>
                  <a:pt x="576243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68536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29BFDA-629B-FDE7-A2E4-8EA3F5515B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1926" y="366712"/>
            <a:ext cx="4971137" cy="6491288"/>
          </a:xfrm>
          <a:custGeom>
            <a:avLst/>
            <a:gdLst>
              <a:gd name="connsiteX0" fmla="*/ 0 w 4971137"/>
              <a:gd name="connsiteY0" fmla="*/ 0 h 6491288"/>
              <a:gd name="connsiteX1" fmla="*/ 4971137 w 4971137"/>
              <a:gd name="connsiteY1" fmla="*/ 0 h 6491288"/>
              <a:gd name="connsiteX2" fmla="*/ 4971137 w 4971137"/>
              <a:gd name="connsiteY2" fmla="*/ 6491288 h 6491288"/>
              <a:gd name="connsiteX3" fmla="*/ 0 w 4971137"/>
              <a:gd name="connsiteY3" fmla="*/ 6491288 h 649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137" h="6491288">
                <a:moveTo>
                  <a:pt x="0" y="0"/>
                </a:moveTo>
                <a:lnTo>
                  <a:pt x="4971137" y="0"/>
                </a:lnTo>
                <a:lnTo>
                  <a:pt x="4971137" y="6491288"/>
                </a:lnTo>
                <a:lnTo>
                  <a:pt x="0" y="64912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C2D8C-6180-87E9-B57B-123FBAE6AC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602261" y="366712"/>
            <a:ext cx="1589738" cy="1375964"/>
          </a:xfrm>
          <a:custGeom>
            <a:avLst/>
            <a:gdLst>
              <a:gd name="connsiteX0" fmla="*/ 0 w 1589738"/>
              <a:gd name="connsiteY0" fmla="*/ 0 h 1375964"/>
              <a:gd name="connsiteX1" fmla="*/ 1589738 w 1589738"/>
              <a:gd name="connsiteY1" fmla="*/ 0 h 1375964"/>
              <a:gd name="connsiteX2" fmla="*/ 1589738 w 1589738"/>
              <a:gd name="connsiteY2" fmla="*/ 1375964 h 1375964"/>
              <a:gd name="connsiteX3" fmla="*/ 0 w 1589738"/>
              <a:gd name="connsiteY3" fmla="*/ 1375964 h 137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738" h="1375964">
                <a:moveTo>
                  <a:pt x="0" y="0"/>
                </a:moveTo>
                <a:lnTo>
                  <a:pt x="1589738" y="0"/>
                </a:lnTo>
                <a:lnTo>
                  <a:pt x="1589738" y="1375964"/>
                </a:lnTo>
                <a:lnTo>
                  <a:pt x="0" y="13759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459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CDFE27-6BD6-F0A3-BEC1-509476CA642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9937" y="1581004"/>
            <a:ext cx="11022061" cy="5276996"/>
          </a:xfrm>
          <a:custGeom>
            <a:avLst/>
            <a:gdLst>
              <a:gd name="connsiteX0" fmla="*/ 0 w 11022061"/>
              <a:gd name="connsiteY0" fmla="*/ 0 h 5276996"/>
              <a:gd name="connsiteX1" fmla="*/ 11022061 w 11022061"/>
              <a:gd name="connsiteY1" fmla="*/ 0 h 5276996"/>
              <a:gd name="connsiteX2" fmla="*/ 11022061 w 11022061"/>
              <a:gd name="connsiteY2" fmla="*/ 5276996 h 5276996"/>
              <a:gd name="connsiteX3" fmla="*/ 0 w 11022061"/>
              <a:gd name="connsiteY3" fmla="*/ 5276996 h 527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2061" h="5276996">
                <a:moveTo>
                  <a:pt x="0" y="0"/>
                </a:moveTo>
                <a:lnTo>
                  <a:pt x="11022061" y="0"/>
                </a:lnTo>
                <a:lnTo>
                  <a:pt x="11022061" y="5276996"/>
                </a:lnTo>
                <a:lnTo>
                  <a:pt x="0" y="52769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0017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8BA2AF0-E199-DC02-2250-5DF08841953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59674" y="3637389"/>
            <a:ext cx="10657995" cy="3225481"/>
          </a:xfrm>
          <a:custGeom>
            <a:avLst/>
            <a:gdLst>
              <a:gd name="connsiteX0" fmla="*/ 0 w 10657995"/>
              <a:gd name="connsiteY0" fmla="*/ 0 h 3225481"/>
              <a:gd name="connsiteX1" fmla="*/ 10657995 w 10657995"/>
              <a:gd name="connsiteY1" fmla="*/ 0 h 3225481"/>
              <a:gd name="connsiteX2" fmla="*/ 10657995 w 10657995"/>
              <a:gd name="connsiteY2" fmla="*/ 3225481 h 3225481"/>
              <a:gd name="connsiteX3" fmla="*/ 0 w 10657995"/>
              <a:gd name="connsiteY3" fmla="*/ 3225481 h 322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7995" h="3225481">
                <a:moveTo>
                  <a:pt x="0" y="0"/>
                </a:moveTo>
                <a:lnTo>
                  <a:pt x="10657995" y="0"/>
                </a:lnTo>
                <a:lnTo>
                  <a:pt x="10657995" y="3225481"/>
                </a:lnTo>
                <a:lnTo>
                  <a:pt x="0" y="32254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37625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791D33-5A43-9C3F-9936-1E5755178B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7652" y="1"/>
            <a:ext cx="4434348" cy="6858000"/>
          </a:xfrm>
          <a:custGeom>
            <a:avLst/>
            <a:gdLst>
              <a:gd name="connsiteX0" fmla="*/ 0 w 4434348"/>
              <a:gd name="connsiteY0" fmla="*/ 0 h 6858000"/>
              <a:gd name="connsiteX1" fmla="*/ 4434348 w 4434348"/>
              <a:gd name="connsiteY1" fmla="*/ 0 h 6858000"/>
              <a:gd name="connsiteX2" fmla="*/ 4434348 w 4434348"/>
              <a:gd name="connsiteY2" fmla="*/ 6858000 h 6858000"/>
              <a:gd name="connsiteX3" fmla="*/ 0 w 44343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4348" h="6858000">
                <a:moveTo>
                  <a:pt x="0" y="0"/>
                </a:moveTo>
                <a:lnTo>
                  <a:pt x="4434348" y="0"/>
                </a:lnTo>
                <a:lnTo>
                  <a:pt x="44343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68810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FA4AC4-5AD6-15D5-BE73-AD1C4264993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51881" y="1428750"/>
            <a:ext cx="4455694" cy="5429250"/>
          </a:xfrm>
          <a:custGeom>
            <a:avLst/>
            <a:gdLst>
              <a:gd name="connsiteX0" fmla="*/ 0 w 4455694"/>
              <a:gd name="connsiteY0" fmla="*/ 0 h 5429250"/>
              <a:gd name="connsiteX1" fmla="*/ 4455694 w 4455694"/>
              <a:gd name="connsiteY1" fmla="*/ 0 h 5429250"/>
              <a:gd name="connsiteX2" fmla="*/ 4455694 w 4455694"/>
              <a:gd name="connsiteY2" fmla="*/ 5429250 h 5429250"/>
              <a:gd name="connsiteX3" fmla="*/ 0 w 4455694"/>
              <a:gd name="connsiteY3" fmla="*/ 542925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5694" h="5429250">
                <a:moveTo>
                  <a:pt x="0" y="0"/>
                </a:moveTo>
                <a:lnTo>
                  <a:pt x="4455694" y="0"/>
                </a:lnTo>
                <a:lnTo>
                  <a:pt x="4455694" y="5429250"/>
                </a:lnTo>
                <a:lnTo>
                  <a:pt x="0" y="5429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24880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1321E-6B74-247E-8C66-80426703C33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86339" y="366713"/>
            <a:ext cx="4271964" cy="6119807"/>
          </a:xfrm>
          <a:custGeom>
            <a:avLst/>
            <a:gdLst>
              <a:gd name="connsiteX0" fmla="*/ 0 w 4271964"/>
              <a:gd name="connsiteY0" fmla="*/ 0 h 6119807"/>
              <a:gd name="connsiteX1" fmla="*/ 4271964 w 4271964"/>
              <a:gd name="connsiteY1" fmla="*/ 0 h 6119807"/>
              <a:gd name="connsiteX2" fmla="*/ 4271964 w 4271964"/>
              <a:gd name="connsiteY2" fmla="*/ 6119807 h 6119807"/>
              <a:gd name="connsiteX3" fmla="*/ 0 w 4271964"/>
              <a:gd name="connsiteY3" fmla="*/ 6119807 h 61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1964" h="6119807">
                <a:moveTo>
                  <a:pt x="0" y="0"/>
                </a:moveTo>
                <a:lnTo>
                  <a:pt x="4271964" y="0"/>
                </a:lnTo>
                <a:lnTo>
                  <a:pt x="4271964" y="6119807"/>
                </a:lnTo>
                <a:lnTo>
                  <a:pt x="0" y="61198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4287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C40C0E-BDDB-77F1-5B59-489FD8D71E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61223" y="2315497"/>
            <a:ext cx="2227006" cy="2227006"/>
          </a:xfrm>
          <a:custGeom>
            <a:avLst/>
            <a:gdLst>
              <a:gd name="connsiteX0" fmla="*/ 1113503 w 2227006"/>
              <a:gd name="connsiteY0" fmla="*/ 0 h 2227006"/>
              <a:gd name="connsiteX1" fmla="*/ 2227006 w 2227006"/>
              <a:gd name="connsiteY1" fmla="*/ 1113503 h 2227006"/>
              <a:gd name="connsiteX2" fmla="*/ 1113503 w 2227006"/>
              <a:gd name="connsiteY2" fmla="*/ 2227006 h 2227006"/>
              <a:gd name="connsiteX3" fmla="*/ 0 w 2227006"/>
              <a:gd name="connsiteY3" fmla="*/ 1113503 h 22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006" h="2227006">
                <a:moveTo>
                  <a:pt x="1113503" y="0"/>
                </a:moveTo>
                <a:lnTo>
                  <a:pt x="2227006" y="1113503"/>
                </a:lnTo>
                <a:lnTo>
                  <a:pt x="1113503" y="2227006"/>
                </a:lnTo>
                <a:lnTo>
                  <a:pt x="0" y="11135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79B23E-FC77-0AF3-E369-1BF5809D45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21849" y="2315497"/>
            <a:ext cx="2227006" cy="2227006"/>
          </a:xfrm>
          <a:custGeom>
            <a:avLst/>
            <a:gdLst>
              <a:gd name="connsiteX0" fmla="*/ 1113503 w 2227006"/>
              <a:gd name="connsiteY0" fmla="*/ 0 h 2227006"/>
              <a:gd name="connsiteX1" fmla="*/ 2227006 w 2227006"/>
              <a:gd name="connsiteY1" fmla="*/ 1113503 h 2227006"/>
              <a:gd name="connsiteX2" fmla="*/ 1113503 w 2227006"/>
              <a:gd name="connsiteY2" fmla="*/ 2227006 h 2227006"/>
              <a:gd name="connsiteX3" fmla="*/ 0 w 2227006"/>
              <a:gd name="connsiteY3" fmla="*/ 1113503 h 22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006" h="2227006">
                <a:moveTo>
                  <a:pt x="1113503" y="0"/>
                </a:moveTo>
                <a:lnTo>
                  <a:pt x="2227006" y="1113503"/>
                </a:lnTo>
                <a:lnTo>
                  <a:pt x="1113503" y="2227006"/>
                </a:lnTo>
                <a:lnTo>
                  <a:pt x="0" y="11135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751099-6DBB-D451-7556-81582A1456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91536" y="1201994"/>
            <a:ext cx="2227006" cy="2227006"/>
          </a:xfrm>
          <a:custGeom>
            <a:avLst/>
            <a:gdLst>
              <a:gd name="connsiteX0" fmla="*/ 1113503 w 2227006"/>
              <a:gd name="connsiteY0" fmla="*/ 0 h 2227006"/>
              <a:gd name="connsiteX1" fmla="*/ 2227006 w 2227006"/>
              <a:gd name="connsiteY1" fmla="*/ 1113503 h 2227006"/>
              <a:gd name="connsiteX2" fmla="*/ 1113503 w 2227006"/>
              <a:gd name="connsiteY2" fmla="*/ 2227006 h 2227006"/>
              <a:gd name="connsiteX3" fmla="*/ 0 w 2227006"/>
              <a:gd name="connsiteY3" fmla="*/ 1113503 h 22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006" h="2227006">
                <a:moveTo>
                  <a:pt x="1113503" y="0"/>
                </a:moveTo>
                <a:lnTo>
                  <a:pt x="2227006" y="1113503"/>
                </a:lnTo>
                <a:lnTo>
                  <a:pt x="1113503" y="2227006"/>
                </a:lnTo>
                <a:lnTo>
                  <a:pt x="0" y="11135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2071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D64B1B-21B9-B008-FFCF-8CB7C17449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14832" y="437849"/>
            <a:ext cx="4036452" cy="4036452"/>
          </a:xfrm>
          <a:custGeom>
            <a:avLst/>
            <a:gdLst>
              <a:gd name="connsiteX0" fmla="*/ 2018226 w 4036452"/>
              <a:gd name="connsiteY0" fmla="*/ 0 h 4036452"/>
              <a:gd name="connsiteX1" fmla="*/ 4036452 w 4036452"/>
              <a:gd name="connsiteY1" fmla="*/ 2018226 h 4036452"/>
              <a:gd name="connsiteX2" fmla="*/ 2018226 w 4036452"/>
              <a:gd name="connsiteY2" fmla="*/ 4036452 h 4036452"/>
              <a:gd name="connsiteX3" fmla="*/ 0 w 4036452"/>
              <a:gd name="connsiteY3" fmla="*/ 2018226 h 403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6452" h="4036452">
                <a:moveTo>
                  <a:pt x="2018226" y="0"/>
                </a:moveTo>
                <a:lnTo>
                  <a:pt x="4036452" y="2018226"/>
                </a:lnTo>
                <a:lnTo>
                  <a:pt x="2018226" y="4036452"/>
                </a:lnTo>
                <a:lnTo>
                  <a:pt x="0" y="20182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915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8DBA77-B69E-EDB2-B8CA-F4ACD768BE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37679" y="3066991"/>
            <a:ext cx="2372672" cy="2430524"/>
          </a:xfrm>
          <a:custGeom>
            <a:avLst/>
            <a:gdLst>
              <a:gd name="connsiteX0" fmla="*/ 0 w 2372672"/>
              <a:gd name="connsiteY0" fmla="*/ 0 h 2430524"/>
              <a:gd name="connsiteX1" fmla="*/ 2372672 w 2372672"/>
              <a:gd name="connsiteY1" fmla="*/ 0 h 2430524"/>
              <a:gd name="connsiteX2" fmla="*/ 2372672 w 2372672"/>
              <a:gd name="connsiteY2" fmla="*/ 2430524 h 2430524"/>
              <a:gd name="connsiteX3" fmla="*/ 0 w 2372672"/>
              <a:gd name="connsiteY3" fmla="*/ 2430524 h 24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2672" h="2430524">
                <a:moveTo>
                  <a:pt x="0" y="0"/>
                </a:moveTo>
                <a:lnTo>
                  <a:pt x="2372672" y="0"/>
                </a:lnTo>
                <a:lnTo>
                  <a:pt x="2372672" y="2430524"/>
                </a:lnTo>
                <a:lnTo>
                  <a:pt x="0" y="24305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A724BD-67C5-7310-081A-33AD08145E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17139" y="3066991"/>
            <a:ext cx="2372672" cy="2430524"/>
          </a:xfrm>
          <a:custGeom>
            <a:avLst/>
            <a:gdLst>
              <a:gd name="connsiteX0" fmla="*/ 0 w 2372672"/>
              <a:gd name="connsiteY0" fmla="*/ 0 h 2430524"/>
              <a:gd name="connsiteX1" fmla="*/ 2372672 w 2372672"/>
              <a:gd name="connsiteY1" fmla="*/ 0 h 2430524"/>
              <a:gd name="connsiteX2" fmla="*/ 2372672 w 2372672"/>
              <a:gd name="connsiteY2" fmla="*/ 2430524 h 2430524"/>
              <a:gd name="connsiteX3" fmla="*/ 0 w 2372672"/>
              <a:gd name="connsiteY3" fmla="*/ 2430524 h 24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2672" h="2430524">
                <a:moveTo>
                  <a:pt x="0" y="0"/>
                </a:moveTo>
                <a:lnTo>
                  <a:pt x="2372672" y="0"/>
                </a:lnTo>
                <a:lnTo>
                  <a:pt x="2372672" y="2430524"/>
                </a:lnTo>
                <a:lnTo>
                  <a:pt x="0" y="24305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8488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1FEFF9D-8B2F-13AA-FBB6-F81B6D3696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8420" y="2167090"/>
            <a:ext cx="5745598" cy="4690910"/>
          </a:xfrm>
          <a:custGeom>
            <a:avLst/>
            <a:gdLst>
              <a:gd name="connsiteX0" fmla="*/ 4212796 w 5745598"/>
              <a:gd name="connsiteY0" fmla="*/ 0 h 4690910"/>
              <a:gd name="connsiteX1" fmla="*/ 5745598 w 5745598"/>
              <a:gd name="connsiteY1" fmla="*/ 0 h 4690910"/>
              <a:gd name="connsiteX2" fmla="*/ 5745598 w 5745598"/>
              <a:gd name="connsiteY2" fmla="*/ 4690910 h 4690910"/>
              <a:gd name="connsiteX3" fmla="*/ 4212796 w 5745598"/>
              <a:gd name="connsiteY3" fmla="*/ 4690910 h 4690910"/>
              <a:gd name="connsiteX4" fmla="*/ 2106398 w 5745598"/>
              <a:gd name="connsiteY4" fmla="*/ 0 h 4690910"/>
              <a:gd name="connsiteX5" fmla="*/ 3639200 w 5745598"/>
              <a:gd name="connsiteY5" fmla="*/ 0 h 4690910"/>
              <a:gd name="connsiteX6" fmla="*/ 3639200 w 5745598"/>
              <a:gd name="connsiteY6" fmla="*/ 4690910 h 4690910"/>
              <a:gd name="connsiteX7" fmla="*/ 2106398 w 5745598"/>
              <a:gd name="connsiteY7" fmla="*/ 4690910 h 4690910"/>
              <a:gd name="connsiteX8" fmla="*/ 0 w 5745598"/>
              <a:gd name="connsiteY8" fmla="*/ 0 h 4690910"/>
              <a:gd name="connsiteX9" fmla="*/ 1532802 w 5745598"/>
              <a:gd name="connsiteY9" fmla="*/ 0 h 4690910"/>
              <a:gd name="connsiteX10" fmla="*/ 1532802 w 5745598"/>
              <a:gd name="connsiteY10" fmla="*/ 4690910 h 4690910"/>
              <a:gd name="connsiteX11" fmla="*/ 0 w 5745598"/>
              <a:gd name="connsiteY11" fmla="*/ 4690910 h 469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45598" h="4690910">
                <a:moveTo>
                  <a:pt x="4212796" y="0"/>
                </a:moveTo>
                <a:lnTo>
                  <a:pt x="5745598" y="0"/>
                </a:lnTo>
                <a:lnTo>
                  <a:pt x="5745598" y="4690910"/>
                </a:lnTo>
                <a:lnTo>
                  <a:pt x="4212796" y="4690910"/>
                </a:lnTo>
                <a:close/>
                <a:moveTo>
                  <a:pt x="2106398" y="0"/>
                </a:moveTo>
                <a:lnTo>
                  <a:pt x="3639200" y="0"/>
                </a:lnTo>
                <a:lnTo>
                  <a:pt x="3639200" y="4690910"/>
                </a:lnTo>
                <a:lnTo>
                  <a:pt x="2106398" y="4690910"/>
                </a:lnTo>
                <a:close/>
                <a:moveTo>
                  <a:pt x="0" y="0"/>
                </a:moveTo>
                <a:lnTo>
                  <a:pt x="1532802" y="0"/>
                </a:lnTo>
                <a:lnTo>
                  <a:pt x="1532802" y="4690910"/>
                </a:lnTo>
                <a:lnTo>
                  <a:pt x="0" y="46909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3953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01CE21E-6ECC-8C97-D7B1-2416D62154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175" y="0"/>
            <a:ext cx="11725824" cy="6858000"/>
          </a:xfrm>
          <a:custGeom>
            <a:avLst/>
            <a:gdLst>
              <a:gd name="connsiteX0" fmla="*/ 0 w 11725824"/>
              <a:gd name="connsiteY0" fmla="*/ 0 h 6858000"/>
              <a:gd name="connsiteX1" fmla="*/ 11725824 w 11725824"/>
              <a:gd name="connsiteY1" fmla="*/ 0 h 6858000"/>
              <a:gd name="connsiteX2" fmla="*/ 11725824 w 11725824"/>
              <a:gd name="connsiteY2" fmla="*/ 6858000 h 6858000"/>
              <a:gd name="connsiteX3" fmla="*/ 0 w 117258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5824" h="6858000">
                <a:moveTo>
                  <a:pt x="0" y="0"/>
                </a:moveTo>
                <a:lnTo>
                  <a:pt x="11725824" y="0"/>
                </a:lnTo>
                <a:lnTo>
                  <a:pt x="117258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753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1A13AA-6A21-5541-3E9F-3DA6A2A10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6967" y="2166861"/>
            <a:ext cx="3141413" cy="4691139"/>
          </a:xfrm>
          <a:custGeom>
            <a:avLst/>
            <a:gdLst>
              <a:gd name="connsiteX0" fmla="*/ 0 w 3141413"/>
              <a:gd name="connsiteY0" fmla="*/ 0 h 4691139"/>
              <a:gd name="connsiteX1" fmla="*/ 3141413 w 3141413"/>
              <a:gd name="connsiteY1" fmla="*/ 0 h 4691139"/>
              <a:gd name="connsiteX2" fmla="*/ 3141413 w 3141413"/>
              <a:gd name="connsiteY2" fmla="*/ 4691139 h 4691139"/>
              <a:gd name="connsiteX3" fmla="*/ 0 w 3141413"/>
              <a:gd name="connsiteY3" fmla="*/ 4691139 h 469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1413" h="4691139">
                <a:moveTo>
                  <a:pt x="0" y="0"/>
                </a:moveTo>
                <a:lnTo>
                  <a:pt x="3141413" y="0"/>
                </a:lnTo>
                <a:lnTo>
                  <a:pt x="3141413" y="4691139"/>
                </a:lnTo>
                <a:lnTo>
                  <a:pt x="0" y="46911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5718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48F062C-E8D8-0C18-0094-DB316060A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86857" y="0"/>
            <a:ext cx="5790293" cy="6858000"/>
          </a:xfrm>
          <a:custGeom>
            <a:avLst/>
            <a:gdLst>
              <a:gd name="connsiteX0" fmla="*/ 0 w 5790293"/>
              <a:gd name="connsiteY0" fmla="*/ 0 h 6858000"/>
              <a:gd name="connsiteX1" fmla="*/ 5790293 w 5790293"/>
              <a:gd name="connsiteY1" fmla="*/ 0 h 6858000"/>
              <a:gd name="connsiteX2" fmla="*/ 5790293 w 5790293"/>
              <a:gd name="connsiteY2" fmla="*/ 6858000 h 6858000"/>
              <a:gd name="connsiteX3" fmla="*/ 0 w 57902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0293" h="6858000">
                <a:moveTo>
                  <a:pt x="0" y="0"/>
                </a:moveTo>
                <a:lnTo>
                  <a:pt x="5790293" y="0"/>
                </a:lnTo>
                <a:lnTo>
                  <a:pt x="579029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7215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17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  <p:sldLayoutId id="2147483661" r:id="rId14"/>
    <p:sldLayoutId id="2147483660" r:id="rId15"/>
    <p:sldLayoutId id="2147483659" r:id="rId16"/>
    <p:sldLayoutId id="2147483658" r:id="rId17"/>
    <p:sldLayoutId id="2147483657" r:id="rId18"/>
    <p:sldLayoutId id="2147483656" r:id="rId19"/>
    <p:sldLayoutId id="2147483655" r:id="rId20"/>
    <p:sldLayoutId id="2147483654" r:id="rId21"/>
    <p:sldLayoutId id="2147483653" r:id="rId22"/>
    <p:sldLayoutId id="214748365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09B5FA-088D-E033-FD13-BE370E3AF72C}"/>
              </a:ext>
            </a:extLst>
          </p:cNvPr>
          <p:cNvSpPr/>
          <p:nvPr/>
        </p:nvSpPr>
        <p:spPr>
          <a:xfrm>
            <a:off x="7256206" y="1"/>
            <a:ext cx="493579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B97D3F9-7B38-69FA-FD87-606BF173E41B}"/>
              </a:ext>
            </a:extLst>
          </p:cNvPr>
          <p:cNvSpPr>
            <a:spLocks/>
          </p:cNvSpPr>
          <p:nvPr/>
        </p:nvSpPr>
        <p:spPr bwMode="auto">
          <a:xfrm>
            <a:off x="366714" y="366713"/>
            <a:ext cx="545866" cy="539788"/>
          </a:xfrm>
          <a:custGeom>
            <a:avLst/>
            <a:gdLst>
              <a:gd name="connsiteX0" fmla="*/ 0 w 5261090"/>
              <a:gd name="connsiteY0" fmla="*/ 1318862 h 5202508"/>
              <a:gd name="connsiteX1" fmla="*/ 2806881 w 5261090"/>
              <a:gd name="connsiteY1" fmla="*/ 4138948 h 5202508"/>
              <a:gd name="connsiteX2" fmla="*/ 2867900 w 5261090"/>
              <a:gd name="connsiteY2" fmla="*/ 5017936 h 5202508"/>
              <a:gd name="connsiteX3" fmla="*/ 1989224 w 5261090"/>
              <a:gd name="connsiteY3" fmla="*/ 4969103 h 5202508"/>
              <a:gd name="connsiteX4" fmla="*/ 0 w 5261090"/>
              <a:gd name="connsiteY4" fmla="*/ 2979173 h 5202508"/>
              <a:gd name="connsiteX5" fmla="*/ 0 w 5261090"/>
              <a:gd name="connsiteY5" fmla="*/ 1318862 h 5202508"/>
              <a:gd name="connsiteX6" fmla="*/ 0 w 5261090"/>
              <a:gd name="connsiteY6" fmla="*/ 0 h 5202508"/>
              <a:gd name="connsiteX7" fmla="*/ 890839 w 5261090"/>
              <a:gd name="connsiteY7" fmla="*/ 0 h 5202508"/>
              <a:gd name="connsiteX8" fmla="*/ 4966732 w 5261090"/>
              <a:gd name="connsiteY8" fmla="*/ 4075647 h 5202508"/>
              <a:gd name="connsiteX9" fmla="*/ 5125374 w 5261090"/>
              <a:gd name="connsiteY9" fmla="*/ 5076255 h 5202508"/>
              <a:gd name="connsiteX10" fmla="*/ 4136909 w 5261090"/>
              <a:gd name="connsiteY10" fmla="*/ 4905419 h 5202508"/>
              <a:gd name="connsiteX11" fmla="*/ 0 w 5261090"/>
              <a:gd name="connsiteY11" fmla="*/ 768760 h 5202508"/>
              <a:gd name="connsiteX12" fmla="*/ 1380205 w 5261090"/>
              <a:gd name="connsiteY12" fmla="*/ 0 h 5202508"/>
              <a:gd name="connsiteX13" fmla="*/ 3038694 w 5261090"/>
              <a:gd name="connsiteY13" fmla="*/ 0 h 5202508"/>
              <a:gd name="connsiteX14" fmla="*/ 4989856 w 5261090"/>
              <a:gd name="connsiteY14" fmla="*/ 1951880 h 5202508"/>
              <a:gd name="connsiteX15" fmla="*/ 5038636 w 5261090"/>
              <a:gd name="connsiteY15" fmla="*/ 2830225 h 5202508"/>
              <a:gd name="connsiteX16" fmla="*/ 4160612 w 5261090"/>
              <a:gd name="connsiteY16" fmla="*/ 2781428 h 5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61090" h="5202508">
                <a:moveTo>
                  <a:pt x="0" y="1318862"/>
                </a:moveTo>
                <a:cubicBezTo>
                  <a:pt x="0" y="1318862"/>
                  <a:pt x="0" y="1318862"/>
                  <a:pt x="2806881" y="4138948"/>
                </a:cubicBezTo>
                <a:cubicBezTo>
                  <a:pt x="3063161" y="4395320"/>
                  <a:pt x="3087569" y="4785981"/>
                  <a:pt x="2867900" y="5017936"/>
                </a:cubicBezTo>
                <a:cubicBezTo>
                  <a:pt x="2636027" y="5249891"/>
                  <a:pt x="2245505" y="5225475"/>
                  <a:pt x="1989224" y="4969103"/>
                </a:cubicBezTo>
                <a:lnTo>
                  <a:pt x="0" y="2979173"/>
                </a:lnTo>
                <a:cubicBezTo>
                  <a:pt x="0" y="2979173"/>
                  <a:pt x="0" y="2979173"/>
                  <a:pt x="0" y="1318862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890839" y="0"/>
                </a:cubicBezTo>
                <a:cubicBezTo>
                  <a:pt x="890839" y="0"/>
                  <a:pt x="890839" y="0"/>
                  <a:pt x="4966732" y="4075647"/>
                </a:cubicBezTo>
                <a:cubicBezTo>
                  <a:pt x="5284017" y="4392913"/>
                  <a:pt x="5357236" y="4844406"/>
                  <a:pt x="5125374" y="5076255"/>
                </a:cubicBezTo>
                <a:cubicBezTo>
                  <a:pt x="4905715" y="5295900"/>
                  <a:pt x="4454194" y="5222685"/>
                  <a:pt x="4136909" y="4905419"/>
                </a:cubicBezTo>
                <a:cubicBezTo>
                  <a:pt x="4136909" y="4905419"/>
                  <a:pt x="4136909" y="4905419"/>
                  <a:pt x="0" y="768760"/>
                </a:cubicBezTo>
                <a:close/>
                <a:moveTo>
                  <a:pt x="1380205" y="0"/>
                </a:moveTo>
                <a:cubicBezTo>
                  <a:pt x="1380205" y="0"/>
                  <a:pt x="1380205" y="0"/>
                  <a:pt x="3038694" y="0"/>
                </a:cubicBezTo>
                <a:cubicBezTo>
                  <a:pt x="3038694" y="0"/>
                  <a:pt x="3038694" y="0"/>
                  <a:pt x="4989856" y="1951880"/>
                </a:cubicBezTo>
                <a:cubicBezTo>
                  <a:pt x="5245947" y="2208064"/>
                  <a:pt x="5270336" y="2610639"/>
                  <a:pt x="5038636" y="2830225"/>
                </a:cubicBezTo>
                <a:cubicBezTo>
                  <a:pt x="4819130" y="3062011"/>
                  <a:pt x="4416702" y="3037613"/>
                  <a:pt x="4160612" y="278142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55943-A3D6-4DBA-D23B-2BDACC7F9A84}"/>
              </a:ext>
            </a:extLst>
          </p:cNvPr>
          <p:cNvSpPr txBox="1"/>
          <p:nvPr/>
        </p:nvSpPr>
        <p:spPr>
          <a:xfrm>
            <a:off x="1034196" y="2579203"/>
            <a:ext cx="5445261" cy="10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오픈소스 </a:t>
            </a:r>
            <a:r>
              <a:rPr lang="ko-KR" altLang="en-US" sz="3200" b="1" spc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드론</a:t>
            </a:r>
            <a:r>
              <a:rPr lang="ko-KR" altLang="en-US" sz="3200" b="1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취약점 분석 및 방어 기술 개발</a:t>
            </a:r>
            <a:endParaRPr lang="en-US" sz="3200" b="1" spc="5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19A50-374E-5840-A7CD-7748C969C26C}"/>
              </a:ext>
            </a:extLst>
          </p:cNvPr>
          <p:cNvSpPr txBox="1"/>
          <p:nvPr/>
        </p:nvSpPr>
        <p:spPr>
          <a:xfrm>
            <a:off x="8471412" y="6277385"/>
            <a:ext cx="250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2024 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전기 졸업과제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7FFC3B-62CD-F317-003E-2DA4FC96B17F}"/>
              </a:ext>
            </a:extLst>
          </p:cNvPr>
          <p:cNvCxnSpPr>
            <a:cxnSpLocks/>
          </p:cNvCxnSpPr>
          <p:nvPr/>
        </p:nvCxnSpPr>
        <p:spPr>
          <a:xfrm>
            <a:off x="2913753" y="6416945"/>
            <a:ext cx="88909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A10EA5-B414-D285-5B08-E99E692D5CEC}"/>
              </a:ext>
            </a:extLst>
          </p:cNvPr>
          <p:cNvSpPr txBox="1"/>
          <p:nvPr/>
        </p:nvSpPr>
        <p:spPr>
          <a:xfrm>
            <a:off x="8160774" y="2761667"/>
            <a:ext cx="3126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분과 </a:t>
            </a:r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49-Joy Security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201924523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이경민</a:t>
            </a:r>
            <a:endParaRPr lang="en-US" altLang="ko-KR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201624587 </a:t>
            </a:r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조수현</a:t>
            </a:r>
            <a:endParaRPr lang="en-US" altLang="ko-KR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지도 교수 손준영</a:t>
            </a:r>
          </a:p>
        </p:txBody>
      </p:sp>
    </p:spTree>
    <p:extLst>
      <p:ext uri="{BB962C8B-B14F-4D97-AF65-F5344CB8AC3E}">
        <p14:creationId xmlns:p14="http://schemas.microsoft.com/office/powerpoint/2010/main" val="131329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Signature Verification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6179669" y="4995400"/>
            <a:ext cx="5039660" cy="64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 검증에 성공 했을 때와 실패 했을 때의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출력 화면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7F26E15-4A4A-548F-50CD-167F2ED8A75A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6.png">
            <a:extLst>
              <a:ext uri="{FF2B5EF4-FFF2-40B4-BE49-F238E27FC236}">
                <a16:creationId xmlns:a16="http://schemas.microsoft.com/office/drawing/2014/main" id="{93BF15A3-AF6A-1ECE-4FFF-999CFB8A94D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86278" y="1372059"/>
            <a:ext cx="3873289" cy="4270057"/>
          </a:xfrm>
          <a:prstGeom prst="rect">
            <a:avLst/>
          </a:prstGeom>
          <a:ln/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4CC60578-6BF7-3FDA-C920-3DBC0F124AA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1331954"/>
            <a:ext cx="3793393" cy="33329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7883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Signature Verification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8819534" y="1559665"/>
            <a:ext cx="3126660" cy="404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공격자가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PX4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UDP port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접속을 하여 연결에 성공하여도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서명이 활성화 되어 있는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상태라면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공격자의 제어 명령이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무시된다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키 값이 노출되어 공격자가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서명을 생성할 수 있게 되어도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 스트림이 공격자의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system id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component id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가리키지 않기 때문에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 검증에 실패하게 된다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7F26E15-4A4A-548F-50CD-167F2ED8A75A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15697554-984E-D09B-7BE5-19DFC626D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8" y="1324945"/>
            <a:ext cx="7645209" cy="4202069"/>
          </a:xfrm>
          <a:prstGeom prst="rect">
            <a:avLst/>
          </a:prstGeom>
        </p:spPr>
      </p:pic>
      <p:pic>
        <p:nvPicPr>
          <p:cNvPr id="6" name="그림 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C9DA14B-F1A8-73D5-4C3E-D251327CC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14" y="5655029"/>
            <a:ext cx="3591122" cy="63713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4998FC-B737-36CD-EE66-FC06B5D9B8D6}"/>
              </a:ext>
            </a:extLst>
          </p:cNvPr>
          <p:cNvCxnSpPr>
            <a:cxnSpLocks/>
          </p:cNvCxnSpPr>
          <p:nvPr/>
        </p:nvCxnSpPr>
        <p:spPr>
          <a:xfrm flipH="1">
            <a:off x="4764414" y="4321552"/>
            <a:ext cx="1469238" cy="133347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3D374A9-6351-861F-3C39-CA77691DC890}"/>
              </a:ext>
            </a:extLst>
          </p:cNvPr>
          <p:cNvCxnSpPr>
            <a:cxnSpLocks/>
          </p:cNvCxnSpPr>
          <p:nvPr/>
        </p:nvCxnSpPr>
        <p:spPr>
          <a:xfrm>
            <a:off x="7413523" y="4333723"/>
            <a:ext cx="942013" cy="1321305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B39EA0-6E72-E286-056C-654808D8FF60}"/>
              </a:ext>
            </a:extLst>
          </p:cNvPr>
          <p:cNvSpPr/>
          <p:nvPr/>
        </p:nvSpPr>
        <p:spPr>
          <a:xfrm>
            <a:off x="4764414" y="5655030"/>
            <a:ext cx="3591122" cy="6371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1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연구 결과 </a:t>
            </a:r>
            <a:r>
              <a:rPr lang="en-US" altLang="ko-KR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CPU &amp; RAM </a:t>
            </a:r>
            <a:r>
              <a: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사용량</a:t>
            </a:r>
            <a:endParaRPr lang="en-US" sz="28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1140009" y="4033909"/>
            <a:ext cx="5039660" cy="100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 활성화 이전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평균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CPU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사용량 약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19%</a:t>
            </a: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평균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RAM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사용량 약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73%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7F26E15-4A4A-548F-50CD-167F2ED8A75A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C559FC1C-F5D5-33F0-6140-DF61BC6B3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11" y="1609897"/>
            <a:ext cx="5361856" cy="214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260B656-C033-EF6E-3BA8-BB99C149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69" y="1569766"/>
            <a:ext cx="5354284" cy="214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285A46-C71F-D930-9DE1-E630FF6F7BFA}"/>
              </a:ext>
            </a:extLst>
          </p:cNvPr>
          <p:cNvSpPr txBox="1"/>
          <p:nvPr/>
        </p:nvSpPr>
        <p:spPr>
          <a:xfrm>
            <a:off x="6263340" y="4064267"/>
            <a:ext cx="5039660" cy="100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 활성화 이후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평균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CPU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사용량 약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19%</a:t>
            </a: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평균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RAM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사용량 약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74%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1929EFE-F1E9-2D8C-75A1-B6D3E89091AD}"/>
              </a:ext>
            </a:extLst>
          </p:cNvPr>
          <p:cNvSpPr/>
          <p:nvPr/>
        </p:nvSpPr>
        <p:spPr>
          <a:xfrm>
            <a:off x="1523999" y="5448111"/>
            <a:ext cx="1111045" cy="8168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0890F8-D2F4-1543-B807-390EE8CCB9E1}"/>
              </a:ext>
            </a:extLst>
          </p:cNvPr>
          <p:cNvSpPr txBox="1"/>
          <p:nvPr/>
        </p:nvSpPr>
        <p:spPr>
          <a:xfrm>
            <a:off x="2865475" y="5533167"/>
            <a:ext cx="8244977" cy="64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두 개의 지표에서 거의 동일한 사용량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유의미한 차이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8218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연구 결과 </a:t>
            </a:r>
            <a:r>
              <a:rPr lang="en-US" altLang="ko-KR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메시지 처리 시간</a:t>
            </a:r>
            <a:endParaRPr lang="en-US" sz="28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6732088" y="1759674"/>
            <a:ext cx="4769178" cy="207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드론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제어와 연결 관리에 사용되는 메시지에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대하여 메시지 처리 시간 측정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 활성화 전후 메시지에 대한 처리 시간을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측정하여 평균 시간 계산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대략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1.2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µs ~ 1.5 µs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시간 차이 발생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시간은 서명 검증에 필요한 시간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7F26E15-4A4A-548F-50CD-167F2ED8A75A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FC8567E0-8644-AD30-CA53-EABF7CDE0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1" y="1517644"/>
            <a:ext cx="5803052" cy="36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1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3664660" y="2843081"/>
            <a:ext cx="4862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감사합니다</a:t>
            </a:r>
            <a:r>
              <a:rPr lang="en-US" altLang="ko-KR" sz="6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sz="6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CB27F8D-5656-0B16-C112-1A655943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09" t="-702" r="14980" b="1634"/>
          <a:stretch/>
        </p:blipFill>
        <p:spPr>
          <a:xfrm>
            <a:off x="8305800" y="1306292"/>
            <a:ext cx="3517900" cy="2752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연구 배경</a:t>
            </a:r>
            <a:endParaRPr lang="en-US" sz="4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2042524" y="4657228"/>
            <a:ext cx="8627145" cy="100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기술 발전에 따라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드론은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많은 분야에서 적용되고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적용하기 위해 연구됨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상업용 혹은 군사적 목적의 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드론은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악의적인 공격에 대해 방어할 수 있도록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지속적인 연구 필요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B283C-4D07-EEAC-332A-5838FB4B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Picture 9" descr="Free Images : sky, green, vehicle, box, leisure, lighting, the drones  4608x3456 - - 1323677 - Free stock photos - PxHere">
            <a:extLst>
              <a:ext uri="{FF2B5EF4-FFF2-40B4-BE49-F238E27FC236}">
                <a16:creationId xmlns:a16="http://schemas.microsoft.com/office/drawing/2014/main" id="{08E0827A-7FE5-C9CC-10E5-2058A032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66" y="1329168"/>
            <a:ext cx="3643863" cy="272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ADFE581B-5FE0-0CAD-8D67-370184D3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0" y="1401793"/>
            <a:ext cx="3695835" cy="26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BB4801-1679-5B41-2034-F9E46C1F254F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연구 목표</a:t>
            </a:r>
            <a:endParaRPr lang="en-US" sz="4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1056339" y="2279417"/>
            <a:ext cx="8244977" cy="13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</a:rPr>
              <a:t>√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MAVLink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메시지에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Signature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추가하여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무결성을 검증하고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검증에 실패하는 경우</a:t>
            </a:r>
            <a:b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이후의 패킷 처리 과정을 진행하지 않도록</a:t>
            </a:r>
            <a:b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하여 제어를 차단하는 효과까지 얻을 수 있다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27370-0480-F42B-514A-9C6FE56A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8" t="15209" r="22022" b="26128"/>
          <a:stretch/>
        </p:blipFill>
        <p:spPr>
          <a:xfrm>
            <a:off x="6677962" y="1665601"/>
            <a:ext cx="4632470" cy="2590250"/>
          </a:xfrm>
          <a:prstGeom prst="rect">
            <a:avLst/>
          </a:prstGeom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E2CA9882-B62D-17F8-BA06-ADE0F00DD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D1CCAA-A11F-AFA0-EB7A-F6857E8D8606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1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  <a:endParaRPr lang="en-US" sz="4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977681" y="1865664"/>
            <a:ext cx="3532889" cy="170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</a:rPr>
              <a:t>√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 검증을 위한 설계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</a:rPr>
              <a:t>√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서명에 필요한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Key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ECDH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알고리즘을 통해 생성됨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GothicNeo" panose="020B0500000101010101" pitchFamily="50" charset="-127"/>
              </a:rPr>
              <a:t>√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서명은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SHA256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알고리즘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7D0766B-2CE2-F22E-B8E5-131C195D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41" y="1722824"/>
            <a:ext cx="7031004" cy="453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EC1F254-231B-AF0A-620B-5263443676CF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0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ECDH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1056339" y="2171616"/>
            <a:ext cx="8244977" cy="172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PX4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QGC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통신 채널에는 공개키만 노출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난수로 생성된 비밀키를 기반으로 공개키 생성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서로의 공개키를 교환한 뒤 자신의 비밀키와 상대방의</a:t>
            </a:r>
            <a:b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비밀키를 기반으로 공유 비밀키를 연산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2.png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1084C2E4-7E05-7614-F38A-91526CD9B6E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47761" y="1635828"/>
            <a:ext cx="4449272" cy="3586344"/>
          </a:xfrm>
          <a:prstGeom prst="rect">
            <a:avLst/>
          </a:prstGeom>
          <a:ln/>
        </p:spPr>
      </p:pic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7F26E15-4A4A-548F-50CD-167F2ED8A75A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1056339" y="2171616"/>
            <a:ext cx="8244977" cy="64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SHA256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알고리즘을 적용하여 서명 생성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secret_key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ECDH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통해 생성된 공유 비밀키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7F26E15-4A4A-548F-50CD-167F2ED8A75A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D5F407-AE02-C36C-DD5F-EA2DDD2A023E}"/>
                  </a:ext>
                </a:extLst>
              </p:cNvPr>
              <p:cNvSpPr txBox="1"/>
              <p:nvPr/>
            </p:nvSpPr>
            <p:spPr>
              <a:xfrm>
                <a:off x="1447160" y="2973419"/>
                <a:ext cx="985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𝑠𝑖𝑔𝑛𝑎𝑡𝑢𝑟𝑒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𝑠h𝑎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256_48(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𝑠𝑒𝑐𝑟𝑒𝑡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h𝑒𝑎𝑑𝑒𝑟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𝑝𝑎𝑦𝑙𝑜𝑎𝑑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𝐶𝑅𝐶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𝑙𝑖𝑛𝑘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𝑡𝑖𝑚𝑒𝑠𝑡𝑎𝑚𝑝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D5F407-AE02-C36C-DD5F-EA2DDD2A0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60" y="2973419"/>
                <a:ext cx="9855840" cy="276999"/>
              </a:xfrm>
              <a:prstGeom prst="rect">
                <a:avLst/>
              </a:prstGeom>
              <a:blipFill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2886452-89BC-4166-2445-F9C7B8437A1A}"/>
              </a:ext>
            </a:extLst>
          </p:cNvPr>
          <p:cNvSpPr txBox="1"/>
          <p:nvPr/>
        </p:nvSpPr>
        <p:spPr>
          <a:xfrm>
            <a:off x="1056339" y="3625838"/>
            <a:ext cx="8244977" cy="28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Signature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구조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59C2BD-9C15-29C9-D0F7-6A1A1ECA7BD4}"/>
              </a:ext>
            </a:extLst>
          </p:cNvPr>
          <p:cNvSpPr/>
          <p:nvPr/>
        </p:nvSpPr>
        <p:spPr>
          <a:xfrm>
            <a:off x="1478879" y="4094565"/>
            <a:ext cx="9234242" cy="853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4B15A2-132C-5193-AC55-EDF42DF98FCD}"/>
              </a:ext>
            </a:extLst>
          </p:cNvPr>
          <p:cNvSpPr txBox="1"/>
          <p:nvPr/>
        </p:nvSpPr>
        <p:spPr>
          <a:xfrm>
            <a:off x="1818940" y="4167579"/>
            <a:ext cx="102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Link ID</a:t>
            </a:r>
            <a:b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 Byte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609CEE0-B4D3-EBB3-2011-A9F99E08E83B}"/>
              </a:ext>
            </a:extLst>
          </p:cNvPr>
          <p:cNvCxnSpPr>
            <a:cxnSpLocks/>
          </p:cNvCxnSpPr>
          <p:nvPr/>
        </p:nvCxnSpPr>
        <p:spPr>
          <a:xfrm>
            <a:off x="3187700" y="4094565"/>
            <a:ext cx="0" cy="85391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E2A3A2-6DF1-98BD-F45C-E2AC73A28C82}"/>
              </a:ext>
            </a:extLst>
          </p:cNvPr>
          <p:cNvCxnSpPr>
            <a:cxnSpLocks/>
          </p:cNvCxnSpPr>
          <p:nvPr/>
        </p:nvCxnSpPr>
        <p:spPr>
          <a:xfrm>
            <a:off x="6934200" y="4094565"/>
            <a:ext cx="0" cy="85391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FBD214-A812-57FA-FD17-10AAFD246171}"/>
              </a:ext>
            </a:extLst>
          </p:cNvPr>
          <p:cNvSpPr txBox="1"/>
          <p:nvPr/>
        </p:nvSpPr>
        <p:spPr>
          <a:xfrm>
            <a:off x="8164513" y="4167579"/>
            <a:ext cx="131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Signature</a:t>
            </a:r>
            <a:b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 Byte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B9E9B-954C-FBA7-25EA-A4F6B6B40443}"/>
              </a:ext>
            </a:extLst>
          </p:cNvPr>
          <p:cNvSpPr txBox="1"/>
          <p:nvPr/>
        </p:nvSpPr>
        <p:spPr>
          <a:xfrm>
            <a:off x="4269699" y="4167579"/>
            <a:ext cx="1582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Timestamp</a:t>
            </a:r>
            <a:b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 Byte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38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Enable Signature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1056339" y="2008844"/>
            <a:ext cx="8244977" cy="100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QGC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실행 후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Application Settings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Telemetry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메뉴에서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“Enable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Signatrue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”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버튼 클릭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7F26E15-4A4A-548F-50CD-167F2ED8A75A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7E79B73-C584-1218-5753-7F87F7452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89" y="3184418"/>
            <a:ext cx="5503636" cy="30513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2C182D-C9B1-9F00-1D68-FB2AE2034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984" y="4371433"/>
            <a:ext cx="4420664" cy="108156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7A80D03-2C5B-E8B7-C1F1-2DEED9CA6FE9}"/>
              </a:ext>
            </a:extLst>
          </p:cNvPr>
          <p:cNvSpPr/>
          <p:nvPr/>
        </p:nvSpPr>
        <p:spPr>
          <a:xfrm>
            <a:off x="6015180" y="4730036"/>
            <a:ext cx="857567" cy="47122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2E80F8-5295-4671-40F6-62FE5626CBA2}"/>
              </a:ext>
            </a:extLst>
          </p:cNvPr>
          <p:cNvSpPr/>
          <p:nvPr/>
        </p:nvSpPr>
        <p:spPr>
          <a:xfrm>
            <a:off x="2821858" y="4519840"/>
            <a:ext cx="2841523" cy="89989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0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Enable Signature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1056339" y="1709360"/>
            <a:ext cx="8244977" cy="100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이후 전송되는 메시지에 서명이 포함된 상태로 전송됨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wireshark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mavlink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플러그인을 적용하여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parsing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된 메시지 확인 가능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b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Link id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sys_id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component_id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link_id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tuple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7F26E15-4A4A-548F-50CD-167F2ED8A75A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22.png">
            <a:extLst>
              <a:ext uri="{FF2B5EF4-FFF2-40B4-BE49-F238E27FC236}">
                <a16:creationId xmlns:a16="http://schemas.microsoft.com/office/drawing/2014/main" id="{25EEC8A6-CF47-76D3-553B-0C937961D1E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44213" y="2940406"/>
            <a:ext cx="8017542" cy="34507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94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4980A-7297-358A-11B6-CF80E1481969}"/>
              </a:ext>
            </a:extLst>
          </p:cNvPr>
          <p:cNvSpPr txBox="1"/>
          <p:nvPr/>
        </p:nvSpPr>
        <p:spPr>
          <a:xfrm>
            <a:off x="1056339" y="293588"/>
            <a:ext cx="55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Signature Verification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ED170-D1B9-1238-CB16-749D3B68A1F3}"/>
              </a:ext>
            </a:extLst>
          </p:cNvPr>
          <p:cNvSpPr txBox="1"/>
          <p:nvPr/>
        </p:nvSpPr>
        <p:spPr>
          <a:xfrm>
            <a:off x="1056340" y="1709360"/>
            <a:ext cx="5039660" cy="1903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오른쪽의 코드를 이용하여 전송 받은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메시지의 데이터를 하나의 배열로 조합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√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메시지에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SHA256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해시함수를 적용해 나온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결과값을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전송 받은 메시지의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signature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비교하여 검증 하게 됨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B8E4B2-8B23-EA11-BF3E-1919AAED4BEF}"/>
              </a:ext>
            </a:extLst>
          </p:cNvPr>
          <p:cNvSpPr/>
          <p:nvPr/>
        </p:nvSpPr>
        <p:spPr>
          <a:xfrm>
            <a:off x="1" y="0"/>
            <a:ext cx="466175" cy="480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C035BA39-EE08-420C-A176-24E4EA73DEE7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879C166-8B51-389F-7072-B3ED3FE49792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AA66836B-EB08-978D-1B02-5919C10ED261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1183-667F-9712-243D-FD86F120DC8B}"/>
              </a:ext>
            </a:extLst>
          </p:cNvPr>
          <p:cNvSpPr txBox="1"/>
          <p:nvPr/>
        </p:nvSpPr>
        <p:spPr>
          <a:xfrm>
            <a:off x="127070" y="1565809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58CD075-C410-45B8-EFC5-D7D31F9CD849}"/>
              </a:ext>
            </a:extLst>
          </p:cNvPr>
          <p:cNvSpPr/>
          <p:nvPr/>
        </p:nvSpPr>
        <p:spPr>
          <a:xfrm>
            <a:off x="1" y="0"/>
            <a:ext cx="4661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37BCD03-8379-B200-5D06-BB537A0121B2}"/>
              </a:ext>
            </a:extLst>
          </p:cNvPr>
          <p:cNvSpPr/>
          <p:nvPr/>
        </p:nvSpPr>
        <p:spPr>
          <a:xfrm>
            <a:off x="0" y="2166861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9977661E-F2F2-EA45-136B-800165487049}"/>
              </a:ext>
            </a:extLst>
          </p:cNvPr>
          <p:cNvSpPr/>
          <p:nvPr/>
        </p:nvSpPr>
        <p:spPr>
          <a:xfrm>
            <a:off x="0" y="0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1BF638B-B21D-20F6-4B1D-1B097D14073A}"/>
              </a:ext>
            </a:extLst>
          </p:cNvPr>
          <p:cNvSpPr/>
          <p:nvPr/>
        </p:nvSpPr>
        <p:spPr>
          <a:xfrm>
            <a:off x="0" y="43337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90E-36A8-992C-065A-321A9CCFEC80}"/>
              </a:ext>
            </a:extLst>
          </p:cNvPr>
          <p:cNvSpPr txBox="1"/>
          <p:nvPr/>
        </p:nvSpPr>
        <p:spPr>
          <a:xfrm>
            <a:off x="127070" y="2536448"/>
            <a:ext cx="212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DM Sans Light" pitchFamily="2" charset="0"/>
              </a:rPr>
              <a:t>2024</a:t>
            </a:r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전기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졸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업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과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DM Sans Light" pitchFamily="2" charset="0"/>
              </a:rPr>
              <a:t>제</a:t>
            </a:r>
            <a:endParaRPr lang="en-US" altLang="ko-KR" sz="1000" b="1" dirty="0">
              <a:solidFill>
                <a:schemeClr val="bg1"/>
              </a:solidFill>
              <a:latin typeface="DM Sans Light" pitchFamily="2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EC1A224-4EFB-C059-A32F-6E7E1663E568}"/>
              </a:ext>
            </a:extLst>
          </p:cNvPr>
          <p:cNvSpPr/>
          <p:nvPr/>
        </p:nvSpPr>
        <p:spPr>
          <a:xfrm>
            <a:off x="-701" y="6391123"/>
            <a:ext cx="466877" cy="466877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7F26E15-4A4A-548F-50CD-167F2ED8A75A}"/>
              </a:ext>
            </a:extLst>
          </p:cNvPr>
          <p:cNvCxnSpPr>
            <a:cxnSpLocks/>
          </p:cNvCxnSpPr>
          <p:nvPr/>
        </p:nvCxnSpPr>
        <p:spPr>
          <a:xfrm>
            <a:off x="1056339" y="1001474"/>
            <a:ext cx="102466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35.png">
            <a:extLst>
              <a:ext uri="{FF2B5EF4-FFF2-40B4-BE49-F238E27FC236}">
                <a16:creationId xmlns:a16="http://schemas.microsoft.com/office/drawing/2014/main" id="{AF9DCD2F-92DA-A90C-1515-C7AB1411FD8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559975" y="1299003"/>
            <a:ext cx="4741340" cy="51804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6085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1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8069</TotalTime>
  <Words>626</Words>
  <Application>Microsoft Office PowerPoint</Application>
  <PresentationFormat>와이드스크린</PresentationFormat>
  <Paragraphs>269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DM Sans Light</vt:lpstr>
      <vt:lpstr>Inter</vt:lpstr>
      <vt:lpstr>Microsoft GothicNeo</vt:lpstr>
      <vt:lpstr>Arial</vt:lpstr>
      <vt:lpstr>Cambria Math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</dc:creator>
  <cp:lastModifiedBy>이경민</cp:lastModifiedBy>
  <cp:revision>39</cp:revision>
  <dcterms:created xsi:type="dcterms:W3CDTF">2023-12-11T06:54:27Z</dcterms:created>
  <dcterms:modified xsi:type="dcterms:W3CDTF">2024-10-25T00:26:03Z</dcterms:modified>
</cp:coreProperties>
</file>