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2" d="100"/>
          <a:sy n="102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19A7E-7D0F-D943-BD0E-51E2E753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5385-C68A-AC4F-A32E-F831C027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A24E3-227D-F44C-B6B6-C12E8D8F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77512-6104-FD49-8F12-3A9F8D5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2F9B5-3BE9-284E-B5F4-F677024F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813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B18A7-C3D7-DB44-91AB-0B6C7F7D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D2D7C-0370-4B43-A2BD-195F4A46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759AD-FB04-004E-9A21-6A0F84D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C5B62-F853-D046-848E-238369B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858C5-E7B1-064D-83E4-E51B223D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28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1E59F-942A-C54E-812A-00FF91CF3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4E68A-F077-7C4D-A421-9B52EFAB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59DE7-9720-B642-AB51-AB6E072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277A0-B540-BF49-96C4-D57EBF3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DDDE9-E9CC-8345-8C71-B99D90AF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2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4744-E7CD-F742-8AF9-83D7B0D5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507F-633B-7046-A2B1-E4AE46B1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1A57-1AE6-3443-B180-13B4923E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B0BA2-5DA9-7B4D-92D9-BDF0A9B8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D1A23-FB24-D444-B089-F430B49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5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F9C3C-83BC-3D45-961A-742A08C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8B85C-99CE-2D47-A813-1CDD7378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A96F3-34CA-1B46-ABF3-D7BE8B80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F4CFC-FD67-6A49-860D-631BA6CE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746D0-D3BC-434A-92A2-432DEA0B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5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657F-8C7A-9443-BFC6-BB84173A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A4ED2-46D5-C241-841A-AC6048B79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5D4BE-401F-F548-8416-9CB128BC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B0D0F-8009-564C-9FB0-A2BA5C2C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32A33B-BF41-994C-9AC7-1EA632D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6E634-9BF6-8A4D-B39C-2345664D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68CE-712B-734D-A644-766DFF09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31A75-EE36-A049-A1E7-910FFC77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F9A5E-C059-5A4F-95A9-0FAF157A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9FE579-52DB-6B46-A75D-A8A6BD98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DEAB9-EBED-0844-A480-563E98BB3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7A5E5A-6FDA-434B-B0DE-5C0ED62E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77063D-E412-BF48-895F-CD04E83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DF7-26D9-3243-84FA-6A8BF95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85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BB3EF-1060-FF4A-8A17-45EA8C3D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A9BCC-5872-BB43-AE93-6DEB9F1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A7AF7-8D88-A542-A9EF-A8BA58D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23319A-FF21-894A-AC7E-4ED9DE4C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617B0B-595C-2140-AEA4-BCB99451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BC9DE9-DF72-1D49-87AE-A755979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81EC7-D1E2-EB42-A84C-93DBE2A4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0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3959-B279-7A4D-A29E-437B051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77E3-5AB7-CF4F-A09E-225139F5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183AD-92E8-A14E-9604-F8FCE200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9CC32-115C-914A-ABF2-BCAF34DD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379A9-FA7C-D745-BDA5-AB05003E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26A7C-9B4E-2745-9307-E8EBCF3A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3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09D3-FA12-6B41-BB0D-80D9310A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C1431-9F2E-9B46-8573-9BBFE546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80A3E-754D-8F4B-83B8-D15E0E7C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706E6-1011-224A-9B98-D508CCF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0129A-E402-2043-877D-1D9087BE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484B3-04FA-B840-8D70-619D542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7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60D57E-7AB1-754D-9DE7-65E5644E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17D41-4EC3-684A-A5A4-80031308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5904F-9086-F94B-B8F9-67886E7B2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77F3-2678-B34F-BC5C-8C08E80798C1}" type="datetimeFigureOut">
              <a:rPr kumimoji="1" lang="ko-KR" altLang="en-US" smtClean="0"/>
              <a:t>2023. 8. 2.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AB31A-D213-C74A-9C0F-7A3A4DA8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EACA-B91E-584F-B4CB-947500EF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F562-BA73-EC4C-B68E-7D94297A1C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4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A5CBE1-A1C5-A847-9465-311BFE25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518674"/>
            <a:ext cx="605790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B34D1-8F9A-494C-90FE-51FBEAEAA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82" t="39888" r="-12344" b="25112"/>
          <a:stretch/>
        </p:blipFill>
        <p:spPr>
          <a:xfrm>
            <a:off x="2216150" y="4477988"/>
            <a:ext cx="7696200" cy="2667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AD63D17-A39F-854A-AD99-AE0BB92B8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0" y="501960"/>
            <a:ext cx="6121400" cy="232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89468E-B6EE-9148-84E2-FF3E705F6F26}"/>
              </a:ext>
            </a:extLst>
          </p:cNvPr>
          <p:cNvSpPr txBox="1"/>
          <p:nvPr/>
        </p:nvSpPr>
        <p:spPr>
          <a:xfrm>
            <a:off x="7579024" y="279340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Solidity Code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2DE73-A4DA-D046-8E32-92E5BA6723F6}"/>
              </a:ext>
            </a:extLst>
          </p:cNvPr>
          <p:cNvSpPr txBox="1"/>
          <p:nvPr/>
        </p:nvSpPr>
        <p:spPr>
          <a:xfrm>
            <a:off x="7630556" y="3797506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Binary Code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C9A76-7998-D144-A435-F3E6C65B9663}"/>
              </a:ext>
            </a:extLst>
          </p:cNvPr>
          <p:cNvSpPr txBox="1"/>
          <p:nvPr/>
        </p:nvSpPr>
        <p:spPr>
          <a:xfrm>
            <a:off x="8259317" y="479533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5AFBCDE3-E9A9-244B-B511-0455786528F3}"/>
              </a:ext>
            </a:extLst>
          </p:cNvPr>
          <p:cNvSpPr/>
          <p:nvPr/>
        </p:nvSpPr>
        <p:spPr>
          <a:xfrm>
            <a:off x="5971032" y="2978073"/>
            <a:ext cx="283464" cy="4509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D2601CC-F4AA-6D40-99A7-4D281C109710}"/>
              </a:ext>
            </a:extLst>
          </p:cNvPr>
          <p:cNvSpPr/>
          <p:nvPr/>
        </p:nvSpPr>
        <p:spPr>
          <a:xfrm>
            <a:off x="5971032" y="3941374"/>
            <a:ext cx="283464" cy="45092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EA7F3-CFB0-A845-97C0-B47503F659B8}"/>
              </a:ext>
            </a:extLst>
          </p:cNvPr>
          <p:cNvSpPr txBox="1"/>
          <p:nvPr/>
        </p:nvSpPr>
        <p:spPr>
          <a:xfrm>
            <a:off x="5209285" y="30195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Compile</a:t>
            </a:r>
            <a:endParaRPr kumimoji="1"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47CAE-295D-654D-876E-723AC4E07B5D}"/>
              </a:ext>
            </a:extLst>
          </p:cNvPr>
          <p:cNvSpPr txBox="1"/>
          <p:nvPr/>
        </p:nvSpPr>
        <p:spPr>
          <a:xfrm>
            <a:off x="5209285" y="3993713"/>
            <a:ext cx="733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Convert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5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4338</dc:creator>
  <cp:lastModifiedBy>4338</cp:lastModifiedBy>
  <cp:revision>1</cp:revision>
  <dcterms:created xsi:type="dcterms:W3CDTF">2023-08-02T02:30:30Z</dcterms:created>
  <dcterms:modified xsi:type="dcterms:W3CDTF">2023-08-02T02:39:02Z</dcterms:modified>
</cp:coreProperties>
</file>