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2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9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9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1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5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2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DAE9-21FC-4BB1-B9B0-3B0D0336292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F8C8-1CED-4B15-93A8-0656C9C54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4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test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0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Windows 사용자</dc:creator>
  <cp:lastModifiedBy>Windows 사용자</cp:lastModifiedBy>
  <cp:revision>1</cp:revision>
  <dcterms:created xsi:type="dcterms:W3CDTF">2019-04-24T03:58:17Z</dcterms:created>
  <dcterms:modified xsi:type="dcterms:W3CDTF">2019-04-24T03:58:38Z</dcterms:modified>
</cp:coreProperties>
</file>