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3A081-5FFC-432C-A579-5E9A3DDCB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09315-0E91-4FA2-BA33-B5EE7756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B04AF-4C5A-4805-A986-983EF96C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A949C-2E8D-47F1-BB1E-D2DAF401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97BE5-D927-497B-B120-6E96C05C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3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1B125-F487-4CE2-92DC-712FEE7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FA68D-09A5-4716-BDCE-C98BAFCC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2B2A5-0FA6-422E-B837-72234628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C81FC-22A5-48E9-B5E8-C96DC445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D3D20-1868-46C9-B321-6E250102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3841E6-707F-4F6C-9002-F734C9451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74050-D9D4-4DC0-BCC5-7B07BFC03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C35AF-628E-4B75-BAD8-9EBD2FDD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C6DB9-0EF0-4FBB-A60A-1C747AB3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6702C-F443-49F0-AC51-FB42FF42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F1826-C657-4974-9126-7B9CAC09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DCD5-F746-4F0C-9EB1-DE4EE054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97FE6-4907-4513-85E9-5CEAB69D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2A947-AD7F-4EFF-B19E-B6311822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B5338-2E25-413C-B81A-CFA389D4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4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F6F10-6381-4908-9E7B-9A3973DF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2DC3F-7F59-4CA5-8C29-33388110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DEA10-BBD1-4F08-B317-268BE68A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59214-ED49-4908-A3CD-963A26BC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F90D0-12E2-4239-A71E-8164452C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2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60FA7-3B89-438D-B3C1-2C714541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203F8-0C0D-4E0B-AD05-859ED168C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CD0AA-7256-4DB2-8EC0-4D8EB832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C9A6C-C740-4F33-880D-87493428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424CC-2A7E-4E92-ACCD-4D3AA265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1CB22-C97B-4293-862B-7259B4D0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F23D-9238-4278-8708-35ABBCD3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98D4-D1BC-4827-98AA-43DE039F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910488-B290-47C6-B882-A717A4A4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2DE9AA-0AF3-4267-BBAF-1AA9DE73C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7EA736-4B9A-4212-A13E-DB2911890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6679A-FE61-420B-BB00-90C8CFB0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00158A-CDAE-4A97-A501-B9BF4741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C99D69-5C7D-4202-8660-3BBD36C0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8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A7E15-EC1B-4EFB-BA2D-4D97CD46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55BD93-AE7E-495F-9B3D-1D83BDFF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AEF9EE-51F2-4DF4-A080-D0769D9F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4FB5DA-F1CD-4A8A-9EAE-07100B86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0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784A3C-BE98-4748-84D2-5E7E35DB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C395A8-6369-42C5-83F4-AACB4844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F19F8E-9AA0-4242-86B5-C141E7D9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1AA0A-80BF-4B75-B86B-98DD77A0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C2058-4D20-482F-BC8F-94D7E7CF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CC39D-C621-4A30-B3E2-B2A5A4D0D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8C4B9-5509-4BF6-9413-EF341AF3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93AAF-3C70-4BD8-812E-BCCDA65A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1A8BE-7FB2-4BF5-9135-4A8D73DC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3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BEFD9-9FB5-4331-8E9A-7A3BE07C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02513D-BFB2-4FC1-9C1D-B203F869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B1BAD-341E-4593-A34D-6045CCC46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D37A2-50DB-437E-BAD1-18D0E165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6E92D6-ABA0-4F46-9EC8-325A42F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13F1E-B164-4B4E-88F9-33BC2B1B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6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BC7645-75E5-4CC9-B5B6-168BCDA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47E03-17B1-4CDB-84C1-8B3DE0B5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0A78B-F5E7-474B-B3E1-9CFFF7669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A558-30E1-4887-AEE7-9AE1ACAF6F0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6C8B5-3300-44F4-9A37-344ECE17D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BF487-CFE5-4628-816C-3C60CE68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F4F0-0909-427E-94DB-F30F5A1B0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comb.apach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csdn.net/devcloud/article/details/93603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zengdongwen/article/details/9348625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FB5B0-5EC6-4C49-8B52-23E384F5D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service comb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BA2035-C5B5-4B35-BB4E-754DC6228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http://servicecomb.apache.org/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7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66F3A-419A-497B-91E0-E7563F7F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8240" cy="851279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 代码风格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9B9262-B7CA-4363-AAE1-E0216818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1279"/>
            <a:ext cx="9334500" cy="3495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541C8D-DD78-41C5-8ABB-27740153E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995" y="0"/>
            <a:ext cx="5867400" cy="4962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4861D2-C717-4B60-87BF-9FA1C6BA0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451" y="2549715"/>
            <a:ext cx="8734425" cy="421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550635-5CF7-4833-B6DA-FE3DFB4A2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24" y="3601595"/>
            <a:ext cx="11850551" cy="25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B6DDC-DEFF-4490-B509-B825327B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5E22D-0790-4D82-935D-74871504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【</a:t>
            </a:r>
            <a:r>
              <a:rPr lang="zh-CN" altLang="en-US" dirty="0">
                <a:hlinkClick r:id="rId2"/>
              </a:rPr>
              <a:t>微服务</a:t>
            </a:r>
            <a:r>
              <a:rPr lang="en-US" altLang="zh-CN" dirty="0" err="1">
                <a:hlinkClick r:id="rId2"/>
              </a:rPr>
              <a:t>ServiceComb</a:t>
            </a:r>
            <a:r>
              <a:rPr lang="zh-CN" altLang="en-US" dirty="0">
                <a:hlinkClick r:id="rId2"/>
              </a:rPr>
              <a:t>入门案例</a:t>
            </a:r>
            <a:r>
              <a:rPr lang="en-US" altLang="zh-CN" dirty="0">
                <a:hlinkClick r:id="rId2"/>
              </a:rPr>
              <a:t>】https://blog.csdn.net/zengdongwen/article/details/93486257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31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5B9DA-F624-4A13-8930-2849F448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79148"/>
            <a:ext cx="10515600" cy="1507470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RestSchema</a:t>
            </a:r>
            <a:r>
              <a:rPr lang="zh-CN" altLang="en-US" dirty="0"/>
              <a:t>这个注解是为了表明该应用使用的</a:t>
            </a:r>
            <a:r>
              <a:rPr lang="en-US" altLang="zh-CN" dirty="0"/>
              <a:t>rest</a:t>
            </a:r>
            <a:r>
              <a:rPr lang="zh-CN" altLang="en-US" dirty="0"/>
              <a:t>协议，还有一种是</a:t>
            </a:r>
            <a:r>
              <a:rPr lang="en-US" altLang="zh-CN" dirty="0"/>
              <a:t>RPC</a:t>
            </a:r>
            <a:r>
              <a:rPr lang="zh-CN" altLang="en-US" dirty="0"/>
              <a:t>协议，对应的注解是：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RpcSchema</a:t>
            </a:r>
            <a:r>
              <a:rPr lang="zh-CN" altLang="en-US" dirty="0"/>
              <a:t>，这个里面的</a:t>
            </a:r>
            <a:r>
              <a:rPr lang="en-US" altLang="zh-CN" dirty="0" err="1"/>
              <a:t>schemaId</a:t>
            </a:r>
            <a:r>
              <a:rPr lang="zh-CN" altLang="en-US" dirty="0"/>
              <a:t>保证唯一即可。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0B177F-98CD-4D5B-B9D3-222A85AD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2" y="3194982"/>
            <a:ext cx="5810250" cy="1838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1F8E31-74A5-4F6B-9897-330E65346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32" y="3333094"/>
            <a:ext cx="5105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9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DA682-B6B9-4DD8-AAB4-90DC0C2B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9DAF0-DAAB-4FD6-A85C-14806D74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3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70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service comb</vt:lpstr>
      <vt:lpstr> 代码风格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ip nunu</dc:creator>
  <cp:lastModifiedBy>ip nunu</cp:lastModifiedBy>
  <cp:revision>8</cp:revision>
  <dcterms:created xsi:type="dcterms:W3CDTF">2019-10-10T04:32:07Z</dcterms:created>
  <dcterms:modified xsi:type="dcterms:W3CDTF">2019-10-11T01:50:57Z</dcterms:modified>
</cp:coreProperties>
</file>