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I0zGbwvnfb63FCPTyI7CxVa9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ไลด์ชื่อเรื่อ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281354" y="1122363"/>
            <a:ext cx="787204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281354" y="3602038"/>
            <a:ext cx="787204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ฉพาะชื่อเรื่อง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่วนหัวของส่วน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 2 ส่วน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การเปรียบเทียบ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ว่างเปล่า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พร้อมคำอธิบายภาพ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รูปภาพพร้อมคำอธิบายภาพ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-439387" y="3761509"/>
            <a:ext cx="8098971" cy="235428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"/>
          <p:cNvSpPr txBox="1"/>
          <p:nvPr>
            <p:ph type="ctrTitle"/>
          </p:nvPr>
        </p:nvSpPr>
        <p:spPr>
          <a:xfrm>
            <a:off x="340921" y="638298"/>
            <a:ext cx="11676908" cy="245819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en-US"/>
              <a:t>LINE COVID CHATBOT </a:t>
            </a:r>
            <a:br>
              <a:rPr lang="en-US"/>
            </a:br>
            <a:r>
              <a:rPr lang="en-US"/>
              <a:t>ด้วย Dialogflow และ Python</a:t>
            </a:r>
            <a:endParaRPr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007" y="4508401"/>
            <a:ext cx="3600000" cy="95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21" y="4355111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7094" y="4283111"/>
            <a:ext cx="1404000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วัตถุประสงค์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เพื่อศึกษาหาความรู้ในการใช้ภาษา Python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เพื่อพัฒนาโปรแกรม Chatbot ที่ใช้ในการรับข้อมูลข่าวสารเกี่ยวกับ Covid-19 ไปประยุกต์ใช้ได้จริง</a:t>
            </a:r>
            <a:endParaRPr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เพื่อนำความรู้ที่ได้ไปใช้ต่อยอดในการศึกษาและการทำงาน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ขอบเขต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โปรแกรม Chatbot สามารถรองรับการทำงานได้ทั้งใน PC, IOS และ Andriod</a:t>
            </a:r>
            <a:endParaRPr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โปรแกรม Chatbot สามารถแสดงข้อมูลโควิด-19 ได้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9268287" y="2088720"/>
            <a:ext cx="2334828" cy="230153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355107" y="2476871"/>
            <a:ext cx="9383697" cy="40393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355107" y="248575"/>
            <a:ext cx="11248008" cy="34978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809" y="1257943"/>
            <a:ext cx="4277832" cy="113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4192" y="721568"/>
            <a:ext cx="2011032" cy="201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41" y="811190"/>
            <a:ext cx="1831789" cy="183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1763" y="4272793"/>
            <a:ext cx="3186182" cy="124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4601" y="4144446"/>
            <a:ext cx="3107006" cy="142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ประโยชน์ที่คาดว่าจะได้รับ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ผู้ใช้สามารถใช้โปรแกรม Line Chatbot เพื่อตรวจสอบข้อมูลโควิด-19 ได้</a:t>
            </a:r>
            <a:endParaRPr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มีคำสั่งเฉพาะเพื่อค้นหาเพียงข้อมูลที่ต้องการทราบ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ความรู้ที่เกี่ยวข้อง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Python Virtual Environments venv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Line Messaging Api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Dialogflow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Flask และ Requests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Ngrok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t/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14" y="182562"/>
            <a:ext cx="2996711" cy="6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384" y="182562"/>
            <a:ext cx="2996712" cy="64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8477" y="182562"/>
            <a:ext cx="2996712" cy="6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27" y="182562"/>
            <a:ext cx="2996712" cy="6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165" y="182562"/>
            <a:ext cx="2996712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257546" y="970807"/>
            <a:ext cx="11676908" cy="245819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latin typeface="Arial"/>
                <a:ea typeface="Arial"/>
                <a:cs typeface="Arial"/>
                <a:sym typeface="Arial"/>
              </a:rPr>
              <a:t>สรุปผลและข้อเสนอแนะ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ธีมของ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2021-03-24T19:08:25Z</dcterms:created>
  <dc:creator>ปัณณวัชญ์ ตราทองคำ</dc:creator>
</cp:coreProperties>
</file>