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6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programmer called </a:t>
            </a:r>
            <a:r>
              <a:rPr lang="en-US" dirty="0" err="1" smtClean="0"/>
              <a:t>guido</a:t>
            </a:r>
            <a:r>
              <a:rPr lang="en-US" dirty="0" smtClean="0"/>
              <a:t> van Rossum develop python in 1991 . Then lots of other programmers worked on python to give it extra features .you can download your own copy of python from the python website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8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in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a text based language . The command in python are text . To make python carry out  a command  you must type the command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07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2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variables in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1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python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1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made by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chose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17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</TotalTime>
  <Words>89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python</vt:lpstr>
      <vt:lpstr>python</vt:lpstr>
      <vt:lpstr>Input and output in python </vt:lpstr>
      <vt:lpstr>Python shell</vt:lpstr>
      <vt:lpstr>Naming variables in python </vt:lpstr>
      <vt:lpstr>Make a python program</vt:lpstr>
      <vt:lpstr>Apps made by python </vt:lpstr>
      <vt:lpstr>Why chose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Azam</dc:creator>
  <cp:lastModifiedBy>Azam</cp:lastModifiedBy>
  <cp:revision>3</cp:revision>
  <dcterms:created xsi:type="dcterms:W3CDTF">2024-09-09T17:15:03Z</dcterms:created>
  <dcterms:modified xsi:type="dcterms:W3CDTF">2024-09-09T17:39:44Z</dcterms:modified>
</cp:coreProperties>
</file>