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47" r:id="rId3"/>
    <p:sldId id="360" r:id="rId4"/>
    <p:sldId id="354" r:id="rId5"/>
    <p:sldId id="355" r:id="rId6"/>
    <p:sldId id="356" r:id="rId7"/>
    <p:sldId id="357" r:id="rId8"/>
    <p:sldId id="358" r:id="rId9"/>
    <p:sldId id="361" r:id="rId10"/>
    <p:sldId id="362" r:id="rId11"/>
    <p:sldId id="359" r:id="rId12"/>
    <p:sldId id="363" r:id="rId1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4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9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8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10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3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8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9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3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iris/iris.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tutorial/machine-learning-python" TargetMode="External"/><Relationship Id="rId3" Type="http://schemas.openxmlformats.org/officeDocument/2006/relationships/hyperlink" Target="https://www.datacamp.com/tutorial/pandas-sort-values" TargetMode="External"/><Relationship Id="rId7" Type="http://schemas.openxmlformats.org/officeDocument/2006/relationships/hyperlink" Target="https://www.datacamp.com/courses/introduction-to-data-visualization-with-plotly-in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tutorial/seaborn-python-tutorial" TargetMode="External"/><Relationship Id="rId5" Type="http://schemas.openxmlformats.org/officeDocument/2006/relationships/hyperlink" Target="https://www.datacamp.com/tutorial/matplotlib-tutorial-python" TargetMode="External"/><Relationship Id="rId4" Type="http://schemas.openxmlformats.org/officeDocument/2006/relationships/hyperlink" Target="https://www.datacamp.com/tutorial/python-numpy-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193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PANDAS</a:t>
            </a:r>
            <a:r>
              <a:rPr lang="en-US" sz="3280" b="1" dirty="0" smtClean="0"/>
              <a:t> [</a:t>
            </a:r>
            <a:r>
              <a:rPr lang="en-US" sz="3280" b="1" dirty="0" smtClean="0"/>
              <a:t>DATASET MANIPULATION</a:t>
            </a:r>
            <a:r>
              <a:rPr lang="en-US" sz="3280" b="1" dirty="0" smtClean="0"/>
              <a:t>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62345" y="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26022" y="523232"/>
            <a:ext cx="8089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CSV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A pandas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(here we are using 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df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) is saved as a CSV file using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to_csv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method. The arguments include the filename with path and index – where index = True implies writing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DataFrame’s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index.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("diabetes_out.csv",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JSON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Export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into a JSON file by calling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to_json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df.to_json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en-US" sz="1200" b="1" dirty="0" err="1">
                <a:solidFill>
                  <a:schemeClr val="tx1"/>
                </a:solidFill>
              </a:rPr>
              <a:t>diabetes_out.json</a:t>
            </a:r>
            <a:r>
              <a:rPr lang="en-US" sz="1200" b="1" dirty="0" smtClean="0">
                <a:solidFill>
                  <a:schemeClr val="tx1"/>
                </a:solidFill>
              </a:rPr>
              <a:t>")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text </a:t>
            </a:r>
            <a:r>
              <a:rPr lang="en-US" sz="1200" b="1" dirty="0" smtClean="0"/>
              <a:t>file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('diabetes_out.txt', header=</a:t>
            </a:r>
            <a:r>
              <a:rPr lang="en-US" sz="1200" b="1" dirty="0" err="1">
                <a:solidFill>
                  <a:schemeClr val="tx1"/>
                </a:solidFill>
              </a:rPr>
              <a:t>df.columns</a:t>
            </a:r>
            <a:r>
              <a:rPr lang="en-US" sz="1200" b="1" dirty="0">
                <a:solidFill>
                  <a:schemeClr val="tx1"/>
                </a:solidFill>
              </a:rPr>
              <a:t>, index=None, </a:t>
            </a:r>
            <a:r>
              <a:rPr lang="en-US" sz="1200" b="1" dirty="0" err="1">
                <a:solidFill>
                  <a:schemeClr val="tx1"/>
                </a:solidFill>
              </a:rPr>
              <a:t>sep</a:t>
            </a:r>
            <a:r>
              <a:rPr lang="en-US" sz="1200" b="1" dirty="0">
                <a:solidFill>
                  <a:schemeClr val="tx1"/>
                </a:solidFill>
              </a:rPr>
              <a:t>=' </a:t>
            </a:r>
            <a:r>
              <a:rPr lang="en-US" sz="1200" b="1" dirty="0" smtClean="0">
                <a:solidFill>
                  <a:schemeClr val="tx1"/>
                </a:solidFill>
              </a:rPr>
              <a:t>')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an Excel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Call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to_excel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from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to save it as a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or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xlsx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file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df.to_excel</a:t>
            </a:r>
            <a:r>
              <a:rPr lang="en-US" sz="1200" b="1" dirty="0">
                <a:solidFill>
                  <a:schemeClr val="tx1"/>
                </a:solidFill>
              </a:rPr>
              <a:t>("diabetes_out.xlsx",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000" b="1" dirty="0"/>
              <a:t>Reading Data from a URL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# Webpage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000" b="1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archive.ics.uci.edu/ml/machine-learning-databases/iris/iris.data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Define the column names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= ["</a:t>
            </a:r>
            <a:r>
              <a:rPr lang="en-US" sz="1000" b="1" dirty="0" err="1">
                <a:solidFill>
                  <a:schemeClr val="tx1"/>
                </a:solidFill>
              </a:rPr>
              <a:t>sepal_length_in_cm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sepal_width_in_cm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petal_width_in_cm</a:t>
            </a:r>
            <a:r>
              <a:rPr lang="en-US" sz="1000" b="1" dirty="0">
                <a:solidFill>
                  <a:schemeClr val="tx1"/>
                </a:solidFill>
              </a:rPr>
              <a:t>", "class</a:t>
            </a:r>
            <a:r>
              <a:rPr lang="en-US" sz="1000" b="1" dirty="0" smtClean="0">
                <a:solidFill>
                  <a:schemeClr val="tx1"/>
                </a:solidFill>
              </a:rPr>
              <a:t>"]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Read data from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iris_data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pd.read_csv</a:t>
            </a:r>
            <a:r>
              <a:rPr lang="en-US" sz="1000" b="1" dirty="0">
                <a:solidFill>
                  <a:schemeClr val="tx1"/>
                </a:solidFill>
              </a:rPr>
              <a:t>(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</a:rPr>
              <a:t>names=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iris_data.head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1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Dictionary as </a:t>
            </a:r>
            <a:r>
              <a:rPr lang="en-US" sz="1100" dirty="0" smtClean="0"/>
              <a:t>JSON</a:t>
            </a:r>
          </a:p>
          <a:p>
            <a:r>
              <a:rPr lang="en-US" sz="1100" b="1" dirty="0"/>
              <a:t>JSON = Python Dictionary</a:t>
            </a:r>
            <a:endParaRPr lang="en-US" sz="1100" dirty="0"/>
          </a:p>
          <a:p>
            <a:r>
              <a:rPr lang="en-US" sz="1100" dirty="0"/>
              <a:t>JSON objects have the same format as Python dictionaries.</a:t>
            </a:r>
          </a:p>
          <a:p>
            <a:endParaRPr lang="en-US" sz="1100" dirty="0" smtClean="0"/>
          </a:p>
          <a:p>
            <a:r>
              <a:rPr lang="en-US" sz="1100" b="1" u="sng" dirty="0"/>
              <a:t>Load a Python Dictionary into a </a:t>
            </a:r>
            <a:r>
              <a:rPr lang="en-US" sz="1100" b="1" u="sng" dirty="0" err="1"/>
              <a:t>DataFrame</a:t>
            </a:r>
            <a:r>
              <a:rPr lang="en-US" sz="1100" b="1" u="sng" dirty="0" smtClean="0"/>
              <a:t>:</a:t>
            </a:r>
          </a:p>
          <a:p>
            <a:endParaRPr lang="en-US" sz="1100" b="1" u="sng" dirty="0" smtClean="0"/>
          </a:p>
          <a:p>
            <a:r>
              <a:rPr lang="en-US" sz="1100" b="1" dirty="0">
                <a:solidFill>
                  <a:schemeClr val="tx1"/>
                </a:solidFill>
              </a:rPr>
              <a:t>import pandas as </a:t>
            </a:r>
            <a:r>
              <a:rPr lang="en-US" sz="1100" b="1" dirty="0" err="1">
                <a:solidFill>
                  <a:schemeClr val="tx1"/>
                </a:solidFill>
              </a:rPr>
              <a:t>pd</a:t>
            </a:r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data </a:t>
            </a:r>
            <a:r>
              <a:rPr lang="en-US" sz="1000" b="1" dirty="0">
                <a:solidFill>
                  <a:schemeClr val="tx1"/>
                </a:solidFill>
              </a:rPr>
              <a:t>= 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"Duration":{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"0":60,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60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"Pulse":{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"0":110,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117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</a:t>
            </a:r>
            <a:r>
              <a:rPr lang="en-US" sz="1000" b="1" dirty="0" err="1">
                <a:solidFill>
                  <a:schemeClr val="tx1"/>
                </a:solidFill>
              </a:rPr>
              <a:t>Maxpulse</a:t>
            </a:r>
            <a:r>
              <a:rPr lang="en-US" sz="1000" b="1" dirty="0">
                <a:solidFill>
                  <a:schemeClr val="tx1"/>
                </a:solidFill>
              </a:rPr>
              <a:t>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"0":130,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145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"Calories":{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"0":409,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479</a:t>
            </a:r>
            <a:r>
              <a:rPr lang="en-US" sz="1000" b="1" dirty="0">
                <a:solidFill>
                  <a:schemeClr val="tx1"/>
                </a:solidFill>
              </a:rPr>
              <a:t>   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 }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}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pd.DataFrame</a:t>
            </a:r>
            <a:r>
              <a:rPr lang="en-US" sz="1000" b="1" dirty="0">
                <a:solidFill>
                  <a:schemeClr val="tx1"/>
                </a:solidFill>
              </a:rPr>
              <a:t>(data)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print(</a:t>
            </a:r>
            <a:r>
              <a:rPr lang="en-US" sz="1000" b="1" dirty="0" err="1" smtClean="0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40015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Viewing and understanding </a:t>
            </a:r>
            <a:r>
              <a:rPr lang="en-US" b="1" dirty="0" err="1"/>
              <a:t>DataFrames</a:t>
            </a:r>
            <a:r>
              <a:rPr lang="en-US" b="1" dirty="0"/>
              <a:t> using pandas </a:t>
            </a:r>
          </a:p>
        </p:txBody>
      </p:sp>
    </p:spTree>
    <p:extLst>
      <p:ext uri="{BB962C8B-B14F-4D97-AF65-F5344CB8AC3E}">
        <p14:creationId xmlns:p14="http://schemas.microsoft.com/office/powerpoint/2010/main" val="3194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</a:t>
            </a:r>
            <a:r>
              <a:rPr lang="en-US" sz="2400" b="1" dirty="0" smtClean="0"/>
              <a:t> [</a:t>
            </a:r>
            <a:r>
              <a:rPr lang="en-US" sz="2400" b="1" dirty="0" smtClean="0"/>
              <a:t>DATASET MANIPULATION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What is pandas?</a:t>
            </a:r>
          </a:p>
          <a:p>
            <a:r>
              <a:rPr lang="en-US" sz="1200" dirty="0"/>
              <a:t>pandas is a data manipulation package in Python for tabular data. That is, data in the form of rows and columns, also known as </a:t>
            </a:r>
            <a:r>
              <a:rPr lang="en-US" sz="1200" dirty="0" err="1"/>
              <a:t>DataFrames</a:t>
            </a:r>
            <a:r>
              <a:rPr lang="en-US" sz="1200" dirty="0"/>
              <a:t>. Intuitively, you can think of a </a:t>
            </a:r>
            <a:r>
              <a:rPr lang="en-US" sz="1200" dirty="0" err="1"/>
              <a:t>DataFrame</a:t>
            </a:r>
            <a:r>
              <a:rPr lang="en-US" sz="1200" dirty="0"/>
              <a:t> as an Excel sheet.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pandas’ functionality includes data transformations, like </a:t>
            </a:r>
            <a:r>
              <a:rPr lang="en-US" sz="1200" b="1" dirty="0">
                <a:hlinkClick r:id="rId3"/>
              </a:rPr>
              <a:t>sorting rows</a:t>
            </a:r>
            <a:r>
              <a:rPr lang="en-US" sz="1200" dirty="0"/>
              <a:t> and taking subsets, to calculating summary statistics such as the mean, reshaping </a:t>
            </a:r>
            <a:r>
              <a:rPr lang="en-US" sz="1200" dirty="0" err="1"/>
              <a:t>DataFrames</a:t>
            </a:r>
            <a:r>
              <a:rPr lang="en-US" sz="1200" dirty="0"/>
              <a:t>, and joining </a:t>
            </a:r>
            <a:r>
              <a:rPr lang="en-US" sz="1200" dirty="0" err="1"/>
              <a:t>DataFrames</a:t>
            </a:r>
            <a:r>
              <a:rPr lang="en-US" sz="1200" dirty="0"/>
              <a:t> together. pandas works well with other popular Python data science packages, often called the </a:t>
            </a:r>
            <a:r>
              <a:rPr lang="en-US" sz="1200" dirty="0" err="1"/>
              <a:t>PyData</a:t>
            </a:r>
            <a:r>
              <a:rPr lang="en-US" sz="1200" dirty="0"/>
              <a:t> ecosystem, </a:t>
            </a:r>
            <a:r>
              <a:rPr lang="en-US" sz="1200" dirty="0" smtClean="0"/>
              <a:t>including:</a:t>
            </a:r>
          </a:p>
          <a:p>
            <a:endParaRPr lang="en-US" sz="1200" dirty="0"/>
          </a:p>
          <a:p>
            <a:r>
              <a:rPr lang="en-US" sz="1200" b="1" dirty="0" err="1">
                <a:hlinkClick r:id="rId4"/>
              </a:rPr>
              <a:t>NumPy</a:t>
            </a:r>
            <a:r>
              <a:rPr lang="en-US" sz="1200" dirty="0"/>
              <a:t> for numerical computing</a:t>
            </a:r>
          </a:p>
          <a:p>
            <a:r>
              <a:rPr lang="en-US" sz="1200" b="1" dirty="0" err="1">
                <a:hlinkClick r:id="rId5"/>
              </a:rPr>
              <a:t>Matplotlib</a:t>
            </a:r>
            <a:r>
              <a:rPr lang="en-US" sz="1200" b="1" dirty="0"/>
              <a:t>,</a:t>
            </a:r>
            <a:r>
              <a:rPr lang="en-US" sz="1200" b="1" dirty="0">
                <a:hlinkClick r:id="rId6"/>
              </a:rPr>
              <a:t> </a:t>
            </a:r>
            <a:r>
              <a:rPr lang="en-US" sz="1200" b="1" dirty="0" err="1">
                <a:hlinkClick r:id="rId6"/>
              </a:rPr>
              <a:t>Seaborn</a:t>
            </a:r>
            <a:r>
              <a:rPr lang="en-US" sz="1200" b="1" dirty="0"/>
              <a:t>,</a:t>
            </a:r>
            <a:r>
              <a:rPr lang="en-US" sz="1200" b="1" dirty="0">
                <a:hlinkClick r:id="rId7"/>
              </a:rPr>
              <a:t> </a:t>
            </a:r>
            <a:r>
              <a:rPr lang="en-US" sz="1200" b="1" dirty="0" err="1">
                <a:hlinkClick r:id="rId7"/>
              </a:rPr>
              <a:t>Plotly</a:t>
            </a:r>
            <a:r>
              <a:rPr lang="en-US" sz="1200" dirty="0"/>
              <a:t>, and other data visualization packages</a:t>
            </a:r>
          </a:p>
          <a:p>
            <a:r>
              <a:rPr lang="en-US" sz="1200" b="1" dirty="0" err="1">
                <a:hlinkClick r:id="rId8"/>
              </a:rPr>
              <a:t>scikit</a:t>
            </a:r>
            <a:r>
              <a:rPr lang="en-US" sz="1200" b="1" dirty="0">
                <a:hlinkClick r:id="rId8"/>
              </a:rPr>
              <a:t>-learn</a:t>
            </a:r>
            <a:r>
              <a:rPr lang="en-US" sz="1200" b="1" dirty="0"/>
              <a:t> </a:t>
            </a:r>
            <a:r>
              <a:rPr lang="en-US" sz="1200" dirty="0"/>
              <a:t>for machine </a:t>
            </a:r>
            <a:r>
              <a:rPr lang="en-US" sz="1200" dirty="0" smtClean="0"/>
              <a:t>learning</a:t>
            </a:r>
          </a:p>
          <a:p>
            <a:endParaRPr lang="en-US" sz="1200" dirty="0"/>
          </a:p>
          <a:p>
            <a:r>
              <a:rPr lang="en-US" sz="1200" b="1" dirty="0"/>
              <a:t>What is pandas used for?</a:t>
            </a:r>
          </a:p>
          <a:p>
            <a:r>
              <a:rPr lang="en-US" sz="1200" dirty="0"/>
              <a:t>pandas is used throughout the data analysis workflow. With pandas, you can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Import datasets from databases, spreadsheets, comma-separated values (CSV) files,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Clean datasets, for example, by dealing with missing values.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Tidy datasets by reshaping their structure into a suitable format for analysis.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Aggregate data by calculating summary statistics such as the mean of columns, correlation between them,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Visualize datasets and uncover insights</a:t>
            </a:r>
            <a:r>
              <a:rPr lang="en-US" sz="1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</a:t>
            </a:r>
            <a:r>
              <a:rPr lang="en-US" sz="2400" b="1" dirty="0" smtClean="0"/>
              <a:t> [</a:t>
            </a:r>
            <a:r>
              <a:rPr lang="en-US" sz="2400" b="1" dirty="0" smtClean="0"/>
              <a:t>DATASET MANIPULATION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Pandas</a:t>
            </a:r>
            <a:r>
              <a:rPr lang="en-US" dirty="0" smtClean="0"/>
              <a:t> </a:t>
            </a:r>
            <a:r>
              <a:rPr lang="en-US" dirty="0"/>
              <a:t>is a Python library.</a:t>
            </a:r>
          </a:p>
          <a:p>
            <a:r>
              <a:rPr lang="en-US" dirty="0"/>
              <a:t>Pandas is used to </a:t>
            </a:r>
            <a:r>
              <a:rPr lang="en-US" dirty="0" smtClean="0"/>
              <a:t>manipulate and analyze datasets.</a:t>
            </a:r>
          </a:p>
          <a:p>
            <a:r>
              <a:rPr lang="en-US" dirty="0"/>
              <a:t>It has functions for analyzing, cleaning, exploring, and manipulating data.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smtClean="0"/>
              <a:t>Pandas</a:t>
            </a:r>
            <a:r>
              <a:rPr lang="en-US" dirty="0" smtClean="0"/>
              <a:t> </a:t>
            </a:r>
            <a:r>
              <a:rPr lang="en-US" dirty="0"/>
              <a:t>is very easy.</a:t>
            </a:r>
          </a:p>
          <a:p>
            <a:r>
              <a:rPr lang="en-US" dirty="0"/>
              <a:t>Install 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smtClean="0">
                <a:solidFill>
                  <a:schemeClr val="tx1"/>
                </a:solidFill>
              </a:rPr>
              <a:t>pandas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Import </a:t>
            </a:r>
            <a:r>
              <a:rPr lang="en-US" b="1" u="sng" dirty="0" err="1"/>
              <a:t>NumPy</a:t>
            </a:r>
            <a:endParaRPr lang="en-US" b="1" u="sng" dirty="0"/>
          </a:p>
          <a:p>
            <a:r>
              <a:rPr lang="en-US" dirty="0"/>
              <a:t>Once </a:t>
            </a:r>
            <a:r>
              <a:rPr lang="en-US" dirty="0" err="1"/>
              <a:t>NumPy</a:t>
            </a:r>
            <a:r>
              <a:rPr lang="en-US" dirty="0"/>
              <a:t> is installed, import it in your applications by adding the import keyword: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smtClean="0">
                <a:solidFill>
                  <a:schemeClr val="tx1"/>
                </a:solidFill>
              </a:rPr>
              <a:t>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 = {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'cars': ["BMW", "Volvo", "Ford"],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</a:t>
            </a:r>
            <a:r>
              <a:rPr lang="en-US" b="1" dirty="0" err="1">
                <a:solidFill>
                  <a:schemeClr val="tx1"/>
                </a:solidFill>
              </a:rPr>
              <a:t>passings</a:t>
            </a:r>
            <a:r>
              <a:rPr lang="en-US" b="1" dirty="0">
                <a:solidFill>
                  <a:schemeClr val="tx1"/>
                </a:solidFill>
              </a:rPr>
              <a:t>': [3,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</a:rPr>
              <a:t>pd.DataFrame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What is a Series?</a:t>
            </a:r>
          </a:p>
          <a:p>
            <a:r>
              <a:rPr lang="en-US" dirty="0"/>
              <a:t>A Pandas Series is like a column in a table.</a:t>
            </a:r>
          </a:p>
          <a:p>
            <a:r>
              <a:rPr lang="en-US" dirty="0"/>
              <a:t>It is a one-dimensional array holding data of any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list</a:t>
            </a:r>
            <a:r>
              <a:rPr lang="en-US" b="1" dirty="0" smtClean="0"/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Create 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Verdana" panose="020B0604030504040204" pitchFamily="34" charset="0"/>
              </a:rPr>
              <a:t>With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dirty="0" smtClean="0">
                <a:latin typeface="Verdana" panose="020B0604030504040204" pitchFamily="34" charset="0"/>
              </a:rPr>
              <a:t>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(a, index = ["x", "y", "z"])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Key/Value Objects as Series</a:t>
            </a:r>
          </a:p>
          <a:p>
            <a:r>
              <a:rPr lang="en-US" dirty="0"/>
              <a:t>You can also use a key/value object, like a dictionary, when creating a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dictionary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b="1" dirty="0"/>
              <a:t>Create a Series using only data from "day1" and "day2</a:t>
            </a:r>
            <a:r>
              <a:rPr lang="en-US" b="1" dirty="0" smtClean="0"/>
              <a:t>":</a:t>
            </a:r>
          </a:p>
          <a:p>
            <a:endParaRPr lang="en-US" b="1" dirty="0" smtClean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(calories, index = ["day1", "day2"])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3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What </a:t>
            </a:r>
            <a:r>
              <a:rPr lang="en-US" sz="1200" b="1" u="sng" dirty="0"/>
              <a:t>is a </a:t>
            </a:r>
            <a:r>
              <a:rPr lang="en-US" sz="1200" b="1" u="sng" dirty="0" err="1"/>
              <a:t>DataFrame</a:t>
            </a:r>
            <a:r>
              <a:rPr lang="en-US" sz="1200" b="1" u="sng" dirty="0"/>
              <a:t>?</a:t>
            </a:r>
          </a:p>
          <a:p>
            <a:r>
              <a:rPr lang="en-US" sz="1200" dirty="0"/>
              <a:t>A Pandas </a:t>
            </a:r>
            <a:r>
              <a:rPr lang="en-US" sz="1200" dirty="0" err="1"/>
              <a:t>DataFrame</a:t>
            </a:r>
            <a:r>
              <a:rPr lang="en-US" sz="1200" dirty="0"/>
              <a:t> is a 2 dimensional data structure, like a 2 dimensional array, or a table with rows and </a:t>
            </a:r>
            <a:r>
              <a:rPr lang="en-US" sz="1200" dirty="0" smtClean="0"/>
              <a:t>columns while the Series </a:t>
            </a:r>
            <a:r>
              <a:rPr lang="en-US" sz="1200" dirty="0"/>
              <a:t>is like a column, a </a:t>
            </a:r>
            <a:r>
              <a:rPr lang="en-US" sz="1200" dirty="0" err="1"/>
              <a:t>DataFrame</a:t>
            </a:r>
            <a:r>
              <a:rPr lang="en-US" sz="1200" dirty="0"/>
              <a:t> is the whole table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Create a </a:t>
            </a:r>
            <a:r>
              <a:rPr lang="en-US" sz="1200" b="1" dirty="0" err="1"/>
              <a:t>DataFrame</a:t>
            </a:r>
            <a:r>
              <a:rPr lang="en-US" sz="1200" b="1" dirty="0"/>
              <a:t> from two Series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Locate Row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As you can see from the result above, the </a:t>
            </a:r>
            <a:r>
              <a:rPr lang="en-US" altLang="en-US" sz="1200" dirty="0" err="1">
                <a:latin typeface="Verdana" panose="020B0604030504040204" pitchFamily="34" charset="0"/>
              </a:rPr>
              <a:t>DataFrame</a:t>
            </a:r>
            <a:r>
              <a:rPr lang="en-US" altLang="en-US" sz="1200" dirty="0">
                <a:latin typeface="Verdana" panose="020B0604030504040204" pitchFamily="34" charset="0"/>
              </a:rPr>
              <a:t> is like a table with rows and columns.</a:t>
            </a:r>
            <a:endParaRPr lang="en-US" altLang="en-US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Pandas use the </a:t>
            </a:r>
            <a:r>
              <a:rPr lang="en-US" altLang="en-US" sz="1200" dirty="0" err="1">
                <a:solidFill>
                  <a:srgbClr val="DC143C"/>
                </a:solidFill>
                <a:latin typeface="Consolas" panose="020B0609020204030204" pitchFamily="49" charset="0"/>
              </a:rPr>
              <a:t>loc</a:t>
            </a:r>
            <a:r>
              <a:rPr lang="en-US" altLang="en-US" sz="1200" dirty="0">
                <a:latin typeface="Verdana" panose="020B0604030504040204" pitchFamily="34" charset="0"/>
              </a:rPr>
              <a:t> attribute to return one or more specified row(s)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#refer to the row index: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[0</a:t>
            </a:r>
            <a:r>
              <a:rPr lang="en-US" sz="1200" b="1" dirty="0" smtClean="0">
                <a:solidFill>
                  <a:schemeClr val="tx1"/>
                </a:solidFill>
              </a:rPr>
              <a:t>])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#use a list of indexes: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[[0, 1</a:t>
            </a:r>
            <a:r>
              <a:rPr lang="en-US" sz="1200" b="1" dirty="0" smtClean="0">
                <a:solidFill>
                  <a:schemeClr val="tx1"/>
                </a:solidFill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Named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With 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200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sz="1200" dirty="0" smtClean="0">
                <a:latin typeface="Verdana" panose="020B0604030504040204" pitchFamily="34" charset="0"/>
              </a:rPr>
              <a:t>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latin typeface="Verdana" panose="020B0604030504040204" pitchFamily="34" charset="0"/>
            </a:endParaRPr>
          </a:p>
          <a:p>
            <a:r>
              <a:rPr lang="en-US" sz="1200" b="1" dirty="0"/>
              <a:t>Add a list of names to give each row a name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(data, index = ["day1", "day2", "day3"])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644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Load Files Into a </a:t>
            </a:r>
            <a:r>
              <a:rPr lang="en-US" sz="1200" b="1" u="sng" dirty="0" err="1"/>
              <a:t>DataFrame</a:t>
            </a:r>
            <a:endParaRPr lang="en-US" sz="1200" b="1" u="sng" dirty="0"/>
          </a:p>
          <a:p>
            <a:r>
              <a:rPr lang="en-US" sz="1200" dirty="0"/>
              <a:t>If your data sets are stored in a file, Pandas can load them into a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 smtClean="0"/>
          </a:p>
          <a:p>
            <a:r>
              <a:rPr lang="en-US" sz="1200" b="1" dirty="0"/>
              <a:t>Load a comma separated file (CSV file)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/>
              <a:t>Read CSV Files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/>
              <a:t>A simple way to store big data sets is to use CSV files (comma separated files</a:t>
            </a:r>
            <a:r>
              <a:rPr lang="en-US" sz="120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r>
              <a:rPr lang="en-US" sz="1200" b="1" dirty="0"/>
              <a:t>Load the CSV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Read JSON</a:t>
            </a:r>
          </a:p>
          <a:p>
            <a:r>
              <a:rPr lang="en-US" sz="1200" dirty="0"/>
              <a:t>Big data sets are often stored, or extracted as JSON.</a:t>
            </a:r>
          </a:p>
          <a:p>
            <a:r>
              <a:rPr lang="en-US" sz="1200" dirty="0"/>
              <a:t>JSON is plain text, but has the format of an object, and is well known in the world of programming, including Pandas.</a:t>
            </a:r>
          </a:p>
          <a:p>
            <a:r>
              <a:rPr lang="en-US" sz="1200" b="1" u="sng" dirty="0"/>
              <a:t>Load the JSON file into a </a:t>
            </a:r>
            <a:r>
              <a:rPr lang="en-US" sz="1200" b="1" u="sng" dirty="0" err="1"/>
              <a:t>DataFrame</a:t>
            </a:r>
            <a:r>
              <a:rPr lang="en-US" sz="1200" b="1" u="sng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pd.read_json</a:t>
            </a:r>
            <a:r>
              <a:rPr lang="en-US" sz="1200" b="1" dirty="0">
                <a:solidFill>
                  <a:schemeClr val="tx1"/>
                </a:solidFill>
              </a:rPr>
              <a:t>('</a:t>
            </a:r>
            <a:r>
              <a:rPr lang="en-US" sz="1200" b="1" dirty="0" err="1">
                <a:solidFill>
                  <a:schemeClr val="tx1"/>
                </a:solidFill>
              </a:rPr>
              <a:t>data.json</a:t>
            </a:r>
            <a:r>
              <a:rPr lang="en-US" sz="1200" b="1" dirty="0">
                <a:solidFill>
                  <a:schemeClr val="tx1"/>
                </a:solidFill>
              </a:rPr>
              <a:t>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</a:p>
        </p:txBody>
      </p:sp>
    </p:spTree>
    <p:extLst>
      <p:ext uri="{BB962C8B-B14F-4D97-AF65-F5344CB8AC3E}">
        <p14:creationId xmlns:p14="http://schemas.microsoft.com/office/powerpoint/2010/main" val="4239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638128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Importing text </a:t>
            </a:r>
            <a:r>
              <a:rPr lang="en-US" b="1" u="sng" dirty="0" smtClean="0"/>
              <a:t>files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text files is similar to CSV files. The only nuance is that you need to specify a separator with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 argument, as shown below. The separator argument refers to the symbol used to separate rows in a 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. Comma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","), whitespace(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"\s"), tab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"\t"), and colon(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":") are the commonly used separators. Here \s represents a single white space character</a:t>
            </a:r>
            <a:r>
              <a:rPr lang="en-US" altLang="en-US" dirty="0" smtClean="0">
                <a:solidFill>
                  <a:srgbClr val="05192D"/>
                </a:solidFill>
                <a:latin typeface="Studio-Feixen-Sans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pd.read_csv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("diabetes.txt",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sep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="\s")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solidFill>
                  <a:srgbClr val="05192D"/>
                </a:solidFill>
                <a:latin typeface="Studio-Feixen-Sans"/>
              </a:rPr>
              <a:t>Importing Excel files (single sheet)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excel files (both XLS and XLSX) is as easy as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read_excel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() function, using the file path as an input.</a:t>
            </a: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pd.read_excel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('diabetes.xlsx')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r>
              <a:rPr lang="en-US" b="1" u="sng" dirty="0"/>
              <a:t>Importing Excel files (multiple sheets)</a:t>
            </a:r>
          </a:p>
          <a:p>
            <a:endParaRPr lang="en-US" b="1" dirty="0" smtClean="0"/>
          </a:p>
          <a:p>
            <a:r>
              <a:rPr lang="en-US" dirty="0"/>
              <a:t># Extracting the second sheet since Python uses 0-indexing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pd.read_excel</a:t>
            </a:r>
            <a:r>
              <a:rPr lang="en-US" b="1" dirty="0">
                <a:solidFill>
                  <a:schemeClr val="tx1"/>
                </a:solidFill>
              </a:rPr>
              <a:t>('diabetes_multi.xlsx', </a:t>
            </a:r>
            <a:r>
              <a:rPr lang="en-US" b="1" dirty="0" err="1">
                <a:solidFill>
                  <a:schemeClr val="tx1"/>
                </a:solidFill>
              </a:rPr>
              <a:t>sheet_name</a:t>
            </a:r>
            <a:r>
              <a:rPr lang="en-US" b="1" dirty="0">
                <a:solidFill>
                  <a:schemeClr val="tx1"/>
                </a:solidFill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11535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333</Words>
  <Application>Microsoft Office PowerPoint</Application>
  <PresentationFormat>On-screen Show (16:9)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JetBrainsMonoNL</vt:lpstr>
      <vt:lpstr>Segoe UI</vt:lpstr>
      <vt:lpstr>Studio-Feixen-Sans</vt:lpstr>
      <vt:lpstr>Verdana</vt:lpstr>
      <vt:lpstr>Consolas</vt:lpstr>
      <vt:lpstr>Roboto</vt:lpstr>
      <vt:lpstr>Wingdings</vt:lpstr>
      <vt:lpstr>Arial</vt:lpstr>
      <vt:lpstr>Geometric</vt:lpstr>
      <vt:lpstr>PYTHON LIBRARIES PANDAS [DATASET MANIPULATION] </vt:lpstr>
      <vt:lpstr>PANDAS [DATASET MANIPULATION]</vt:lpstr>
      <vt:lpstr>PANDAS [DATASET MANIPULATION]</vt:lpstr>
      <vt:lpstr>PANDAS-SERIES</vt:lpstr>
      <vt:lpstr>PANDAS-SERIES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127</cp:revision>
  <dcterms:modified xsi:type="dcterms:W3CDTF">2024-08-01T10:59:31Z</dcterms:modified>
</cp:coreProperties>
</file>