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47" r:id="rId3"/>
    <p:sldId id="348" r:id="rId4"/>
    <p:sldId id="349" r:id="rId5"/>
    <p:sldId id="350" r:id="rId6"/>
  </p:sldIdLst>
  <p:sldSz cx="9144000" cy="5143500" type="screen16x9"/>
  <p:notesSz cx="6858000" cy="9144000"/>
  <p:embeddedFontLst>
    <p:embeddedFont>
      <p:font typeface="Roboto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955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r>
              <a:rPr lang="en-US" sz="3280" b="1" dirty="0" smtClean="0"/>
              <a:t/>
            </a:r>
            <a:br>
              <a:rPr lang="en-US" sz="3280" b="1" dirty="0" smtClean="0"/>
            </a:br>
            <a:r>
              <a:rPr lang="en-US" sz="3280" b="1" dirty="0" smtClean="0"/>
              <a:t>NUMPY [NUMERICAL PYTHON]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a Python library.</a:t>
            </a:r>
          </a:p>
          <a:p>
            <a:r>
              <a:rPr lang="en-US" dirty="0" err="1"/>
              <a:t>NumPy</a:t>
            </a:r>
            <a:r>
              <a:rPr lang="en-US" dirty="0"/>
              <a:t> is used for working with arrays.</a:t>
            </a:r>
          </a:p>
          <a:p>
            <a:r>
              <a:rPr lang="en-US" dirty="0" err="1"/>
              <a:t>NumPy</a:t>
            </a:r>
            <a:r>
              <a:rPr lang="en-US" dirty="0"/>
              <a:t> is short for "Numerical Python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/>
              <a:t>If you have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system, then installation of </a:t>
            </a:r>
            <a:r>
              <a:rPr lang="en-US" dirty="0" err="1"/>
              <a:t>NumPy</a:t>
            </a:r>
            <a:r>
              <a:rPr lang="en-US" dirty="0"/>
              <a:t> is very easy.</a:t>
            </a:r>
          </a:p>
          <a:p>
            <a:r>
              <a:rPr lang="en-US" dirty="0"/>
              <a:t>Install it using this command: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pip install 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/>
              <a:t>Import </a:t>
            </a:r>
            <a:r>
              <a:rPr lang="en-US" b="1" u="sng" dirty="0" err="1"/>
              <a:t>NumPy</a:t>
            </a:r>
            <a:endParaRPr lang="en-US" b="1" u="sng" dirty="0"/>
          </a:p>
          <a:p>
            <a:r>
              <a:rPr lang="en-US" dirty="0"/>
              <a:t>Once </a:t>
            </a:r>
            <a:r>
              <a:rPr lang="en-US" dirty="0" err="1"/>
              <a:t>NumPy</a:t>
            </a:r>
            <a:r>
              <a:rPr lang="en-US" dirty="0"/>
              <a:t> is installed, import it in your applications by adding the import keyword: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arr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numpy.array</a:t>
            </a:r>
            <a:r>
              <a:rPr lang="en-US" b="1" dirty="0">
                <a:solidFill>
                  <a:schemeClr val="tx1"/>
                </a:solidFill>
              </a:rPr>
              <a:t>([1, 2, 3, 4, 5])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arr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/>
              <a:t>NumPy</a:t>
            </a:r>
            <a:r>
              <a:rPr lang="en-US" sz="1200" b="1" u="sng" dirty="0"/>
              <a:t> as np</a:t>
            </a:r>
          </a:p>
          <a:p>
            <a:r>
              <a:rPr lang="en-US" sz="1200" dirty="0" err="1"/>
              <a:t>NumPy</a:t>
            </a:r>
            <a:r>
              <a:rPr lang="en-US" sz="1200" dirty="0"/>
              <a:t> is usually imported under the np alias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</a:t>
            </a:r>
            <a:r>
              <a:rPr lang="en-US" sz="1200" dirty="0" smtClean="0">
                <a:solidFill>
                  <a:schemeClr val="tx1"/>
                </a:solidFill>
              </a:rPr>
              <a:t>np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([1, 2, 3, 4, 5])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Checking </a:t>
            </a:r>
            <a:r>
              <a:rPr lang="en-US" sz="1200" b="1" u="sng" dirty="0" err="1"/>
              <a:t>NumPy</a:t>
            </a:r>
            <a:r>
              <a:rPr lang="en-US" sz="1200" b="1" u="sng" dirty="0"/>
              <a:t> Version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np</a:t>
            </a:r>
            <a:r>
              <a:rPr lang="en-US" sz="1200" dirty="0" err="1">
                <a:solidFill>
                  <a:schemeClr val="tx1"/>
                </a:solidFill>
              </a:rPr>
              <a:t>.__version</a:t>
            </a:r>
            <a:r>
              <a:rPr lang="en-US" sz="1200" dirty="0" smtClean="0">
                <a:solidFill>
                  <a:schemeClr val="tx1"/>
                </a:solidFill>
              </a:rPr>
              <a:t>__)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Create a </a:t>
            </a:r>
            <a:r>
              <a:rPr lang="en-US" sz="1200" b="1" u="sng" dirty="0" err="1"/>
              <a:t>NumPy</a:t>
            </a:r>
            <a:r>
              <a:rPr lang="en-US" sz="1200" b="1" u="sng" dirty="0"/>
              <a:t> </a:t>
            </a:r>
            <a:r>
              <a:rPr lang="en-US" sz="1200" b="1" u="sng" dirty="0" err="1"/>
              <a:t>ndarray</a:t>
            </a:r>
            <a:r>
              <a:rPr lang="en-US" sz="1200" b="1" u="sng" dirty="0"/>
              <a:t> Object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/>
              <a:t>NumPy</a:t>
            </a:r>
            <a:r>
              <a:rPr lang="en-US" sz="1200" dirty="0"/>
              <a:t> is used to work with arrays. The array object in </a:t>
            </a:r>
            <a:r>
              <a:rPr lang="en-US" sz="1200" dirty="0" err="1"/>
              <a:t>NumPy</a:t>
            </a:r>
            <a:r>
              <a:rPr lang="en-US" sz="1200" dirty="0"/>
              <a:t> is called </a:t>
            </a:r>
            <a:r>
              <a:rPr lang="en-US" sz="1200" dirty="0" err="1"/>
              <a:t>ndarray</a:t>
            </a:r>
            <a:r>
              <a:rPr lang="en-US" sz="1200" dirty="0"/>
              <a:t>.</a:t>
            </a:r>
          </a:p>
          <a:p>
            <a:r>
              <a:rPr lang="en-US" sz="1200" dirty="0"/>
              <a:t>We can create a </a:t>
            </a:r>
            <a:r>
              <a:rPr lang="en-US" sz="1200" dirty="0" err="1"/>
              <a:t>NumPy</a:t>
            </a:r>
            <a:r>
              <a:rPr lang="en-US" sz="1200" dirty="0"/>
              <a:t> </a:t>
            </a:r>
            <a:r>
              <a:rPr lang="en-US" sz="1200" dirty="0" err="1"/>
              <a:t>ndarray</a:t>
            </a:r>
            <a:r>
              <a:rPr lang="en-US" sz="1200" dirty="0"/>
              <a:t> object by using the array() function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import </a:t>
            </a:r>
            <a:r>
              <a:rPr lang="en-US" sz="1200" b="1" dirty="0" err="1">
                <a:solidFill>
                  <a:schemeClr val="tx1"/>
                </a:solidFill>
              </a:rPr>
              <a:t>numpy</a:t>
            </a:r>
            <a:r>
              <a:rPr lang="en-US" sz="1200" b="1" dirty="0">
                <a:solidFill>
                  <a:schemeClr val="tx1"/>
                </a:solidFill>
              </a:rPr>
              <a:t> as np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arr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([1, 2, 3, 4, 5])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arr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print(type(</a:t>
            </a:r>
            <a:r>
              <a:rPr lang="en-US" sz="1200" b="1" dirty="0" err="1" smtClean="0">
                <a:solidFill>
                  <a:schemeClr val="tx1"/>
                </a:solidFill>
              </a:rPr>
              <a:t>arr</a:t>
            </a:r>
            <a:r>
              <a:rPr lang="en-US" sz="1200" b="1" dirty="0" smtClean="0">
                <a:solidFill>
                  <a:schemeClr val="tx1"/>
                </a:solidFill>
              </a:rPr>
              <a:t>))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2-D </a:t>
            </a:r>
            <a:r>
              <a:rPr lang="en-US" sz="1200" b="1" u="sng" dirty="0" smtClean="0"/>
              <a:t>Arrays</a:t>
            </a:r>
          </a:p>
          <a:p>
            <a:r>
              <a:rPr lang="en-US" sz="1200" dirty="0" smtClean="0"/>
              <a:t>An </a:t>
            </a:r>
            <a:r>
              <a:rPr lang="en-US" sz="1200" dirty="0"/>
              <a:t>array that has 1-D arrays as its elements is called a 2-D array.</a:t>
            </a:r>
          </a:p>
          <a:p>
            <a:r>
              <a:rPr lang="en-US" sz="1200" dirty="0"/>
              <a:t>These are often used to represent matrix or 2nd order tensors.</a:t>
            </a:r>
          </a:p>
          <a:p>
            <a:r>
              <a:rPr lang="en-US" sz="1200" dirty="0"/>
              <a:t>Create a 2-D array containing two arrays with the values 1,2,3 and 4,5,6</a:t>
            </a:r>
            <a:r>
              <a:rPr lang="en-US" sz="1200" dirty="0" smtClean="0"/>
              <a:t>:</a:t>
            </a:r>
          </a:p>
          <a:p>
            <a:endParaRPr lang="en-US" sz="1200" b="1" u="sng" dirty="0"/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([[1, 2, 3], [4, 5, 6]])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b="1" u="sng" dirty="0"/>
              <a:t>3-D arrays</a:t>
            </a:r>
          </a:p>
          <a:p>
            <a:r>
              <a:rPr lang="en-US" sz="1200" dirty="0"/>
              <a:t>An array that has 2-D arrays (matrices) as its elements is called 3-D array.</a:t>
            </a:r>
          </a:p>
          <a:p>
            <a:r>
              <a:rPr lang="en-US" sz="1200" dirty="0"/>
              <a:t>These are often used to represent a 3rd order tensor.</a:t>
            </a:r>
          </a:p>
          <a:p>
            <a:r>
              <a:rPr lang="en-US" sz="1200" dirty="0"/>
              <a:t>Create a 3-D array with two 2-D arrays, both containing two arrays with the values 1,2,3 and 4,5,6</a:t>
            </a:r>
            <a:r>
              <a:rPr lang="en-US" sz="1200" dirty="0" smtClean="0"/>
              <a:t>: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([[[1, 2, 3], [4, 5, 6]], [[1, 2, 3], [4, 5, 6]]])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Check Number of Dimensions?</a:t>
            </a:r>
          </a:p>
          <a:p>
            <a:r>
              <a:rPr lang="en-US" sz="1200" dirty="0" err="1"/>
              <a:t>NumPy</a:t>
            </a:r>
            <a:r>
              <a:rPr lang="en-US" sz="1200" dirty="0"/>
              <a:t> Arrays provides the </a:t>
            </a:r>
            <a:r>
              <a:rPr lang="en-US" sz="1200" dirty="0" err="1"/>
              <a:t>ndim</a:t>
            </a:r>
            <a:r>
              <a:rPr lang="en-US" sz="1200" dirty="0"/>
              <a:t> attribute that returns an integer that tells us how many dimensions the array have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</a:t>
            </a:r>
            <a:r>
              <a:rPr lang="en-US" sz="1200" b="1" dirty="0" err="1">
                <a:solidFill>
                  <a:schemeClr val="tx1"/>
                </a:solidFill>
              </a:rPr>
              <a:t>numpy</a:t>
            </a:r>
            <a:r>
              <a:rPr lang="en-US" sz="1200" b="1" dirty="0">
                <a:solidFill>
                  <a:schemeClr val="tx1"/>
                </a:solidFill>
              </a:rPr>
              <a:t> as np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a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(42)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b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([1, 2, 3, 4, 5])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c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([[1, 2, 3], [4, 5, 6]])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([[[1, 2, 3], [4, 5, 6]], [[1, 2, 3], [4, 5, 6]]])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a.ndim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b.ndim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c.ndim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d.ndim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Checking the Data Type of an </a:t>
            </a:r>
            <a:r>
              <a:rPr lang="en-US" sz="1200" b="1" u="sng" dirty="0" smtClean="0"/>
              <a:t>Array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([1, 2, 3, 4])</a:t>
            </a:r>
            <a:r>
              <a:rPr lang="en-US" sz="1200">
                <a:solidFill>
                  <a:schemeClr val="tx1"/>
                </a:solidFill>
              </a:rPr>
              <a:t/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arr.dtype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111</Words>
  <Application>Microsoft Office PowerPoint</Application>
  <PresentationFormat>On-screen Show (16:9)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PYTHON LIBRARIES NUMPY [NUMERICAL PYTHON] </vt:lpstr>
      <vt:lpstr>NUMPY [NUMERICAL PYTHON]</vt:lpstr>
      <vt:lpstr>NUMPY [NUMERICAL PYTHON]</vt:lpstr>
      <vt:lpstr>NUMPY [NUMERICAL PYTHON]</vt:lpstr>
      <vt:lpstr>NUMPY [NUMERICAL PYTHON]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107</cp:revision>
  <dcterms:modified xsi:type="dcterms:W3CDTF">2024-07-29T08:59:20Z</dcterms:modified>
</cp:coreProperties>
</file>