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de-DE" smtClean="0"/>
              <a:t>29.11.2015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de-DE" smtClean="0"/>
              <a:t>29.11.2015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17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98A-8CEE-4BF3-BEC8-0ABA6C1BFF10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026-B01D-4A07-9460-F7E0EBAC28CD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0F23-FBCB-420B-8C36-8A5C93F98E1D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8D03-FBAF-4BE9-900A-26E29E2C0671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15B3-2ABA-4AD8-8437-D701EFDB75E9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2FFA-086D-48E4-A3A9-F2E6ADCC7A7A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1BE5-10BE-4EC0-8AF8-1FF2CE7C8C7C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ED3C-F3D4-413C-88C0-8F79A6BD5893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F93F-18FA-420B-8AAE-FD2EDBFEC862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8460AF1-5B98-4D10-B224-FDE8F6480635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Daniel, Bianca, Maxim und Aljoscha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Testen von mobilen Anwendungen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Meilenstein 2</a:t>
            </a:r>
          </a:p>
        </p:txBody>
      </p:sp>
    </p:spTree>
    <p:extLst>
      <p:ext uri="{BB962C8B-B14F-4D97-AF65-F5344CB8AC3E}">
        <p14:creationId xmlns:p14="http://schemas.microsoft.com/office/powerpoint/2010/main" val="39942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</a:t>
            </a:r>
            <a:r>
              <a:rPr lang="de-DE" dirty="0" err="1" smtClean="0"/>
              <a:t>Fixture</a:t>
            </a:r>
            <a:endParaRPr lang="de-DE" dirty="0" smtClean="0"/>
          </a:p>
          <a:p>
            <a:pPr lvl="1"/>
            <a:r>
              <a:rPr lang="de-DE" dirty="0" smtClean="0"/>
              <a:t>die Hürden</a:t>
            </a:r>
          </a:p>
          <a:p>
            <a:pPr lvl="1"/>
            <a:r>
              <a:rPr lang="de-DE" dirty="0" smtClean="0"/>
              <a:t>die Lösungen</a:t>
            </a:r>
          </a:p>
          <a:p>
            <a:r>
              <a:rPr lang="de-DE" dirty="0"/>
              <a:t>n</a:t>
            </a:r>
            <a:r>
              <a:rPr lang="de-DE" dirty="0" smtClean="0"/>
              <a:t>icht erreichte Ziele</a:t>
            </a:r>
          </a:p>
          <a:p>
            <a:r>
              <a:rPr lang="de-DE" dirty="0" smtClean="0"/>
              <a:t>Aussicht auf den nächsten </a:t>
            </a:r>
            <a:r>
              <a:rPr lang="de-DE" dirty="0" err="1" smtClean="0"/>
              <a:t>Milenstein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8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br>
              <a:rPr lang="de-DE" dirty="0" smtClean="0"/>
            </a:br>
            <a:r>
              <a:rPr lang="de-DE" sz="2000" dirty="0" smtClean="0"/>
              <a:t>das </a:t>
            </a:r>
            <a:r>
              <a:rPr lang="de-DE" sz="2000" dirty="0" err="1" smtClean="0"/>
              <a:t>Fixture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</a:t>
            </a:r>
            <a:r>
              <a:rPr lang="de-DE" dirty="0"/>
              <a:t>Ziel des </a:t>
            </a:r>
            <a:r>
              <a:rPr lang="de-DE" dirty="0" err="1"/>
              <a:t>Fixtures</a:t>
            </a:r>
            <a:r>
              <a:rPr lang="de-DE" dirty="0"/>
              <a:t> ist es eine Aktion in der HAW-App auszuführen, wie zum Beispiel einen Button zu </a:t>
            </a:r>
            <a:r>
              <a:rPr lang="de-DE" dirty="0" smtClean="0"/>
              <a:t>klicken</a:t>
            </a:r>
          </a:p>
          <a:p>
            <a:pPr marL="320040" lvl="1" indent="-274320"/>
            <a:r>
              <a:rPr lang="de-DE" dirty="0"/>
              <a:t>In unserem Fall einen Test-Login 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91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</a:t>
            </a:r>
            <a:r>
              <a:rPr lang="de-DE" dirty="0" err="1" smtClean="0"/>
              <a:t>Fixture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/>
              <a:t>die Hürden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</a:t>
            </a:r>
            <a:r>
              <a:rPr lang="de-DE" dirty="0" err="1"/>
              <a:t>Exceptions</a:t>
            </a:r>
            <a:r>
              <a:rPr lang="de-DE" dirty="0"/>
              <a:t>, die hintereinander auftraten</a:t>
            </a:r>
          </a:p>
          <a:p>
            <a:pPr lvl="1"/>
            <a:r>
              <a:rPr lang="en-US" dirty="0" err="1"/>
              <a:t>Folge</a:t>
            </a:r>
            <a:r>
              <a:rPr lang="en-US" dirty="0"/>
              <a:t>:  </a:t>
            </a:r>
            <a:r>
              <a:rPr lang="en-US" dirty="0" err="1"/>
              <a:t>Hoher</a:t>
            </a:r>
            <a:r>
              <a:rPr lang="en-US" dirty="0"/>
              <a:t> </a:t>
            </a:r>
            <a:r>
              <a:rPr lang="en-US" dirty="0" err="1"/>
              <a:t>Zeitaufwand</a:t>
            </a:r>
            <a:r>
              <a:rPr lang="en-US" dirty="0"/>
              <a:t>  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38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Fixture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smtClean="0"/>
              <a:t>die </a:t>
            </a:r>
            <a:r>
              <a:rPr lang="de-DE" sz="2000" dirty="0" err="1" smtClean="0"/>
              <a:t>lösungen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18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smtClean="0"/>
              <a:t>nicht erreichte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de-DE" dirty="0">
                <a:solidFill>
                  <a:srgbClr val="000000"/>
                </a:solidFill>
              </a:rPr>
              <a:t>Die Verbindung zwischen dem </a:t>
            </a:r>
            <a:r>
              <a:rPr lang="de-DE" dirty="0" err="1">
                <a:solidFill>
                  <a:srgbClr val="000000"/>
                </a:solidFill>
              </a:rPr>
              <a:t>Inspector</a:t>
            </a:r>
            <a:r>
              <a:rPr lang="de-DE" dirty="0">
                <a:solidFill>
                  <a:srgbClr val="000000"/>
                </a:solidFill>
              </a:rPr>
              <a:t>, </a:t>
            </a:r>
            <a:r>
              <a:rPr lang="de-DE" dirty="0" err="1">
                <a:solidFill>
                  <a:srgbClr val="000000"/>
                </a:solidFill>
              </a:rPr>
              <a:t>Testona</a:t>
            </a:r>
            <a:r>
              <a:rPr lang="de-DE" dirty="0">
                <a:solidFill>
                  <a:srgbClr val="000000"/>
                </a:solidFill>
              </a:rPr>
              <a:t>, daraus resultiert auch nicht die Verbindung zum Testeditor</a:t>
            </a:r>
            <a:endParaRPr lang="de-DE" dirty="0"/>
          </a:p>
          <a:p>
            <a:pPr>
              <a:buFont typeface="Arial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6</a:t>
            </a:fld>
            <a:endParaRPr lang="de-DE" dirty="0"/>
          </a:p>
        </p:txBody>
      </p:sp>
      <p:pic>
        <p:nvPicPr>
          <p:cNvPr id="6" name="Grafik 5"/>
          <p:cNvPicPr/>
          <p:nvPr/>
        </p:nvPicPr>
        <p:blipFill>
          <a:blip r:embed="rId2"/>
          <a:stretch/>
        </p:blipFill>
        <p:spPr>
          <a:xfrm>
            <a:off x="3008243" y="2531165"/>
            <a:ext cx="5415037" cy="34120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534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err="1" smtClean="0"/>
              <a:t>aussicht</a:t>
            </a:r>
            <a:r>
              <a:rPr lang="de-DE" sz="2000" dirty="0" smtClean="0"/>
              <a:t> auf den nächsten </a:t>
            </a:r>
            <a:r>
              <a:rPr lang="de-DE" sz="2000" dirty="0" err="1" smtClean="0"/>
              <a:t>Milenstein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Verbindung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Inspector und </a:t>
            </a:r>
            <a:r>
              <a:rPr lang="en-US" dirty="0" err="1"/>
              <a:t>Testona</a:t>
            </a:r>
            <a:r>
              <a:rPr lang="en-US" dirty="0"/>
              <a:t> </a:t>
            </a:r>
            <a:r>
              <a:rPr lang="en-US" dirty="0" err="1"/>
              <a:t>herstellen</a:t>
            </a:r>
            <a:endParaRPr lang="en-US" dirty="0"/>
          </a:p>
          <a:p>
            <a:pPr lvl="1"/>
            <a:r>
              <a:rPr lang="de-DE" dirty="0"/>
              <a:t>Problem: da das Importieren von Daten in </a:t>
            </a:r>
            <a:r>
              <a:rPr lang="de-DE" dirty="0" err="1"/>
              <a:t>Testona</a:t>
            </a:r>
            <a:r>
              <a:rPr lang="de-DE" dirty="0"/>
              <a:t> schwierig ist</a:t>
            </a:r>
          </a:p>
          <a:p>
            <a:r>
              <a:rPr lang="de-DE"/>
              <a:t>weitere Masken in den Testeditor einfügen</a:t>
            </a:r>
          </a:p>
          <a:p>
            <a:pPr marL="45720" indent="0">
              <a:buNone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28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Geschäftliche Präsentation Rote Linie (Breitbild)</Template>
  <TotalTime>0</TotalTime>
  <Words>188</Words>
  <Application>Microsoft Office PowerPoint</Application>
  <PresentationFormat>Breitbild</PresentationFormat>
  <Paragraphs>35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Cambria</vt:lpstr>
      <vt:lpstr>Red Line Business 16x9</vt:lpstr>
      <vt:lpstr>Testen von mobilen Anwendungen</vt:lpstr>
      <vt:lpstr>Testen von Mobilen Anwendungen</vt:lpstr>
      <vt:lpstr>Testen von Mobilen Anwendungen das Fixture</vt:lpstr>
      <vt:lpstr>Das Fixture die Hürden</vt:lpstr>
      <vt:lpstr>Das Fixture die lösungen</vt:lpstr>
      <vt:lpstr>Testen von mobilen Anwendungen nicht erreichte Ziele</vt:lpstr>
      <vt:lpstr>Testen von mobilen Anwendungen aussicht auf den nächsten Milenstein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- Meilenstein 1</dc:title>
  <dc:creator/>
  <cp:keywords/>
  <cp:lastModifiedBy/>
  <cp:revision>1</cp:revision>
  <dcterms:created xsi:type="dcterms:W3CDTF">2015-10-12T08:13:17Z</dcterms:created>
  <dcterms:modified xsi:type="dcterms:W3CDTF">2015-11-29T14:13:26Z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