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t>tt.01.jjjj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t>tt.01.jjjj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1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44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1375-67D6-420B-86AE-DA020D70A190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B006-1C8F-4FFF-9886-C7F4371DAF23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307D-809D-48F8-91EE-9AA8198446F8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30C1-7A3F-498A-B70C-5B81638D9A90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4EA5-F2B1-4A30-B391-9C13E4EB1066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3CA-3662-4A3A-83DC-758F233EE0F1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25BB-189B-4468-A51B-FBC34BAEE2A3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4417-A66A-4DB9-A411-86E6167B556E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8D1E-9E6B-4DE7-806A-E0D9A440D85A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EFFB5E-0A4E-4527-8E61-46DE082A53B6}" type="datetime1">
              <a:rPr lang="de-DE" smtClean="0"/>
              <a:t>tt.01.jjjj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Testen von mobilen Anwendungen</a:t>
            </a:r>
            <a:endParaRPr lang="de-DE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AbschlussPräsentation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942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Erster Meilenstein</a:t>
            </a:r>
          </a:p>
          <a:p>
            <a:r>
              <a:rPr lang="de-DE" dirty="0" smtClean="0"/>
              <a:t>Zweiter Meilenstein</a:t>
            </a:r>
          </a:p>
          <a:p>
            <a:r>
              <a:rPr lang="de-DE" dirty="0" smtClean="0"/>
              <a:t>Heuristiken zur Erstellung von Tests</a:t>
            </a:r>
          </a:p>
          <a:p>
            <a:r>
              <a:rPr lang="de-DE" dirty="0" smtClean="0"/>
              <a:t>Abschluss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Daniel Gehn, Bianca </a:t>
            </a:r>
            <a:r>
              <a:rPr lang="de-DE" dirty="0" err="1" smtClean="0"/>
              <a:t>Niklass</a:t>
            </a:r>
            <a:r>
              <a:rPr lang="de-DE" dirty="0" smtClean="0"/>
              <a:t>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87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Testen von mobilen Anwendungen</a:t>
            </a:r>
            <a:br>
              <a:rPr lang="de-DE" dirty="0" smtClean="0"/>
            </a:br>
            <a:r>
              <a:rPr lang="de-DE" sz="2000" dirty="0" smtClean="0"/>
              <a:t>Einführung</a:t>
            </a:r>
            <a:endParaRPr lang="de-DE" sz="2000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492" y="1806423"/>
            <a:ext cx="5852114" cy="3413386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295400" y="1806423"/>
            <a:ext cx="4590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Ziel diese Projektes war es den Kreislauf zu schließen.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Grundlage war der </a:t>
            </a:r>
            <a:r>
              <a:rPr lang="de-DE" dirty="0" err="1" smtClean="0"/>
              <a:t>Inspector</a:t>
            </a:r>
            <a:r>
              <a:rPr lang="de-DE" dirty="0" smtClean="0"/>
              <a:t> aus dem Vorsemester und </a:t>
            </a:r>
            <a:r>
              <a:rPr lang="de-DE" dirty="0" err="1" smtClean="0"/>
              <a:t>Appium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erster Meilenstein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 des ersten Meilensteins war es die Funktionsweise der einzelnen Programme heraus zu finden.</a:t>
            </a:r>
          </a:p>
          <a:p>
            <a:r>
              <a:rPr lang="de-DE" dirty="0" smtClean="0"/>
              <a:t>Da ergaben sich folgende Probleme</a:t>
            </a:r>
          </a:p>
          <a:p>
            <a:pPr lvl="1"/>
            <a:r>
              <a:rPr lang="de-DE" dirty="0" err="1" smtClean="0"/>
              <a:t>Appium</a:t>
            </a:r>
            <a:r>
              <a:rPr lang="de-DE" dirty="0" smtClean="0"/>
              <a:t> beendete die Session nach 60 Sekunden ohne Aktivität. Dieses Problem tritt meist bei langsamen Rechner auf. </a:t>
            </a:r>
          </a:p>
          <a:p>
            <a:pPr lvl="1"/>
            <a:r>
              <a:rPr lang="de-DE" dirty="0" smtClean="0"/>
              <a:t>Ebenso waren die Beispiel </a:t>
            </a:r>
            <a:r>
              <a:rPr lang="de-DE" dirty="0" err="1" smtClean="0"/>
              <a:t>Webtests</a:t>
            </a:r>
            <a:r>
              <a:rPr lang="de-DE" dirty="0" smtClean="0"/>
              <a:t> von </a:t>
            </a:r>
            <a:r>
              <a:rPr lang="de-DE" dirty="0" err="1" smtClean="0"/>
              <a:t>TestEditor</a:t>
            </a:r>
            <a:r>
              <a:rPr lang="de-DE" dirty="0" smtClean="0"/>
              <a:t> veraltet, so mussten dort zum Beispiel auch noch Anpassungen vorgenommen werden. 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0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Zweiter Meilenstein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zweiten Meilenstein sollte ein </a:t>
            </a:r>
            <a:r>
              <a:rPr lang="de-DE" dirty="0" err="1" smtClean="0"/>
              <a:t>Fixture</a:t>
            </a:r>
            <a:r>
              <a:rPr lang="de-DE" dirty="0" smtClean="0"/>
              <a:t> geschrieben werden, welches die Tests in </a:t>
            </a:r>
            <a:r>
              <a:rPr lang="de-DE" dirty="0" err="1" smtClean="0"/>
              <a:t>Appium</a:t>
            </a:r>
            <a:r>
              <a:rPr lang="de-DE" dirty="0" smtClean="0"/>
              <a:t> aus dem Testeditor herausstartet. </a:t>
            </a:r>
          </a:p>
          <a:p>
            <a:r>
              <a:rPr lang="de-DE" dirty="0" smtClean="0"/>
              <a:t>Genauso musste der Inspektor so angepasst werden, dass es die Möglichkeit gab aus den vorhandenen Daten einen </a:t>
            </a:r>
            <a:r>
              <a:rPr lang="de-DE" dirty="0" err="1" smtClean="0"/>
              <a:t>Classification</a:t>
            </a:r>
            <a:r>
              <a:rPr lang="de-DE" dirty="0"/>
              <a:t> </a:t>
            </a:r>
            <a:r>
              <a:rPr lang="de-DE" dirty="0" err="1" smtClean="0"/>
              <a:t>Tree</a:t>
            </a:r>
            <a:r>
              <a:rPr lang="de-DE" dirty="0" smtClean="0"/>
              <a:t> zu erstellen. </a:t>
            </a:r>
          </a:p>
          <a:p>
            <a:r>
              <a:rPr lang="de-DE" dirty="0" smtClean="0"/>
              <a:t>Auch hier gab es einige Hürden </a:t>
            </a:r>
          </a:p>
          <a:p>
            <a:pPr lvl="1"/>
            <a:r>
              <a:rPr lang="de-DE" dirty="0" smtClean="0"/>
              <a:t>die Dokumentation zu Erstellung des </a:t>
            </a:r>
            <a:r>
              <a:rPr lang="de-DE" dirty="0" err="1" smtClean="0"/>
              <a:t>Fixture</a:t>
            </a:r>
            <a:r>
              <a:rPr lang="de-DE" dirty="0" smtClean="0"/>
              <a:t> ist veraltet, so dass es nur durch ausprobieren zum Erfolg führte.</a:t>
            </a:r>
          </a:p>
          <a:p>
            <a:pPr lvl="1"/>
            <a:r>
              <a:rPr lang="de-DE" dirty="0" smtClean="0"/>
              <a:t>Durch irreführende Fehlermeldungen war das Debuggen schwierig.</a:t>
            </a:r>
          </a:p>
          <a:p>
            <a:r>
              <a:rPr lang="de-DE" dirty="0"/>
              <a:t>Zur Lösung der Hürden wurden auf ein existierendes </a:t>
            </a:r>
            <a:r>
              <a:rPr lang="de-DE" dirty="0" err="1"/>
              <a:t>Fixture</a:t>
            </a:r>
            <a:r>
              <a:rPr lang="de-DE" dirty="0"/>
              <a:t> zurückgegriffen. Erst durch das original Repository war es möglich eine neues Core-</a:t>
            </a:r>
            <a:r>
              <a:rPr lang="de-DE" dirty="0" err="1"/>
              <a:t>Fixture</a:t>
            </a:r>
            <a:r>
              <a:rPr lang="de-DE" dirty="0"/>
              <a:t> zu schreiben.</a:t>
            </a:r>
          </a:p>
          <a:p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48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Hürden mit dem </a:t>
            </a:r>
            <a:r>
              <a:rPr lang="de-DE" sz="2000" dirty="0" err="1" smtClean="0"/>
              <a:t>testeditor</a:t>
            </a:r>
            <a:r>
              <a:rPr lang="de-DE" sz="2000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6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Heuristiken zur Erstellung von </a:t>
            </a:r>
            <a:r>
              <a:rPr lang="de-DE" sz="2000" dirty="0" err="1" smtClean="0"/>
              <a:t>Classification</a:t>
            </a:r>
            <a:r>
              <a:rPr lang="de-DE" sz="2000" dirty="0" smtClean="0"/>
              <a:t> 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13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 von mobilen Anwendungen</a:t>
            </a:r>
            <a:br>
              <a:rPr lang="de-DE" dirty="0"/>
            </a:br>
            <a:r>
              <a:rPr lang="de-DE" sz="2000" dirty="0" smtClean="0"/>
              <a:t>Abschluss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Insgesamt lief das Projekt teilweise sehr holprig, da sich einige Hürden als sehr kompliziert herausstellten.  </a:t>
            </a:r>
          </a:p>
          <a:p>
            <a:r>
              <a:rPr lang="de-DE" dirty="0" smtClean="0"/>
              <a:t>Jedoch wurde durch das Projekt ein guter Einblick in die verschiedenen Testprogramm gewährt.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Daniel Gehn, Bianca Niklass und Aljoscha Czepoks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6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Geschäftliche Präsentation Rote Linie (Breitbild)</Template>
  <TotalTime>0</TotalTime>
  <Words>319</Words>
  <Application>Microsoft Office PowerPoint</Application>
  <PresentationFormat>Breitbild</PresentationFormat>
  <Paragraphs>45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Cambria</vt:lpstr>
      <vt:lpstr>Red Line Business 16x9</vt:lpstr>
      <vt:lpstr>Testen von mobilen Anwendungen</vt:lpstr>
      <vt:lpstr>Testen von Mobilen Anwendungen</vt:lpstr>
      <vt:lpstr>Testen von mobilen Anwendungen Einführung</vt:lpstr>
      <vt:lpstr>Testen von mobilen Anwendungen erster Meilenstein</vt:lpstr>
      <vt:lpstr>Testen von mobilen Anwendungen Zweiter Meilenstein</vt:lpstr>
      <vt:lpstr>Testen von mobilen Anwendungen Hürden mit dem testeditor </vt:lpstr>
      <vt:lpstr>Testen von mobilen Anwendungen Heuristiken zur Erstellung von Classification TREES</vt:lpstr>
      <vt:lpstr>Testen von mobilen Anwendungen 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- Meilenstein 1</dc:title>
  <dc:creator/>
  <cp:keywords/>
  <cp:lastModifiedBy/>
  <cp:revision>1</cp:revision>
  <dcterms:created xsi:type="dcterms:W3CDTF">2015-10-12T08:13:17Z</dcterms:created>
  <dcterms:modified xsi:type="dcterms:W3CDTF">2016-01-09T10:12:57Z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