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29.11.2015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29.11.2015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endParaRPr lang="de-DE" dirty="0" smtClean="0"/>
          </a:p>
          <a:p>
            <a:pPr lvl="1"/>
            <a:r>
              <a:rPr lang="de-DE" dirty="0" smtClean="0"/>
              <a:t>Hürden</a:t>
            </a:r>
            <a:endParaRPr lang="de-DE" dirty="0" smtClean="0"/>
          </a:p>
          <a:p>
            <a:pPr lvl="1"/>
            <a:r>
              <a:rPr lang="de-DE" dirty="0" smtClean="0"/>
              <a:t>Lösungen</a:t>
            </a:r>
            <a:endParaRPr lang="de-DE" dirty="0" smtClean="0"/>
          </a:p>
          <a:p>
            <a:r>
              <a:rPr lang="de-DE" dirty="0"/>
              <a:t>n</a:t>
            </a:r>
            <a:r>
              <a:rPr lang="de-DE" dirty="0" smtClean="0"/>
              <a:t>icht erreichte Ziele</a:t>
            </a:r>
          </a:p>
          <a:p>
            <a:r>
              <a:rPr lang="de-DE" dirty="0" smtClean="0"/>
              <a:t>Aussicht auf den nächsten </a:t>
            </a:r>
            <a:r>
              <a:rPr lang="de-DE" dirty="0" err="1" smtClean="0"/>
              <a:t>Milenstein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err="1" smtClean="0"/>
              <a:t>Fixture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</a:t>
            </a:r>
            <a:r>
              <a:rPr lang="de-DE" dirty="0" err="1" smtClean="0"/>
              <a:t>Fixtures</a:t>
            </a:r>
            <a:r>
              <a:rPr lang="de-DE" dirty="0" smtClean="0"/>
              <a:t>: Test Editor Tests für Apps schreiben können</a:t>
            </a:r>
          </a:p>
          <a:p>
            <a:r>
              <a:rPr lang="de-DE" dirty="0" smtClean="0"/>
              <a:t>Realisierung durch Anbindung an </a:t>
            </a:r>
            <a:r>
              <a:rPr lang="de-DE" dirty="0" err="1" smtClean="0"/>
              <a:t>Appium</a:t>
            </a:r>
            <a:endParaRPr lang="de-DE" dirty="0" smtClean="0"/>
          </a:p>
          <a:p>
            <a:r>
              <a:rPr lang="de-DE" dirty="0" smtClean="0"/>
              <a:t>Implementierung von Aktionen für Apps in Test Editor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1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HÜrden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zur </a:t>
            </a:r>
            <a:r>
              <a:rPr lang="de-DE" dirty="0" err="1" smtClean="0"/>
              <a:t>Fixture</a:t>
            </a:r>
            <a:r>
              <a:rPr lang="de-DE" dirty="0" smtClean="0"/>
              <a:t> Erstellung nicht ausführlich genug</a:t>
            </a:r>
          </a:p>
          <a:p>
            <a:r>
              <a:rPr lang="de-DE" dirty="0" smtClean="0"/>
              <a:t>Bauen des Core-</a:t>
            </a:r>
            <a:r>
              <a:rPr lang="de-DE" dirty="0" err="1" smtClean="0"/>
              <a:t>Fixtures</a:t>
            </a:r>
            <a:endParaRPr lang="de-DE" dirty="0" smtClean="0"/>
          </a:p>
          <a:p>
            <a:r>
              <a:rPr lang="de-DE" dirty="0" err="1" smtClean="0"/>
              <a:t>Maven</a:t>
            </a:r>
            <a:r>
              <a:rPr lang="de-DE" dirty="0" smtClean="0"/>
              <a:t> + Core-</a:t>
            </a:r>
            <a:r>
              <a:rPr lang="de-DE" dirty="0" err="1" smtClean="0"/>
              <a:t>Fixture</a:t>
            </a:r>
            <a:endParaRPr lang="de-DE" dirty="0"/>
          </a:p>
          <a:p>
            <a:r>
              <a:rPr lang="de-DE" dirty="0" smtClean="0"/>
              <a:t>Schwieriges Debugging der </a:t>
            </a:r>
            <a:r>
              <a:rPr lang="de-DE" dirty="0" err="1" smtClean="0"/>
              <a:t>Fixture</a:t>
            </a:r>
            <a:r>
              <a:rPr lang="de-DE" dirty="0" smtClean="0"/>
              <a:t>, da </a:t>
            </a:r>
            <a:r>
              <a:rPr lang="de-DE" dirty="0" err="1" smtClean="0"/>
              <a:t>Fitnesse</a:t>
            </a:r>
            <a:r>
              <a:rPr lang="de-DE" dirty="0" smtClean="0"/>
              <a:t> Fehlermeldungen teils irreführend</a:t>
            </a:r>
          </a:p>
          <a:p>
            <a:endParaRPr lang="de-DE" dirty="0"/>
          </a:p>
          <a:p>
            <a:r>
              <a:rPr lang="de-DE" dirty="0" smtClean="0"/>
              <a:t>Kostet viel Zeit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8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Fixture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Bauen eines existierenden </a:t>
            </a:r>
            <a:r>
              <a:rPr lang="de-DE" dirty="0" err="1" smtClean="0"/>
              <a:t>Fixtures</a:t>
            </a:r>
            <a:r>
              <a:rPr lang="de-DE" dirty="0" smtClean="0"/>
              <a:t> aus original Repository auf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Bauen des Core-</a:t>
            </a:r>
            <a:r>
              <a:rPr lang="de-DE" dirty="0" err="1" smtClean="0"/>
              <a:t>Fixtures</a:t>
            </a:r>
            <a:r>
              <a:rPr lang="de-DE" dirty="0" smtClean="0"/>
              <a:t> aus original Repository auf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Da Core-</a:t>
            </a:r>
            <a:r>
              <a:rPr lang="de-DE" dirty="0" err="1" smtClean="0"/>
              <a:t>Fixture</a:t>
            </a:r>
            <a:r>
              <a:rPr lang="de-DE" dirty="0" smtClean="0"/>
              <a:t> anscheinend auf internem Repository liegt, muss pom.xml angepasst werden</a:t>
            </a:r>
          </a:p>
          <a:p>
            <a:r>
              <a:rPr lang="de-DE" dirty="0" smtClean="0"/>
              <a:t>Trial &amp; Error um Fehler in </a:t>
            </a:r>
            <a:r>
              <a:rPr lang="de-DE" dirty="0" err="1" smtClean="0"/>
              <a:t>Fixture</a:t>
            </a:r>
            <a:r>
              <a:rPr lang="de-DE" dirty="0" smtClean="0"/>
              <a:t> zu beheben, viel Zeit da jedes mal neuer Testlauf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nicht 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Die Verbindung zwischen dem </a:t>
            </a:r>
            <a:r>
              <a:rPr lang="de-DE" dirty="0" err="1" smtClean="0">
                <a:solidFill>
                  <a:srgbClr val="000000"/>
                </a:solidFill>
              </a:rPr>
              <a:t>Inspector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&amp; </a:t>
            </a:r>
            <a:r>
              <a:rPr lang="de-DE" dirty="0" err="1" smtClean="0">
                <a:solidFill>
                  <a:srgbClr val="000000"/>
                </a:solidFill>
              </a:rPr>
              <a:t>Testona</a:t>
            </a:r>
            <a:r>
              <a:rPr lang="de-DE" dirty="0">
                <a:solidFill>
                  <a:srgbClr val="000000"/>
                </a:solidFill>
              </a:rPr>
              <a:t>, daraus resultiert auch nicht die Verbindung zum Testeditor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/>
          <a:stretch/>
        </p:blipFill>
        <p:spPr>
          <a:xfrm>
            <a:off x="3008243" y="2531165"/>
            <a:ext cx="5415037" cy="34120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3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aussicht</a:t>
            </a:r>
            <a:r>
              <a:rPr lang="de-DE" sz="2000" dirty="0" smtClean="0"/>
              <a:t> auf den nächsten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 smtClean="0"/>
              <a:t>zwischen</a:t>
            </a:r>
            <a:r>
              <a:rPr lang="en-US" dirty="0"/>
              <a:t> </a:t>
            </a:r>
            <a:r>
              <a:rPr lang="en-US" dirty="0" smtClean="0"/>
              <a:t>Inspector </a:t>
            </a:r>
            <a:r>
              <a:rPr lang="en-US" dirty="0"/>
              <a:t>und </a:t>
            </a:r>
            <a:r>
              <a:rPr lang="en-US" dirty="0" err="1"/>
              <a:t>Testona</a:t>
            </a:r>
            <a:r>
              <a:rPr lang="en-US" dirty="0"/>
              <a:t> </a:t>
            </a:r>
            <a:r>
              <a:rPr lang="en-US" dirty="0" err="1"/>
              <a:t>herstellen</a:t>
            </a:r>
            <a:endParaRPr lang="en-US" dirty="0"/>
          </a:p>
          <a:p>
            <a:pPr lvl="1"/>
            <a:r>
              <a:rPr lang="de-DE" dirty="0" smtClean="0"/>
              <a:t>Problem: Importieren </a:t>
            </a:r>
            <a:r>
              <a:rPr lang="de-DE" dirty="0"/>
              <a:t>von Daten in </a:t>
            </a:r>
            <a:r>
              <a:rPr lang="de-DE" dirty="0" err="1"/>
              <a:t>Testona</a:t>
            </a:r>
            <a:r>
              <a:rPr lang="de-DE" dirty="0"/>
              <a:t> </a:t>
            </a:r>
            <a:r>
              <a:rPr lang="de-DE" dirty="0" smtClean="0"/>
              <a:t>komplex</a:t>
            </a:r>
          </a:p>
          <a:p>
            <a:r>
              <a:rPr lang="de-DE" dirty="0" smtClean="0"/>
              <a:t>Aufbau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für HAW App</a:t>
            </a:r>
          </a:p>
          <a:p>
            <a:r>
              <a:rPr lang="de-DE" dirty="0" smtClean="0"/>
              <a:t>Ex- und Import aus </a:t>
            </a:r>
            <a:r>
              <a:rPr lang="de-DE" dirty="0" err="1" smtClean="0"/>
              <a:t>Testona</a:t>
            </a:r>
            <a:r>
              <a:rPr lang="de-DE" dirty="0" smtClean="0"/>
              <a:t> nach Test Editor</a:t>
            </a:r>
          </a:p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nach </a:t>
            </a:r>
            <a:r>
              <a:rPr lang="de-DE" smtClean="0"/>
              <a:t>Heuristiken erstellen</a:t>
            </a:r>
            <a:endParaRPr lang="de-DE" dirty="0"/>
          </a:p>
          <a:p>
            <a:r>
              <a:rPr lang="de-DE" dirty="0" smtClean="0"/>
              <a:t>(weitere </a:t>
            </a:r>
            <a:r>
              <a:rPr lang="de-DE" dirty="0"/>
              <a:t>Masken in den Testeditor </a:t>
            </a:r>
            <a:r>
              <a:rPr lang="de-DE" dirty="0" smtClean="0"/>
              <a:t>einfügen)</a:t>
            </a: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2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262</Words>
  <Application>Microsoft Office PowerPoint</Application>
  <PresentationFormat>Breitbild</PresentationFormat>
  <Paragraphs>49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Fixture</vt:lpstr>
      <vt:lpstr>Fixture HÜrden</vt:lpstr>
      <vt:lpstr>Fixture lösungen</vt:lpstr>
      <vt:lpstr>Testen von mobilen Anwendungen nicht erreichte Ziele</vt:lpstr>
      <vt:lpstr>Testen von mobilen Anwendungen aussicht auf den nächsten Milenstein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2015-11-29T20:25:21Z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