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16.10.2015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16.10.2015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98A-8CEE-4BF3-BEC8-0ABA6C1BFF10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026-B01D-4A07-9460-F7E0EBAC28CD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F23-FBCB-420B-8C36-8A5C93F98E1D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D03-FBAF-4BE9-900A-26E29E2C0671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15B3-2ABA-4AD8-8437-D701EFDB75E9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2FFA-086D-48E4-A3A9-F2E6ADCC7A7A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BE5-10BE-4EC0-8AF8-1FF2CE7C8C7C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ED3C-F3D4-413C-88C0-8F79A6BD5893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F93F-18FA-420B-8AAE-FD2EDBFEC862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60AF1-5B98-4D10-B224-FDE8F6480635}" type="datetime1">
              <a:rPr lang="de-DE" smtClean="0"/>
              <a:t>16.10.2015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Daniel, Bianca, Maxim und Aljoscha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1</a:t>
            </a:r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Hürden</a:t>
            </a:r>
          </a:p>
          <a:p>
            <a:pPr lvl="1"/>
            <a:r>
              <a:rPr lang="de-DE" dirty="0" smtClean="0"/>
              <a:t>Lösungen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Ausblick</a:t>
            </a:r>
            <a:endParaRPr lang="de-DE" dirty="0" smtClean="0"/>
          </a:p>
          <a:p>
            <a:pPr lvl="1"/>
            <a:r>
              <a:rPr lang="de-DE" dirty="0" smtClean="0"/>
              <a:t>Projektstrukturplan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</a:t>
            </a:r>
            <a:r>
              <a:rPr lang="de-DE" dirty="0" smtClean="0"/>
              <a:t>und </a:t>
            </a:r>
            <a:r>
              <a:rPr lang="de-DE" dirty="0" smtClean="0"/>
              <a:t>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Hürden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Probleme beziehen sich auf Windows Umgebung</a:t>
            </a:r>
            <a:endParaRPr lang="de-DE" dirty="0" smtClean="0"/>
          </a:p>
          <a:p>
            <a:r>
              <a:rPr lang="de-DE" dirty="0" err="1" smtClean="0"/>
              <a:t>Appium</a:t>
            </a:r>
            <a:r>
              <a:rPr lang="de-DE" dirty="0" smtClean="0"/>
              <a:t> / </a:t>
            </a:r>
            <a:r>
              <a:rPr lang="de-DE" dirty="0" err="1" smtClean="0"/>
              <a:t>Selenium</a:t>
            </a:r>
            <a:r>
              <a:rPr lang="de-DE" dirty="0" smtClean="0"/>
              <a:t> </a:t>
            </a:r>
            <a:r>
              <a:rPr lang="de-DE" dirty="0" smtClean="0"/>
              <a:t>beendet Session nach 60 Sekunden ohne Aktivität</a:t>
            </a:r>
          </a:p>
          <a:p>
            <a:pPr lvl="1"/>
            <a:r>
              <a:rPr lang="de-DE" dirty="0" smtClean="0"/>
              <a:t>Je nach PC </a:t>
            </a:r>
            <a:r>
              <a:rPr lang="de-DE" dirty="0" err="1" smtClean="0"/>
              <a:t>Inspector</a:t>
            </a:r>
            <a:r>
              <a:rPr lang="de-DE" dirty="0" smtClean="0"/>
              <a:t> langsam, resultiert in Timeout der Session</a:t>
            </a:r>
            <a:endParaRPr lang="de-DE" dirty="0"/>
          </a:p>
          <a:p>
            <a:r>
              <a:rPr lang="de-DE" dirty="0" smtClean="0"/>
              <a:t>Test Editor</a:t>
            </a:r>
          </a:p>
          <a:p>
            <a:pPr lvl="1"/>
            <a:r>
              <a:rPr lang="de-DE" dirty="0" smtClean="0"/>
              <a:t>Ausführen der </a:t>
            </a:r>
            <a:r>
              <a:rPr lang="de-DE" b="1" dirty="0" err="1" smtClean="0"/>
              <a:t>DemoWebTests</a:t>
            </a:r>
            <a:r>
              <a:rPr lang="de-DE" i="1" dirty="0" smtClean="0"/>
              <a:t> </a:t>
            </a:r>
            <a:r>
              <a:rPr lang="de-DE" dirty="0" smtClean="0"/>
              <a:t>schlägt fehl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8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</a:t>
            </a:r>
            <a:r>
              <a:rPr lang="de-DE" dirty="0" err="1" smtClean="0"/>
              <a:t>Appium</a:t>
            </a:r>
            <a:r>
              <a:rPr lang="de-DE" dirty="0" smtClean="0"/>
              <a:t> / </a:t>
            </a:r>
            <a:r>
              <a:rPr lang="de-DE" dirty="0" err="1" smtClean="0"/>
              <a:t>Selenium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86"/>
          <a:stretch/>
        </p:blipFill>
        <p:spPr>
          <a:xfrm>
            <a:off x="930000" y="1828799"/>
            <a:ext cx="10103229" cy="3915509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9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Test 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b="1" dirty="0" err="1" smtClean="0"/>
              <a:t>TestSzenarien</a:t>
            </a:r>
            <a:r>
              <a:rPr lang="de-DE" b="1" dirty="0" smtClean="0"/>
              <a:t> -&gt; </a:t>
            </a:r>
            <a:r>
              <a:rPr lang="de-DE" b="1" dirty="0" err="1" smtClean="0"/>
              <a:t>GoogleStartSzenario</a:t>
            </a:r>
            <a:r>
              <a:rPr lang="de-DE" dirty="0" smtClean="0"/>
              <a:t> und </a:t>
            </a:r>
            <a:r>
              <a:rPr lang="de-DE" b="1" dirty="0" err="1" smtClean="0"/>
              <a:t>TestSzenarien</a:t>
            </a:r>
            <a:r>
              <a:rPr lang="de-DE" b="1" dirty="0" smtClean="0"/>
              <a:t> </a:t>
            </a:r>
            <a:r>
              <a:rPr lang="de-DE" b="1" dirty="0"/>
              <a:t>-&gt; </a:t>
            </a:r>
            <a:r>
              <a:rPr lang="de-DE" b="1" dirty="0" err="1" smtClean="0"/>
              <a:t>ApplikationStartSzenario</a:t>
            </a:r>
            <a:r>
              <a:rPr lang="de-DE" i="1" dirty="0" smtClean="0"/>
              <a:t> </a:t>
            </a:r>
            <a:r>
              <a:rPr lang="de-DE" dirty="0" smtClean="0"/>
              <a:t>von </a:t>
            </a:r>
            <a:r>
              <a:rPr lang="de-DE" b="1" dirty="0" smtClean="0"/>
              <a:t>starte Browser Firefox</a:t>
            </a:r>
            <a:r>
              <a:rPr lang="de-DE" dirty="0" smtClean="0"/>
              <a:t> auf </a:t>
            </a:r>
            <a:r>
              <a:rPr lang="de-DE" b="1" dirty="0" smtClean="0"/>
              <a:t>starte Browser IE </a:t>
            </a:r>
            <a:r>
              <a:rPr lang="de-DE" dirty="0" smtClean="0"/>
              <a:t>ändern</a:t>
            </a:r>
          </a:p>
          <a:p>
            <a:r>
              <a:rPr lang="de-DE" dirty="0" smtClean="0"/>
              <a:t>In </a:t>
            </a:r>
            <a:r>
              <a:rPr lang="de-DE" b="1" dirty="0" smtClean="0"/>
              <a:t>HOME/.</a:t>
            </a:r>
            <a:r>
              <a:rPr lang="de-DE" b="1" dirty="0" err="1" smtClean="0"/>
              <a:t>testeditor</a:t>
            </a:r>
            <a:r>
              <a:rPr lang="de-DE" b="1" dirty="0" smtClean="0"/>
              <a:t>/</a:t>
            </a:r>
            <a:r>
              <a:rPr lang="de-DE" b="1" dirty="0" err="1" smtClean="0"/>
              <a:t>DemoWebTests</a:t>
            </a:r>
            <a:r>
              <a:rPr lang="de-DE" b="1" dirty="0" smtClean="0"/>
              <a:t>/</a:t>
            </a:r>
            <a:r>
              <a:rPr lang="de-DE" b="1" dirty="0" err="1" smtClean="0"/>
              <a:t>ElementList.conf</a:t>
            </a:r>
            <a:r>
              <a:rPr lang="de-DE" b="1" dirty="0" smtClean="0"/>
              <a:t> </a:t>
            </a:r>
            <a:r>
              <a:rPr lang="de-DE" dirty="0" smtClean="0"/>
              <a:t>die Werte für </a:t>
            </a:r>
            <a:r>
              <a:rPr lang="de-DE" b="1" dirty="0" err="1" smtClean="0"/>
              <a:t>searchInput</a:t>
            </a:r>
            <a:r>
              <a:rPr lang="de-DE" dirty="0" smtClean="0"/>
              <a:t> und </a:t>
            </a:r>
            <a:r>
              <a:rPr lang="de-DE" b="1" dirty="0" err="1" smtClean="0"/>
              <a:t>searchButton</a:t>
            </a:r>
            <a:r>
              <a:rPr lang="de-DE" dirty="0" smtClean="0"/>
              <a:t> anpassen</a:t>
            </a:r>
          </a:p>
          <a:p>
            <a:pPr lvl="1"/>
            <a:r>
              <a:rPr lang="de-DE" dirty="0" smtClean="0"/>
              <a:t>Siehe Quelltext von Google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2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Test Editor Test-Treiber für Apps implementieren</a:t>
            </a:r>
          </a:p>
          <a:p>
            <a:pPr lvl="1"/>
            <a:r>
              <a:rPr lang="de-DE" dirty="0" err="1"/>
              <a:t>Appium</a:t>
            </a:r>
            <a:r>
              <a:rPr lang="de-DE" dirty="0"/>
              <a:t> </a:t>
            </a:r>
            <a:r>
              <a:rPr lang="de-DE" dirty="0" err="1"/>
              <a:t>Fixture</a:t>
            </a:r>
            <a:endParaRPr lang="de-DE" dirty="0"/>
          </a:p>
          <a:p>
            <a:pPr lvl="1"/>
            <a:r>
              <a:rPr lang="de-DE" dirty="0"/>
              <a:t>Scenario Library</a:t>
            </a:r>
          </a:p>
          <a:p>
            <a:pPr lvl="1"/>
            <a:r>
              <a:rPr lang="de-DE" dirty="0"/>
              <a:t>Technical Binding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All Action Groups</a:t>
            </a:r>
          </a:p>
          <a:p>
            <a:pPr lvl="1"/>
            <a:r>
              <a:rPr lang="de-DE" dirty="0"/>
              <a:t>Element Liste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App Elemente in Test Editor auswählbar machen</a:t>
            </a:r>
          </a:p>
          <a:p>
            <a:pPr lvl="1"/>
            <a:r>
              <a:rPr lang="de-DE" dirty="0" smtClean="0"/>
              <a:t>Probleme</a:t>
            </a:r>
          </a:p>
          <a:p>
            <a:pPr lvl="2"/>
            <a:r>
              <a:rPr lang="de-DE" dirty="0" smtClean="0"/>
              <a:t>Nutzer </a:t>
            </a:r>
            <a:r>
              <a:rPr lang="de-DE" dirty="0"/>
              <a:t>muss keine kryptischen Namen für Felder und Buttons </a:t>
            </a:r>
            <a:r>
              <a:rPr lang="de-DE" dirty="0" smtClean="0"/>
              <a:t>angeben</a:t>
            </a:r>
          </a:p>
          <a:p>
            <a:pPr lvl="2"/>
            <a:r>
              <a:rPr lang="de-DE" dirty="0" smtClean="0"/>
              <a:t>Teilweise Buttons und Textfelder nicht eindeutig, somit schwierig für einfachen Nutzer</a:t>
            </a:r>
          </a:p>
          <a:p>
            <a:pPr lvl="1"/>
            <a:r>
              <a:rPr lang="de-DE" dirty="0" smtClean="0"/>
              <a:t>Lösungen</a:t>
            </a:r>
            <a:endParaRPr lang="de-DE" dirty="0"/>
          </a:p>
          <a:p>
            <a:pPr lvl="2"/>
            <a:r>
              <a:rPr lang="de-DE" dirty="0" err="1"/>
              <a:t>Inspector</a:t>
            </a:r>
            <a:r>
              <a:rPr lang="de-DE" dirty="0"/>
              <a:t> für Test Editor anpassen</a:t>
            </a:r>
          </a:p>
          <a:p>
            <a:pPr lvl="2"/>
            <a:r>
              <a:rPr lang="de-DE" dirty="0" err="1"/>
              <a:t>Inspector</a:t>
            </a:r>
            <a:r>
              <a:rPr lang="de-DE" dirty="0"/>
              <a:t> in Test Editor integrieren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8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224</Words>
  <Application>Microsoft Office PowerPoint</Application>
  <PresentationFormat>Breitbild</PresentationFormat>
  <Paragraphs>47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Testen von mobilen Anwendungen</vt:lpstr>
      <vt:lpstr>Testen von Mobilen Anwendungen</vt:lpstr>
      <vt:lpstr>Einführung</vt:lpstr>
      <vt:lpstr>Hürden</vt:lpstr>
      <vt:lpstr>Lösung Appium / Selenium</vt:lpstr>
      <vt:lpstr>Lösung Test Editor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2015-10-16T18:47:03Z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