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23.11.2015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23.11.2015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98A-8CEE-4BF3-BEC8-0ABA6C1BFF10}" type="datetime1">
              <a:rPr lang="de-DE" smtClean="0"/>
              <a:t>23.11.2015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026-B01D-4A07-9460-F7E0EBAC28CD}" type="datetime1">
              <a:rPr lang="de-DE" smtClean="0"/>
              <a:t>23.11.2015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0F23-FBCB-420B-8C36-8A5C93F98E1D}" type="datetime1">
              <a:rPr lang="de-DE" smtClean="0"/>
              <a:t>23.11.2015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8D03-FBAF-4BE9-900A-26E29E2C0671}" type="datetime1">
              <a:rPr lang="de-DE" smtClean="0"/>
              <a:t>23.11.2015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E15B3-2ABA-4AD8-8437-D701EFDB75E9}" type="datetime1">
              <a:rPr lang="de-DE" smtClean="0"/>
              <a:t>23.11.2015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2FFA-086D-48E4-A3A9-F2E6ADCC7A7A}" type="datetime1">
              <a:rPr lang="de-DE" smtClean="0"/>
              <a:t>23.11.2015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1BE5-10BE-4EC0-8AF8-1FF2CE7C8C7C}" type="datetime1">
              <a:rPr lang="de-DE" smtClean="0"/>
              <a:t>23.11.2015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ED3C-F3D4-413C-88C0-8F79A6BD5893}" type="datetime1">
              <a:rPr lang="de-DE" smtClean="0"/>
              <a:t>23.11.2015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F93F-18FA-420B-8AAE-FD2EDBFEC862}" type="datetime1">
              <a:rPr lang="de-DE" smtClean="0"/>
              <a:t>23.11.2015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460AF1-5B98-4D10-B224-FDE8F6480635}" type="datetime1">
              <a:rPr lang="de-DE" smtClean="0"/>
              <a:t>23.11.2015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Daniel, Bianca, Maxim und Aljoscha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Meilenstein </a:t>
            </a:r>
            <a:r>
              <a:rPr lang="de-DE" dirty="0" smtClean="0"/>
              <a:t>2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Fixture</a:t>
            </a:r>
            <a:endParaRPr lang="de-DE" dirty="0" smtClean="0"/>
          </a:p>
          <a:p>
            <a:pPr lvl="1"/>
            <a:r>
              <a:rPr lang="de-DE" dirty="0" smtClean="0"/>
              <a:t>die Hürden</a:t>
            </a:r>
          </a:p>
          <a:p>
            <a:pPr lvl="1"/>
            <a:r>
              <a:rPr lang="de-DE" dirty="0" smtClean="0"/>
              <a:t>die Lösungen</a:t>
            </a:r>
          </a:p>
          <a:p>
            <a:r>
              <a:rPr lang="de-DE" dirty="0"/>
              <a:t>n</a:t>
            </a:r>
            <a:r>
              <a:rPr lang="de-DE" dirty="0" smtClean="0"/>
              <a:t>icht erreichte Ziele</a:t>
            </a:r>
          </a:p>
          <a:p>
            <a:r>
              <a:rPr lang="de-DE" dirty="0" smtClean="0"/>
              <a:t>Aussicht auf den nächsten </a:t>
            </a:r>
            <a:r>
              <a:rPr lang="de-DE" dirty="0" err="1" smtClean="0"/>
              <a:t>Milenstein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br>
              <a:rPr lang="de-DE" dirty="0" smtClean="0"/>
            </a:br>
            <a:r>
              <a:rPr lang="de-DE" sz="2000" dirty="0" smtClean="0"/>
              <a:t>das </a:t>
            </a:r>
            <a:r>
              <a:rPr lang="de-DE" sz="2000" dirty="0" err="1" smtClean="0"/>
              <a:t>Fixture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912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Fixture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die Hürden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83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Fixture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smtClean="0"/>
              <a:t>die </a:t>
            </a:r>
            <a:r>
              <a:rPr lang="de-DE" sz="2000" dirty="0" err="1" smtClean="0"/>
              <a:t>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18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smtClean="0"/>
              <a:t>nicht erreichte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34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aussicht</a:t>
            </a:r>
            <a:r>
              <a:rPr lang="de-DE" sz="2000" dirty="0" smtClean="0"/>
              <a:t> auf den nächsten </a:t>
            </a:r>
            <a:r>
              <a:rPr lang="de-DE" sz="2000" dirty="0" err="1" smtClean="0"/>
              <a:t>Milenstein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Niklass, Maxim Rjabenko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28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113</Words>
  <Application>Microsoft Office PowerPoint</Application>
  <PresentationFormat>Breitbild</PresentationFormat>
  <Paragraphs>26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Testen von mobilen Anwendungen</vt:lpstr>
      <vt:lpstr>Testen von Mobilen Anwendungen</vt:lpstr>
      <vt:lpstr>Testen von Mobilen Anwendungen das Fixture</vt:lpstr>
      <vt:lpstr>Das Fixture die Hürden</vt:lpstr>
      <vt:lpstr>Das Fixture die lösungen</vt:lpstr>
      <vt:lpstr>Testen von mobilen Anwendungen nicht erreichte Ziele</vt:lpstr>
      <vt:lpstr>Testen von mobilen Anwendungen aussicht auf den nächsten Milenstein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2015-11-23T09:52:05Z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