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16"/>
  </p:notesMasterIdLst>
  <p:handoutMasterIdLst>
    <p:handoutMasterId r:id="rId17"/>
  </p:handoutMasterIdLst>
  <p:sldIdLst>
    <p:sldId id="256" r:id="rId3"/>
    <p:sldId id="257" r:id="rId4"/>
    <p:sldId id="258" r:id="rId5"/>
    <p:sldId id="259" r:id="rId6"/>
    <p:sldId id="260" r:id="rId7"/>
    <p:sldId id="263" r:id="rId8"/>
    <p:sldId id="261" r:id="rId9"/>
    <p:sldId id="264" r:id="rId10"/>
    <p:sldId id="265" r:id="rId11"/>
    <p:sldId id="266" r:id="rId12"/>
    <p:sldId id="267" r:id="rId13"/>
    <p:sldId id="268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2" d="100"/>
          <a:sy n="82" d="100"/>
        </p:scale>
        <p:origin x="90" y="318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284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D71D7-55AC-46BD-81B3-09AB2F9EFBD8}" type="datetimeFigureOut">
              <a:rPr lang="de-DE" smtClean="0"/>
              <a:t>tt.01.jjjj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0BD58-3BFF-4EAF-BB8B-AC67FE801E4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0594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9424F-BB59-4F4E-9822-4CA3E770FFD2}" type="datetimeFigureOut">
              <a:rPr lang="de-DE" smtClean="0"/>
              <a:t>tt.01.jjjj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Kopfzeil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22CDD-9D6C-4F63-9EC2-64822662410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102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8179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0449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66800" y="2606040"/>
            <a:ext cx="10058400" cy="27432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800">
                <a:solidFill>
                  <a:schemeClr val="tx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66800" y="5360437"/>
            <a:ext cx="10058400" cy="36576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baseline="0">
                <a:solidFill>
                  <a:schemeClr val="accent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Rechteck 8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61375-67D6-420B-86AE-DA020D70A190}" type="datetime1">
              <a:rPr lang="de-DE" smtClean="0"/>
              <a:t>tt.01.jjjj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Gehn, Bianca Niklass und Aljoscha Czepoks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525000" y="382230"/>
            <a:ext cx="1371600" cy="5561369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95400" y="382230"/>
            <a:ext cx="7863840" cy="556137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CB006-1C8F-4FFF-9886-C7F4371DAF23}" type="datetime1">
              <a:rPr lang="de-DE" smtClean="0"/>
              <a:t>tt.01.jjjj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Gehn, Bianca Niklass und Aljoscha Czepoks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1307D-809D-48F8-91EE-9AA8198446F8}" type="datetime1">
              <a:rPr lang="de-DE" smtClean="0"/>
              <a:t>tt.01.jjjj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Gehn, Bianca Niklass und Aljoscha Czepoks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1565829"/>
            <a:ext cx="5943600" cy="41148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801" y="5682343"/>
            <a:ext cx="5943600" cy="41054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200" b="1" cap="all" baseline="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630C1-7A3F-498A-B70C-5B81638D9A90}" type="datetime1">
              <a:rPr lang="de-DE" smtClean="0"/>
              <a:t>tt.01.jjjj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Gehn, Bianca Niklass und Aljoscha Czepoks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95400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67628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69152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4EA5-F2B1-4A30-B391-9C13E4EB1066}" type="datetime1">
              <a:rPr lang="de-DE" smtClean="0"/>
              <a:t>tt.01.jjjj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Gehn, Bianca Niklass und Aljoscha Czepoks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03CA-3662-4A3A-83DC-758F233EE0F1}" type="datetime1">
              <a:rPr lang="de-DE" smtClean="0"/>
              <a:t>tt.01.jjjj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Gehn, Bianca Niklass und Aljoscha Czepoks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25BB-189B-4468-A51B-FBC34BAEE2A3}" type="datetime1">
              <a:rPr lang="de-DE" smtClean="0"/>
              <a:t>tt.01.jjjj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Gehn, Bianca Niklass und Aljoscha Czepoks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10" name="Rechteck 9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601" y="2514600"/>
            <a:ext cx="34747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90302" y="685800"/>
            <a:ext cx="612648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24417-A66A-4DB9-A411-86E6167B556E}" type="datetime1">
              <a:rPr lang="de-DE" smtClean="0"/>
              <a:t>tt.01.jjjj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Gehn, Bianca Niklass und Aljoscha Czepoks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600" y="2514600"/>
            <a:ext cx="34747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0" y="1325880"/>
            <a:ext cx="6858000" cy="4206240"/>
          </a:xfrm>
          <a:solidFill>
            <a:schemeClr val="bg2"/>
          </a:solidFill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E8D1E-9E6B-4DE7-806A-E0D9A440D85A}" type="datetime1">
              <a:rPr lang="de-DE" smtClean="0"/>
              <a:t>tt.01.jjjj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Gehn, Bianca Niklass und Aljoscha Czepoks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6EFFB5E-0A4E-4527-8E61-46DE082A53B6}" type="datetime1">
              <a:rPr lang="de-DE" smtClean="0"/>
              <a:t>tt.01.jjjj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Daniel Gehn, Bianca Niklass und Aljoscha Czepoks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accent1"/>
          </a:solidFill>
          <a:effectLst>
            <a:outerShdw blurRad="38100" dist="25400" dir="18900000" algn="bl" rotWithShape="0">
              <a:schemeClr val="bg1">
                <a:alpha val="8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51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10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/>
              <a:t>Testen von mobilen Anwendungen</a:t>
            </a:r>
            <a:endParaRPr lang="de-DE" sz="40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AbschlussPräsentation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99422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Testen von mobilen </a:t>
            </a:r>
            <a:r>
              <a:rPr lang="de-DE" dirty="0" smtClean="0"/>
              <a:t>Anwendungen</a:t>
            </a:r>
            <a:br>
              <a:rPr lang="de-DE" dirty="0" smtClean="0"/>
            </a:br>
            <a:r>
              <a:rPr lang="de-DE" sz="2000" dirty="0" err="1" smtClean="0"/>
              <a:t>classification</a:t>
            </a:r>
            <a:r>
              <a:rPr lang="de-DE" sz="2000" dirty="0" smtClean="0"/>
              <a:t> </a:t>
            </a:r>
            <a:r>
              <a:rPr lang="de-DE" sz="2000" dirty="0" err="1" smtClean="0"/>
              <a:t>Trees</a:t>
            </a:r>
            <a:r>
              <a:rPr lang="de-DE" sz="2000" dirty="0" smtClean="0"/>
              <a:t> - Situation 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Gehn, Bianca Niklass und Aljoscha Czepoks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10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279" y="2206272"/>
            <a:ext cx="7845501" cy="3188463"/>
          </a:xfrm>
          <a:prstGeom prst="rect">
            <a:avLst/>
          </a:prstGeom>
        </p:spPr>
      </p:pic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>
          <a:xfrm>
            <a:off x="599209" y="1523999"/>
            <a:ext cx="3387070" cy="4553011"/>
          </a:xfrm>
        </p:spPr>
        <p:txBody>
          <a:bodyPr>
            <a:normAutofit/>
          </a:bodyPr>
          <a:lstStyle/>
          <a:p>
            <a:r>
              <a:rPr lang="de-DE" dirty="0" smtClean="0"/>
              <a:t>Einen Schritt zurück gehen</a:t>
            </a:r>
          </a:p>
          <a:p>
            <a:r>
              <a:rPr lang="de-DE" dirty="0" smtClean="0"/>
              <a:t>Hier: Login kann fehlschlagen</a:t>
            </a:r>
          </a:p>
          <a:p>
            <a:r>
              <a:rPr lang="de-DE" dirty="0" smtClean="0"/>
              <a:t>Verschiedene Lösungen:</a:t>
            </a:r>
          </a:p>
          <a:p>
            <a:pPr lvl="1"/>
            <a:r>
              <a:rPr lang="de-DE" dirty="0" smtClean="0"/>
              <a:t>Zweig enden lassen</a:t>
            </a:r>
          </a:p>
          <a:p>
            <a:pPr lvl="1"/>
            <a:r>
              <a:rPr lang="de-DE" dirty="0" smtClean="0"/>
              <a:t>vorherigen </a:t>
            </a:r>
            <a:r>
              <a:rPr lang="de-DE" dirty="0" err="1" smtClean="0"/>
              <a:t>Teilbaum</a:t>
            </a:r>
            <a:r>
              <a:rPr lang="de-DE" dirty="0" smtClean="0"/>
              <a:t> anhängen</a:t>
            </a:r>
          </a:p>
          <a:p>
            <a:pPr lvl="1"/>
            <a:r>
              <a:rPr lang="de-DE" dirty="0" smtClean="0"/>
              <a:t>modifizierten vorherigen </a:t>
            </a:r>
            <a:r>
              <a:rPr lang="de-DE" dirty="0" err="1" smtClean="0"/>
              <a:t>Teilbaum</a:t>
            </a:r>
            <a:r>
              <a:rPr lang="de-DE" dirty="0" smtClean="0"/>
              <a:t> anhängen</a:t>
            </a:r>
          </a:p>
          <a:p>
            <a:r>
              <a:rPr lang="de-DE" dirty="0"/>
              <a:t>Resultat: modifizierter </a:t>
            </a:r>
            <a:r>
              <a:rPr lang="de-DE" dirty="0" err="1"/>
              <a:t>Teilbaum</a:t>
            </a:r>
            <a:r>
              <a:rPr lang="de-DE" dirty="0"/>
              <a:t> „</a:t>
            </a:r>
            <a:r>
              <a:rPr lang="de-DE" dirty="0" err="1"/>
              <a:t>Loginmaske</a:t>
            </a:r>
            <a:r>
              <a:rPr lang="de-DE" dirty="0"/>
              <a:t>“ bei inkorrektem Login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77318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Testen von mobilen </a:t>
            </a:r>
            <a:r>
              <a:rPr lang="de-DE" dirty="0" smtClean="0"/>
              <a:t>Anwendungen</a:t>
            </a:r>
            <a:br>
              <a:rPr lang="de-DE" dirty="0" smtClean="0"/>
            </a:br>
            <a:r>
              <a:rPr lang="de-DE" sz="2000" dirty="0" err="1" smtClean="0"/>
              <a:t>classification</a:t>
            </a:r>
            <a:r>
              <a:rPr lang="de-DE" sz="2000" dirty="0" smtClean="0"/>
              <a:t> </a:t>
            </a:r>
            <a:r>
              <a:rPr lang="de-DE" sz="2000" dirty="0" err="1" smtClean="0"/>
              <a:t>Trees</a:t>
            </a:r>
            <a:r>
              <a:rPr lang="de-DE" sz="2000" dirty="0" smtClean="0"/>
              <a:t> - Situation 4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Gehn, Bianca Niklass und Aljoscha Czepoks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11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063" y="2257200"/>
            <a:ext cx="7845501" cy="3188463"/>
          </a:xfrm>
          <a:prstGeom prst="rect">
            <a:avLst/>
          </a:prstGeom>
        </p:spPr>
      </p:pic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>
          <a:xfrm>
            <a:off x="599209" y="1523999"/>
            <a:ext cx="3387070" cy="2341419"/>
          </a:xfrm>
        </p:spPr>
        <p:txBody>
          <a:bodyPr>
            <a:normAutofit/>
          </a:bodyPr>
          <a:lstStyle/>
          <a:p>
            <a:r>
              <a:rPr lang="de-DE" dirty="0" smtClean="0"/>
              <a:t>Prüfung einer Eingabe und verschiedene Ansichten als Ziel</a:t>
            </a:r>
          </a:p>
          <a:p>
            <a:r>
              <a:rPr lang="de-DE" dirty="0" smtClean="0"/>
              <a:t>Hier: Gültigkeit der </a:t>
            </a:r>
            <a:r>
              <a:rPr lang="de-DE" dirty="0" err="1" smtClean="0"/>
              <a:t>Logindaten</a:t>
            </a:r>
            <a:endParaRPr lang="de-DE" dirty="0" smtClean="0"/>
          </a:p>
          <a:p>
            <a:r>
              <a:rPr lang="de-DE" dirty="0" err="1" smtClean="0"/>
              <a:t>Dependency</a:t>
            </a:r>
            <a:r>
              <a:rPr lang="de-DE" dirty="0" smtClean="0"/>
              <a:t> Rules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16684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Testen von mobilen </a:t>
            </a:r>
            <a:r>
              <a:rPr lang="de-DE" dirty="0" smtClean="0"/>
              <a:t>Anwendungen</a:t>
            </a:r>
            <a:br>
              <a:rPr lang="de-DE" dirty="0" smtClean="0"/>
            </a:br>
            <a:r>
              <a:rPr lang="de-DE" sz="2000" dirty="0" err="1" smtClean="0"/>
              <a:t>classification</a:t>
            </a:r>
            <a:r>
              <a:rPr lang="de-DE" sz="2000" dirty="0" smtClean="0"/>
              <a:t> </a:t>
            </a:r>
            <a:r>
              <a:rPr lang="de-DE" sz="2000" dirty="0" err="1" smtClean="0"/>
              <a:t>Trees</a:t>
            </a:r>
            <a:r>
              <a:rPr lang="de-DE" sz="2000" dirty="0" smtClean="0"/>
              <a:t> - Situation 4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Gehn, Bianca Niklass und Aljoscha Czepoks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12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063" y="2256799"/>
            <a:ext cx="7845501" cy="3188463"/>
          </a:xfrm>
          <a:prstGeom prst="rect">
            <a:avLst/>
          </a:prstGeom>
        </p:spPr>
      </p:pic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709029" y="1524000"/>
            <a:ext cx="7200000" cy="46540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de-DE" altLang="de-DE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Helios Login AND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de-DE" altLang="de-DE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de-DE" altLang="de-DE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de-DE" altLang="de-DE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  </a:t>
            </a:r>
            <a:r>
              <a:rPr kumimoji="0" lang="de-DE" altLang="de-DE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Loginname#inkorrekt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ausgefüllt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de-DE" altLang="de-DE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  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de-DE" altLang="de-DE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Passwort#inkorrekt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ausgefüllt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de-DE" altLang="de-DE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de-DE" altLang="de-DE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AND Login inkorrekt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de-DE" altLang="de-DE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AND NOT Login korrekt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de-DE" altLang="de-DE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de-DE" altLang="de-DE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XOR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de-DE" altLang="de-DE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de-DE" altLang="de-DE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de-DE" altLang="de-DE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  </a:t>
            </a:r>
            <a:r>
              <a:rPr kumimoji="0" lang="de-DE" altLang="de-DE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Loginname#korrekt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ausgefüllt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de-DE" altLang="de-DE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  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de-DE" altLang="de-DE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Password#korrekt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ausgefüllt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de-DE" altLang="de-DE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de-DE" altLang="de-DE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AND Login korrekt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de-DE" altLang="de-DE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AND NOT Login inkorrekt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de-DE" altLang="de-DE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400" b="0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XOR Gast Login; 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de-DE" alt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540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Testen von mobilen Anwendungen</a:t>
            </a:r>
            <a:br>
              <a:rPr lang="de-DE" dirty="0"/>
            </a:br>
            <a:r>
              <a:rPr lang="de-DE" sz="2000" dirty="0" smtClean="0"/>
              <a:t>Abschluss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Insgesamt lief das Projekt teilweise sehr holprig, da sich einige Hürden als sehr kompliziert herausstellten.  </a:t>
            </a:r>
          </a:p>
          <a:p>
            <a:r>
              <a:rPr lang="de-DE" dirty="0" smtClean="0"/>
              <a:t>Jedoch wurde durch das Projekt ein guter Einblick in die verschiedenen Testprogramm gewährt.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Gehn, Bianca Niklass und Aljoscha Czepoks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566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Testen von Mobilen Anwendungen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Einführung</a:t>
            </a:r>
          </a:p>
          <a:p>
            <a:r>
              <a:rPr lang="de-DE" dirty="0" smtClean="0"/>
              <a:t>Erster Meilenstein</a:t>
            </a:r>
          </a:p>
          <a:p>
            <a:r>
              <a:rPr lang="de-DE" dirty="0" smtClean="0"/>
              <a:t>Zweiter Meilenstein</a:t>
            </a:r>
          </a:p>
          <a:p>
            <a:r>
              <a:rPr lang="de-DE" dirty="0" smtClean="0"/>
              <a:t>Heuristiken zur Erstellung von Tests</a:t>
            </a:r>
          </a:p>
          <a:p>
            <a:r>
              <a:rPr lang="de-DE" dirty="0" smtClean="0"/>
              <a:t>Abschluss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Daniel Gehn, Bianca </a:t>
            </a:r>
            <a:r>
              <a:rPr lang="de-DE" dirty="0" err="1" smtClean="0"/>
              <a:t>Niklass</a:t>
            </a:r>
            <a:r>
              <a:rPr lang="de-DE" dirty="0" smtClean="0"/>
              <a:t> und Aljoscha Czepoks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187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Testen von mobilen Anwendungen</a:t>
            </a:r>
            <a:br>
              <a:rPr lang="de-DE" dirty="0" smtClean="0"/>
            </a:br>
            <a:r>
              <a:rPr lang="de-DE" sz="2000" dirty="0" smtClean="0"/>
              <a:t>Einführung</a:t>
            </a:r>
            <a:endParaRPr lang="de-DE" sz="2000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5492" y="1806423"/>
            <a:ext cx="5852114" cy="3413386"/>
          </a:xfrm>
          <a:prstGeom prst="rect">
            <a:avLst/>
          </a:prstGeo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Gehn, Bianca Niklass und Aljoscha Czepoks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3</a:t>
            </a:fld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1295400" y="1806423"/>
            <a:ext cx="45900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Ziel diese Projektes war es den Kreislauf zu schließen.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Grundlage war der </a:t>
            </a:r>
            <a:r>
              <a:rPr lang="de-DE" dirty="0" err="1" smtClean="0"/>
              <a:t>Inspector</a:t>
            </a:r>
            <a:r>
              <a:rPr lang="de-DE" dirty="0" smtClean="0"/>
              <a:t> aus dem Vorsemester und </a:t>
            </a:r>
            <a:r>
              <a:rPr lang="de-DE" dirty="0" err="1" smtClean="0"/>
              <a:t>Appium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311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Testen von mobilen Anwendungen</a:t>
            </a:r>
            <a:br>
              <a:rPr lang="de-DE" dirty="0"/>
            </a:br>
            <a:r>
              <a:rPr lang="de-DE" sz="2000" dirty="0" smtClean="0"/>
              <a:t>erster Meilenstein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Ziel des ersten Meilensteins war es die Funktionsweise der einzelnen Programme heraus zu finden.</a:t>
            </a:r>
          </a:p>
          <a:p>
            <a:r>
              <a:rPr lang="de-DE" dirty="0" smtClean="0"/>
              <a:t>Da ergaben sich folgende Probleme</a:t>
            </a:r>
          </a:p>
          <a:p>
            <a:pPr lvl="1"/>
            <a:r>
              <a:rPr lang="de-DE" dirty="0" err="1" smtClean="0"/>
              <a:t>Appium</a:t>
            </a:r>
            <a:r>
              <a:rPr lang="de-DE" dirty="0" smtClean="0"/>
              <a:t> beendete die Session nach 60 Sekunden ohne Aktivität. Dieses Problem tritt meist bei langsamen Rechner auf. </a:t>
            </a:r>
          </a:p>
          <a:p>
            <a:pPr lvl="1"/>
            <a:r>
              <a:rPr lang="de-DE" dirty="0" smtClean="0"/>
              <a:t>Ebenso waren die Beispiel </a:t>
            </a:r>
            <a:r>
              <a:rPr lang="de-DE" dirty="0" err="1" smtClean="0"/>
              <a:t>Webtests</a:t>
            </a:r>
            <a:r>
              <a:rPr lang="de-DE" dirty="0" smtClean="0"/>
              <a:t> von </a:t>
            </a:r>
            <a:r>
              <a:rPr lang="de-DE" dirty="0" err="1" smtClean="0"/>
              <a:t>TestEditor</a:t>
            </a:r>
            <a:r>
              <a:rPr lang="de-DE" dirty="0" smtClean="0"/>
              <a:t> veraltet, so mussten dort zum Beispiel auch noch Anpassungen vorgenommen werden. </a:t>
            </a:r>
          </a:p>
          <a:p>
            <a:pPr lvl="1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Gehn, Bianca Niklass und Aljoscha Czepoks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0022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Testen von mobilen Anwendungen</a:t>
            </a:r>
            <a:br>
              <a:rPr lang="de-DE" dirty="0"/>
            </a:br>
            <a:r>
              <a:rPr lang="de-DE" sz="2000" dirty="0" smtClean="0"/>
              <a:t>Zweiter Meilenstein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Im zweiten Meilenstein sollte ein </a:t>
            </a:r>
            <a:r>
              <a:rPr lang="de-DE" dirty="0" err="1" smtClean="0"/>
              <a:t>Fixture</a:t>
            </a:r>
            <a:r>
              <a:rPr lang="de-DE" dirty="0" smtClean="0"/>
              <a:t> geschrieben werden, welches die Tests in </a:t>
            </a:r>
            <a:r>
              <a:rPr lang="de-DE" dirty="0" err="1" smtClean="0"/>
              <a:t>Appium</a:t>
            </a:r>
            <a:r>
              <a:rPr lang="de-DE" dirty="0" smtClean="0"/>
              <a:t> aus dem Testeditor herausstartet. </a:t>
            </a:r>
          </a:p>
          <a:p>
            <a:r>
              <a:rPr lang="de-DE" dirty="0" smtClean="0"/>
              <a:t>Genauso musste der Inspektor so angepasst werden, dass es die Möglichkeit gab aus den vorhandenen Daten einen </a:t>
            </a:r>
            <a:r>
              <a:rPr lang="de-DE" dirty="0" err="1" smtClean="0"/>
              <a:t>Classification</a:t>
            </a:r>
            <a:r>
              <a:rPr lang="de-DE" dirty="0"/>
              <a:t> </a:t>
            </a:r>
            <a:r>
              <a:rPr lang="de-DE" dirty="0" err="1" smtClean="0"/>
              <a:t>Tree</a:t>
            </a:r>
            <a:r>
              <a:rPr lang="de-DE" dirty="0" smtClean="0"/>
              <a:t> zu erstellen. </a:t>
            </a:r>
          </a:p>
          <a:p>
            <a:r>
              <a:rPr lang="de-DE" dirty="0" smtClean="0"/>
              <a:t>Auch hier gab es einige Hürden </a:t>
            </a:r>
          </a:p>
          <a:p>
            <a:pPr lvl="1"/>
            <a:r>
              <a:rPr lang="de-DE" dirty="0" smtClean="0"/>
              <a:t>die Dokumentation zu Erstellung des </a:t>
            </a:r>
            <a:r>
              <a:rPr lang="de-DE" dirty="0" err="1" smtClean="0"/>
              <a:t>Fixture</a:t>
            </a:r>
            <a:r>
              <a:rPr lang="de-DE" dirty="0" smtClean="0"/>
              <a:t> ist veraltet, so dass es nur durch ausprobieren zum Erfolg führte.</a:t>
            </a:r>
          </a:p>
          <a:p>
            <a:pPr lvl="1"/>
            <a:r>
              <a:rPr lang="de-DE" dirty="0" smtClean="0"/>
              <a:t>Durch irreführende Fehlermeldungen war das Debuggen schwierig.</a:t>
            </a:r>
          </a:p>
          <a:p>
            <a:r>
              <a:rPr lang="de-DE" dirty="0"/>
              <a:t>Zur Lösung der Hürden wurden auf ein existierendes </a:t>
            </a:r>
            <a:r>
              <a:rPr lang="de-DE" dirty="0" err="1"/>
              <a:t>Fixture</a:t>
            </a:r>
            <a:r>
              <a:rPr lang="de-DE" dirty="0"/>
              <a:t> zurückgegriffen. Erst durch das original Repository war es möglich eine neues Core-</a:t>
            </a:r>
            <a:r>
              <a:rPr lang="de-DE" dirty="0" err="1"/>
              <a:t>Fixture</a:t>
            </a:r>
            <a:r>
              <a:rPr lang="de-DE" dirty="0"/>
              <a:t> zu schreiben.</a:t>
            </a:r>
          </a:p>
          <a:p>
            <a:endParaRPr lang="de-DE" dirty="0"/>
          </a:p>
          <a:p>
            <a:pPr lvl="1"/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Gehn, Bianca Niklass und Aljoscha Czepoks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048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Testen von mobilen Anwendungen</a:t>
            </a:r>
            <a:br>
              <a:rPr lang="de-DE" dirty="0"/>
            </a:br>
            <a:r>
              <a:rPr lang="de-DE" sz="2000" dirty="0" smtClean="0"/>
              <a:t>Hürden mit dem </a:t>
            </a:r>
            <a:r>
              <a:rPr lang="de-DE" sz="2000" dirty="0" err="1" smtClean="0"/>
              <a:t>testeditor</a:t>
            </a:r>
            <a:r>
              <a:rPr lang="de-DE" sz="2000" dirty="0" smtClean="0"/>
              <a:t>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Gehn, Bianca Niklass und Aljoscha Czepoks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2661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Testen von mobilen Anwendungen</a:t>
            </a:r>
            <a:br>
              <a:rPr lang="de-DE" dirty="0"/>
            </a:br>
            <a:r>
              <a:rPr lang="de-DE" sz="2000" dirty="0" smtClean="0"/>
              <a:t>Heuristiken zur Erstellung von </a:t>
            </a:r>
            <a:r>
              <a:rPr lang="de-DE" sz="2000" dirty="0" err="1" smtClean="0"/>
              <a:t>Classification</a:t>
            </a:r>
            <a:r>
              <a:rPr lang="de-DE" sz="2000" dirty="0" smtClean="0"/>
              <a:t> TREES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Erstellung von </a:t>
            </a:r>
            <a:r>
              <a:rPr lang="de-DE" dirty="0" err="1" smtClean="0"/>
              <a:t>Classification</a:t>
            </a:r>
            <a:r>
              <a:rPr lang="de-DE" dirty="0" smtClean="0"/>
              <a:t> </a:t>
            </a:r>
            <a:r>
              <a:rPr lang="de-DE" dirty="0" err="1" smtClean="0"/>
              <a:t>Tree</a:t>
            </a:r>
            <a:r>
              <a:rPr lang="de-DE" dirty="0" smtClean="0"/>
              <a:t> für HAW App</a:t>
            </a:r>
            <a:r>
              <a:rPr lang="de-DE" dirty="0"/>
              <a:t> </a:t>
            </a:r>
            <a:r>
              <a:rPr lang="de-DE" dirty="0" smtClean="0"/>
              <a:t>brachte Erkenntnisse über bestimmte Situationen</a:t>
            </a:r>
            <a:endParaRPr lang="de-DE" dirty="0"/>
          </a:p>
          <a:p>
            <a:r>
              <a:rPr lang="de-DE" dirty="0" smtClean="0"/>
              <a:t>4 Situationen in Anwendung und Umsetzung in </a:t>
            </a:r>
            <a:r>
              <a:rPr lang="de-DE" dirty="0" err="1" smtClean="0"/>
              <a:t>Classification</a:t>
            </a:r>
            <a:r>
              <a:rPr lang="de-DE" dirty="0" smtClean="0"/>
              <a:t> </a:t>
            </a:r>
            <a:r>
              <a:rPr lang="de-DE" dirty="0" err="1" smtClean="0"/>
              <a:t>Tree</a:t>
            </a:r>
            <a:r>
              <a:rPr lang="de-DE" dirty="0" smtClean="0"/>
              <a:t> mit </a:t>
            </a:r>
            <a:r>
              <a:rPr lang="de-DE" dirty="0" err="1" smtClean="0"/>
              <a:t>Testona</a:t>
            </a:r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Gehn, Bianca Niklass und Aljoscha Czepoks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113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Testen von mobilen </a:t>
            </a:r>
            <a:r>
              <a:rPr lang="de-DE" dirty="0" smtClean="0"/>
              <a:t>Anwendungen</a:t>
            </a:r>
            <a:br>
              <a:rPr lang="de-DE" dirty="0" smtClean="0"/>
            </a:br>
            <a:r>
              <a:rPr lang="de-DE" sz="2000" dirty="0" err="1" smtClean="0"/>
              <a:t>classification</a:t>
            </a:r>
            <a:r>
              <a:rPr lang="de-DE" sz="2000" dirty="0" smtClean="0"/>
              <a:t> </a:t>
            </a:r>
            <a:r>
              <a:rPr lang="de-DE" sz="2000" dirty="0" err="1" smtClean="0"/>
              <a:t>Trees</a:t>
            </a:r>
            <a:r>
              <a:rPr lang="de-DE" sz="2000" dirty="0" smtClean="0"/>
              <a:t> - Situation 1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71" y="1523999"/>
            <a:ext cx="2717111" cy="4661932"/>
          </a:xfrm>
        </p:spPr>
      </p:pic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>
          <a:xfrm>
            <a:off x="3449782" y="1523998"/>
            <a:ext cx="5233889" cy="4226659"/>
          </a:xfrm>
        </p:spPr>
        <p:txBody>
          <a:bodyPr/>
          <a:lstStyle/>
          <a:p>
            <a:r>
              <a:rPr lang="de-DE" dirty="0" smtClean="0"/>
              <a:t>unterschiedliche Ansichten als Auswahl</a:t>
            </a:r>
          </a:p>
          <a:p>
            <a:r>
              <a:rPr lang="de-DE" dirty="0" smtClean="0"/>
              <a:t>Hier: HELIOS Login oder Gast Login</a:t>
            </a:r>
          </a:p>
          <a:p>
            <a:r>
              <a:rPr lang="de-DE" dirty="0" smtClean="0"/>
              <a:t>Ziel: nur einen </a:t>
            </a:r>
            <a:r>
              <a:rPr lang="de-DE" dirty="0" err="1" smtClean="0"/>
              <a:t>Teilbaum</a:t>
            </a:r>
            <a:r>
              <a:rPr lang="de-DE" dirty="0" smtClean="0"/>
              <a:t> zur Zeit testen</a:t>
            </a:r>
          </a:p>
          <a:p>
            <a:r>
              <a:rPr lang="de-DE" dirty="0" smtClean="0"/>
              <a:t>Resultat:</a:t>
            </a:r>
          </a:p>
          <a:p>
            <a:pPr lvl="1"/>
            <a:r>
              <a:rPr lang="de-DE" dirty="0" err="1" smtClean="0"/>
              <a:t>Classification</a:t>
            </a:r>
            <a:r>
              <a:rPr lang="de-DE" dirty="0" smtClean="0"/>
              <a:t> „</a:t>
            </a:r>
            <a:r>
              <a:rPr lang="de-DE" dirty="0" err="1" smtClean="0"/>
              <a:t>Loginauswahl</a:t>
            </a:r>
            <a:r>
              <a:rPr lang="de-DE" dirty="0" smtClean="0"/>
              <a:t>“</a:t>
            </a:r>
          </a:p>
          <a:p>
            <a:pPr lvl="1"/>
            <a:r>
              <a:rPr lang="de-DE" dirty="0" smtClean="0"/>
              <a:t>2 </a:t>
            </a:r>
            <a:r>
              <a:rPr lang="de-DE" dirty="0" err="1" smtClean="0"/>
              <a:t>Classes</a:t>
            </a:r>
            <a:endParaRPr lang="de-DE" dirty="0" smtClean="0"/>
          </a:p>
          <a:p>
            <a:pPr lvl="2"/>
            <a:r>
              <a:rPr lang="de-DE" dirty="0" smtClean="0"/>
              <a:t>„Helios Login Button geklickt“</a:t>
            </a:r>
          </a:p>
          <a:p>
            <a:pPr lvl="2"/>
            <a:r>
              <a:rPr lang="de-DE" dirty="0" smtClean="0"/>
              <a:t>„Gast Login Button geklickt“</a:t>
            </a:r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Gehn, Bianca Niklass und Aljoscha Czepoks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8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3671" y="1524000"/>
            <a:ext cx="3029373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88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Testen von mobilen </a:t>
            </a:r>
            <a:r>
              <a:rPr lang="de-DE" dirty="0" smtClean="0"/>
              <a:t>Anwendungen</a:t>
            </a:r>
            <a:br>
              <a:rPr lang="de-DE" dirty="0" smtClean="0"/>
            </a:br>
            <a:r>
              <a:rPr lang="de-DE" sz="2000" dirty="0" err="1" smtClean="0"/>
              <a:t>classification</a:t>
            </a:r>
            <a:r>
              <a:rPr lang="de-DE" sz="2000" dirty="0" smtClean="0"/>
              <a:t> </a:t>
            </a:r>
            <a:r>
              <a:rPr lang="de-DE" sz="2000" dirty="0" err="1" smtClean="0"/>
              <a:t>Trees</a:t>
            </a:r>
            <a:r>
              <a:rPr lang="de-DE" sz="2000" dirty="0" smtClean="0"/>
              <a:t> - Situation 2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71" y="1524000"/>
            <a:ext cx="2717111" cy="4661930"/>
          </a:xfrm>
        </p:spPr>
      </p:pic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>
          <a:xfrm>
            <a:off x="3570730" y="1524001"/>
            <a:ext cx="8348116" cy="3530914"/>
          </a:xfrm>
        </p:spPr>
        <p:txBody>
          <a:bodyPr>
            <a:normAutofit/>
          </a:bodyPr>
          <a:lstStyle/>
          <a:p>
            <a:r>
              <a:rPr lang="de-DE" dirty="0" smtClean="0"/>
              <a:t>Eingabefeld mit Validierung</a:t>
            </a:r>
          </a:p>
          <a:p>
            <a:r>
              <a:rPr lang="de-DE" dirty="0" smtClean="0"/>
              <a:t>Hier: Benutzername und Passwort</a:t>
            </a:r>
          </a:p>
          <a:p>
            <a:r>
              <a:rPr lang="de-DE" dirty="0" smtClean="0"/>
              <a:t>Ziel: Darstellung im Baum von gültiger und ungültiger Eingabe</a:t>
            </a:r>
          </a:p>
          <a:p>
            <a:r>
              <a:rPr lang="de-DE" dirty="0" smtClean="0"/>
              <a:t>Resultat:</a:t>
            </a:r>
          </a:p>
          <a:p>
            <a:pPr lvl="1"/>
            <a:r>
              <a:rPr lang="de-DE" dirty="0" err="1" smtClean="0"/>
              <a:t>Classifications</a:t>
            </a:r>
            <a:r>
              <a:rPr lang="de-DE" dirty="0" smtClean="0"/>
              <a:t> für Eingabefelder und Button</a:t>
            </a:r>
          </a:p>
          <a:p>
            <a:pPr lvl="1"/>
            <a:r>
              <a:rPr lang="de-DE" dirty="0" smtClean="0"/>
              <a:t>Eingabefelder besitzen jeweils „korrekt ausgefüllt“ und „inkorrekt ausgefüllt“</a:t>
            </a:r>
          </a:p>
          <a:p>
            <a:r>
              <a:rPr lang="de-DE" dirty="0" smtClean="0"/>
              <a:t>Alternativ: Werte innerhalb und außerhalb des Grenzbereiches</a:t>
            </a:r>
          </a:p>
          <a:p>
            <a:endParaRPr lang="de-DE" dirty="0" smtClean="0"/>
          </a:p>
          <a:p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Gehn, Bianca Niklass und Aljoscha Czepoks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9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893" y="5054914"/>
            <a:ext cx="5751953" cy="114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0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d Line Business 16x9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F180B1C-2212-497F-A259-C959ADD048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Geschäftliche Präsentation Rote Linie (Breitbild)</Template>
  <TotalTime>0</TotalTime>
  <Words>597</Words>
  <Application>Microsoft Office PowerPoint</Application>
  <PresentationFormat>Breitbild</PresentationFormat>
  <Paragraphs>106</Paragraphs>
  <Slides>13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Cambria</vt:lpstr>
      <vt:lpstr>Consolas</vt:lpstr>
      <vt:lpstr>Red Line Business 16x9</vt:lpstr>
      <vt:lpstr>Testen von mobilen Anwendungen</vt:lpstr>
      <vt:lpstr>Testen von Mobilen Anwendungen</vt:lpstr>
      <vt:lpstr>Testen von mobilen Anwendungen Einführung</vt:lpstr>
      <vt:lpstr>Testen von mobilen Anwendungen erster Meilenstein</vt:lpstr>
      <vt:lpstr>Testen von mobilen Anwendungen Zweiter Meilenstein</vt:lpstr>
      <vt:lpstr>Testen von mobilen Anwendungen Hürden mit dem testeditor </vt:lpstr>
      <vt:lpstr>Testen von mobilen Anwendungen Heuristiken zur Erstellung von Classification TREES</vt:lpstr>
      <vt:lpstr>Testen von mobilen Anwendungen classification Trees - Situation 1</vt:lpstr>
      <vt:lpstr>Testen von mobilen Anwendungen classification Trees - Situation 2</vt:lpstr>
      <vt:lpstr>Testen von mobilen Anwendungen classification Trees - Situation 3</vt:lpstr>
      <vt:lpstr>Testen von mobilen Anwendungen classification Trees - Situation 4</vt:lpstr>
      <vt:lpstr>Testen von mobilen Anwendungen classification Trees - Situation 4</vt:lpstr>
      <vt:lpstr>Testen von mobilen Anwendungen Abschluss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- Meilenstein 1</dc:title>
  <dc:creator/>
  <cp:keywords/>
  <cp:lastModifiedBy/>
  <cp:revision>1</cp:revision>
  <dcterms:created xsi:type="dcterms:W3CDTF">2015-10-12T08:13:17Z</dcterms:created>
  <dcterms:modified xsi:type="dcterms:W3CDTF">2016-01-09T10:56:59Z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TC030310239991</vt:lpwstr>
  </property>
</Properties>
</file>