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360" y="7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de-DE" smtClean="0"/>
              <a:t>19.10.2015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de-DE" smtClean="0"/>
              <a:t>19.10.2015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17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98A-8CEE-4BF3-BEC8-0ABA6C1BFF10}" type="datetime1">
              <a:rPr lang="de-DE" smtClean="0"/>
              <a:t>19.10.2015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026-B01D-4A07-9460-F7E0EBAC28CD}" type="datetime1">
              <a:rPr lang="de-DE" smtClean="0"/>
              <a:t>19.10.2015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0F23-FBCB-420B-8C36-8A5C93F98E1D}" type="datetime1">
              <a:rPr lang="de-DE" smtClean="0"/>
              <a:t>19.10.2015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8D03-FBAF-4BE9-900A-26E29E2C0671}" type="datetime1">
              <a:rPr lang="de-DE" smtClean="0"/>
              <a:t>19.10.2015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15B3-2ABA-4AD8-8437-D701EFDB75E9}" type="datetime1">
              <a:rPr lang="de-DE" smtClean="0"/>
              <a:t>19.10.2015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2FFA-086D-48E4-A3A9-F2E6ADCC7A7A}" type="datetime1">
              <a:rPr lang="de-DE" smtClean="0"/>
              <a:t>19.10.2015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1BE5-10BE-4EC0-8AF8-1FF2CE7C8C7C}" type="datetime1">
              <a:rPr lang="de-DE" smtClean="0"/>
              <a:t>19.10.2015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ED3C-F3D4-413C-88C0-8F79A6BD5893}" type="datetime1">
              <a:rPr lang="de-DE" smtClean="0"/>
              <a:t>19.10.2015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F93F-18FA-420B-8AAE-FD2EDBFEC862}" type="datetime1">
              <a:rPr lang="de-DE" smtClean="0"/>
              <a:t>19.10.2015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8460AF1-5B98-4D10-B224-FDE8F6480635}" type="datetime1">
              <a:rPr lang="de-DE" smtClean="0"/>
              <a:t>19.10.2015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Daniel, Bianca, Maxim und Aljoscha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Testen von mobilen Anwendungen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Meilenstein 1</a:t>
            </a:r>
          </a:p>
        </p:txBody>
      </p:sp>
    </p:spTree>
    <p:extLst>
      <p:ext uri="{BB962C8B-B14F-4D97-AF65-F5344CB8AC3E}">
        <p14:creationId xmlns:p14="http://schemas.microsoft.com/office/powerpoint/2010/main" val="39942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  <a:p>
            <a:r>
              <a:rPr lang="de-DE" dirty="0" smtClean="0"/>
              <a:t>Hürden</a:t>
            </a:r>
          </a:p>
          <a:p>
            <a:pPr lvl="1"/>
            <a:r>
              <a:rPr lang="de-DE" dirty="0" smtClean="0"/>
              <a:t>Lösungen </a:t>
            </a:r>
          </a:p>
          <a:p>
            <a:r>
              <a:rPr lang="de-DE" dirty="0" smtClean="0"/>
              <a:t>Ausblick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8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Guidelines unvollständig bzw. für die falsche Plattform</a:t>
            </a:r>
          </a:p>
          <a:p>
            <a:pPr lvl="1"/>
            <a:r>
              <a:rPr lang="de-DE" dirty="0"/>
              <a:t>d</a:t>
            </a:r>
            <a:r>
              <a:rPr lang="de-DE" dirty="0" smtClean="0"/>
              <a:t>adurch </a:t>
            </a:r>
            <a:r>
              <a:rPr lang="de-DE" dirty="0" smtClean="0"/>
              <a:t>häufig Abweichung von den „nötigen“ Paketen.</a:t>
            </a:r>
          </a:p>
          <a:p>
            <a:r>
              <a:rPr lang="de-DE" dirty="0" smtClean="0"/>
              <a:t>Rollen</a:t>
            </a:r>
          </a:p>
          <a:p>
            <a:pPr lvl="1"/>
            <a:r>
              <a:rPr lang="de-DE" dirty="0" smtClean="0"/>
              <a:t>Projektleitung: Daniel </a:t>
            </a:r>
            <a:r>
              <a:rPr lang="de-DE" dirty="0" smtClean="0"/>
              <a:t>Gehn</a:t>
            </a:r>
          </a:p>
          <a:p>
            <a:pPr lvl="1"/>
            <a:r>
              <a:rPr lang="de-DE" dirty="0" smtClean="0"/>
              <a:t>Entwicklung: Daniel Gehn</a:t>
            </a:r>
          </a:p>
          <a:p>
            <a:pPr lvl="1"/>
            <a:r>
              <a:rPr lang="de-DE" dirty="0" smtClean="0"/>
              <a:t>Dokumentation</a:t>
            </a:r>
            <a:r>
              <a:rPr lang="de-DE" dirty="0" smtClean="0"/>
              <a:t>: Aljoscha Czepoks</a:t>
            </a:r>
          </a:p>
          <a:p>
            <a:pPr lvl="1"/>
            <a:r>
              <a:rPr lang="de-DE" dirty="0" smtClean="0"/>
              <a:t>Qualitätssicherung</a:t>
            </a:r>
            <a:r>
              <a:rPr lang="de-DE" dirty="0" smtClean="0"/>
              <a:t>: Bianca </a:t>
            </a:r>
            <a:r>
              <a:rPr lang="de-DE" dirty="0" smtClean="0"/>
              <a:t>Niklass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Gehn, Bianca Niklass, Maxim Rjabenko und Aljoscha Czepoks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4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Hürden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 Probleme beziehen sich auf Windows Umgebung</a:t>
            </a:r>
          </a:p>
          <a:p>
            <a:r>
              <a:rPr lang="de-DE" dirty="0" err="1" smtClean="0"/>
              <a:t>Appium</a:t>
            </a:r>
            <a:r>
              <a:rPr lang="de-DE" dirty="0" smtClean="0"/>
              <a:t> / </a:t>
            </a:r>
            <a:r>
              <a:rPr lang="de-DE" dirty="0" err="1" smtClean="0"/>
              <a:t>Selenium</a:t>
            </a:r>
            <a:r>
              <a:rPr lang="de-DE" dirty="0" smtClean="0"/>
              <a:t> beendet Session nach 60 Sekunden ohne Aktivität</a:t>
            </a:r>
          </a:p>
          <a:p>
            <a:pPr lvl="1"/>
            <a:r>
              <a:rPr lang="de-DE" dirty="0" smtClean="0"/>
              <a:t>Je nach PC </a:t>
            </a:r>
            <a:r>
              <a:rPr lang="de-DE" dirty="0" err="1" smtClean="0"/>
              <a:t>Inspector</a:t>
            </a:r>
            <a:r>
              <a:rPr lang="de-DE" dirty="0" smtClean="0"/>
              <a:t> sehr </a:t>
            </a:r>
            <a:r>
              <a:rPr lang="de-DE" dirty="0" smtClean="0"/>
              <a:t>langsam, resultiert in Timeout der Session</a:t>
            </a:r>
            <a:endParaRPr lang="de-DE" dirty="0"/>
          </a:p>
          <a:p>
            <a:r>
              <a:rPr lang="de-DE" dirty="0" smtClean="0"/>
              <a:t>Test Editor</a:t>
            </a:r>
          </a:p>
          <a:p>
            <a:pPr lvl="1"/>
            <a:r>
              <a:rPr lang="de-DE" dirty="0" smtClean="0"/>
              <a:t>Ausführen der </a:t>
            </a:r>
            <a:r>
              <a:rPr lang="de-DE" b="1" dirty="0" err="1" smtClean="0"/>
              <a:t>DemoWebTests</a:t>
            </a:r>
            <a:r>
              <a:rPr lang="de-DE" i="1" dirty="0" smtClean="0"/>
              <a:t> </a:t>
            </a:r>
            <a:r>
              <a:rPr lang="de-DE" dirty="0" smtClean="0"/>
              <a:t>schlägt fehl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Gehn, Bianca Niklass, Maxim Rjabenko und Aljoscha Czepoks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088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</a:t>
            </a:r>
            <a:r>
              <a:rPr lang="de-DE" dirty="0" err="1" smtClean="0"/>
              <a:t>Appium</a:t>
            </a:r>
            <a:r>
              <a:rPr lang="de-DE" dirty="0" smtClean="0"/>
              <a:t> / </a:t>
            </a:r>
            <a:r>
              <a:rPr lang="de-DE" dirty="0" err="1" smtClean="0"/>
              <a:t>Selenium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86"/>
          <a:stretch/>
        </p:blipFill>
        <p:spPr>
          <a:xfrm>
            <a:off x="930000" y="1828799"/>
            <a:ext cx="10103229" cy="3915509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Gehn, Bianca Niklass, Maxim Rjabenko und Aljoscha Czepoks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698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Test Editor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b="1" dirty="0" err="1" smtClean="0"/>
              <a:t>TestSzenarien</a:t>
            </a:r>
            <a:r>
              <a:rPr lang="de-DE" b="1" dirty="0" smtClean="0"/>
              <a:t> -&gt; </a:t>
            </a:r>
            <a:r>
              <a:rPr lang="de-DE" b="1" dirty="0" err="1" smtClean="0"/>
              <a:t>GoogleStartSzenario</a:t>
            </a:r>
            <a:r>
              <a:rPr lang="de-DE" dirty="0" smtClean="0"/>
              <a:t> und </a:t>
            </a:r>
            <a:r>
              <a:rPr lang="de-DE" b="1" dirty="0" err="1" smtClean="0"/>
              <a:t>TestSzenarien</a:t>
            </a:r>
            <a:r>
              <a:rPr lang="de-DE" b="1" dirty="0" smtClean="0"/>
              <a:t> </a:t>
            </a:r>
            <a:r>
              <a:rPr lang="de-DE" b="1" dirty="0"/>
              <a:t>-&gt; </a:t>
            </a:r>
            <a:r>
              <a:rPr lang="de-DE" b="1" dirty="0" err="1" smtClean="0"/>
              <a:t>ApplikationStartSzenario</a:t>
            </a:r>
            <a:r>
              <a:rPr lang="de-DE" i="1" dirty="0" smtClean="0"/>
              <a:t> </a:t>
            </a:r>
            <a:r>
              <a:rPr lang="de-DE" dirty="0" smtClean="0"/>
              <a:t>von </a:t>
            </a:r>
            <a:r>
              <a:rPr lang="de-DE" b="1" dirty="0" smtClean="0"/>
              <a:t>starte Browser Firefox</a:t>
            </a:r>
            <a:r>
              <a:rPr lang="de-DE" dirty="0" smtClean="0"/>
              <a:t> auf </a:t>
            </a:r>
            <a:r>
              <a:rPr lang="de-DE" b="1" dirty="0" smtClean="0"/>
              <a:t>starte Browser IE </a:t>
            </a:r>
            <a:r>
              <a:rPr lang="de-DE" dirty="0" smtClean="0"/>
              <a:t>ändern</a:t>
            </a:r>
          </a:p>
          <a:p>
            <a:r>
              <a:rPr lang="de-DE" dirty="0" smtClean="0"/>
              <a:t>In </a:t>
            </a:r>
            <a:r>
              <a:rPr lang="de-DE" b="1" dirty="0" smtClean="0"/>
              <a:t>HOME/.</a:t>
            </a:r>
            <a:r>
              <a:rPr lang="de-DE" b="1" dirty="0" err="1" smtClean="0"/>
              <a:t>testeditor</a:t>
            </a:r>
            <a:r>
              <a:rPr lang="de-DE" b="1" dirty="0" smtClean="0"/>
              <a:t>/</a:t>
            </a:r>
            <a:r>
              <a:rPr lang="de-DE" b="1" dirty="0" err="1" smtClean="0"/>
              <a:t>DemoWebTests</a:t>
            </a:r>
            <a:r>
              <a:rPr lang="de-DE" b="1" dirty="0" smtClean="0"/>
              <a:t>/</a:t>
            </a:r>
            <a:r>
              <a:rPr lang="de-DE" b="1" dirty="0" err="1" smtClean="0"/>
              <a:t>ElementList.conf</a:t>
            </a:r>
            <a:r>
              <a:rPr lang="de-DE" b="1" dirty="0" smtClean="0"/>
              <a:t> </a:t>
            </a:r>
            <a:r>
              <a:rPr lang="de-DE" dirty="0" smtClean="0"/>
              <a:t>die Werte für </a:t>
            </a:r>
            <a:r>
              <a:rPr lang="de-DE" b="1" dirty="0" err="1" smtClean="0"/>
              <a:t>searchInput</a:t>
            </a:r>
            <a:r>
              <a:rPr lang="de-DE" dirty="0" smtClean="0"/>
              <a:t> und </a:t>
            </a:r>
            <a:r>
              <a:rPr lang="de-DE" b="1" dirty="0" err="1" smtClean="0"/>
              <a:t>searchButton</a:t>
            </a:r>
            <a:r>
              <a:rPr lang="de-DE" dirty="0" smtClean="0"/>
              <a:t> anpassen</a:t>
            </a:r>
          </a:p>
          <a:p>
            <a:pPr lvl="1"/>
            <a:r>
              <a:rPr lang="de-DE" dirty="0" smtClean="0"/>
              <a:t>Siehe Quelltext von Google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42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Test Editor Test-Treiber für Apps implementieren</a:t>
            </a:r>
          </a:p>
          <a:p>
            <a:pPr lvl="1"/>
            <a:r>
              <a:rPr lang="de-DE" dirty="0" err="1"/>
              <a:t>Appium</a:t>
            </a:r>
            <a:r>
              <a:rPr lang="de-DE" dirty="0"/>
              <a:t> </a:t>
            </a:r>
            <a:r>
              <a:rPr lang="de-DE" dirty="0" err="1"/>
              <a:t>Fixture</a:t>
            </a:r>
            <a:endParaRPr lang="de-DE" dirty="0"/>
          </a:p>
          <a:p>
            <a:pPr lvl="1"/>
            <a:r>
              <a:rPr lang="de-DE" dirty="0"/>
              <a:t>Scenario Library</a:t>
            </a:r>
          </a:p>
          <a:p>
            <a:pPr lvl="1"/>
            <a:r>
              <a:rPr lang="de-DE" dirty="0"/>
              <a:t>Technical Binding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/>
              <a:t>All Action Groups</a:t>
            </a:r>
          </a:p>
          <a:p>
            <a:pPr lvl="1"/>
            <a:r>
              <a:rPr lang="de-DE" dirty="0"/>
              <a:t>Element Liste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App Elemente in Test Editor auswählbar machen</a:t>
            </a:r>
          </a:p>
          <a:p>
            <a:pPr lvl="1"/>
            <a:r>
              <a:rPr lang="de-DE" dirty="0" smtClean="0"/>
              <a:t>Probleme</a:t>
            </a:r>
          </a:p>
          <a:p>
            <a:pPr lvl="2"/>
            <a:r>
              <a:rPr lang="de-DE" dirty="0" smtClean="0"/>
              <a:t>Nutzer </a:t>
            </a:r>
            <a:r>
              <a:rPr lang="de-DE" dirty="0"/>
              <a:t>muss keine kryptischen Namen für Felder und Buttons </a:t>
            </a:r>
            <a:r>
              <a:rPr lang="de-DE" dirty="0" smtClean="0"/>
              <a:t>angeben</a:t>
            </a:r>
          </a:p>
          <a:p>
            <a:pPr lvl="2"/>
            <a:r>
              <a:rPr lang="de-DE" dirty="0" smtClean="0"/>
              <a:t>Teilweise Buttons und Textfelder nicht eindeutig, somit schwierig für einfachen Nutzer</a:t>
            </a:r>
          </a:p>
          <a:p>
            <a:pPr lvl="1"/>
            <a:r>
              <a:rPr lang="de-DE" dirty="0" smtClean="0"/>
              <a:t>Lösungen</a:t>
            </a:r>
            <a:endParaRPr lang="de-DE" dirty="0"/>
          </a:p>
          <a:p>
            <a:pPr lvl="2"/>
            <a:r>
              <a:rPr lang="de-DE" dirty="0" err="1"/>
              <a:t>Inspector</a:t>
            </a:r>
            <a:r>
              <a:rPr lang="de-DE" dirty="0"/>
              <a:t> für Test Editor anpassen</a:t>
            </a:r>
          </a:p>
          <a:p>
            <a:pPr lvl="2"/>
            <a:r>
              <a:rPr lang="de-DE" dirty="0" err="1"/>
              <a:t>Inspector</a:t>
            </a:r>
            <a:r>
              <a:rPr lang="de-DE" dirty="0"/>
              <a:t> in Test Editor integrieren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284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Geschäftliche Präsentation Rote Linie (Breitbild)</Template>
  <TotalTime>0</TotalTime>
  <Words>259</Words>
  <Application>Microsoft Office PowerPoint</Application>
  <PresentationFormat>Breitbild</PresentationFormat>
  <Paragraphs>53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Cambria</vt:lpstr>
      <vt:lpstr>Red Line Business 16x9</vt:lpstr>
      <vt:lpstr>Testen von mobilen Anwendungen</vt:lpstr>
      <vt:lpstr>Testen von Mobilen Anwendungen</vt:lpstr>
      <vt:lpstr>Einführung</vt:lpstr>
      <vt:lpstr>Hürden</vt:lpstr>
      <vt:lpstr>Lösung Appium / Selenium</vt:lpstr>
      <vt:lpstr>Lösung Test Editor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- Meilenstein 1</dc:title>
  <dc:creator/>
  <cp:keywords/>
  <cp:lastModifiedBy/>
  <cp:revision>1</cp:revision>
  <dcterms:created xsi:type="dcterms:W3CDTF">2015-10-12T08:13:17Z</dcterms:created>
  <dcterms:modified xsi:type="dcterms:W3CDTF">2015-10-19T07:08:25Z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