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6" r:id="rId6"/>
    <p:sldId id="263" r:id="rId7"/>
    <p:sldId id="265" r:id="rId8"/>
    <p:sldId id="267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E337EE-1DDC-4612-9D24-EEE03BC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C441D7-3C7C-447A-BBE1-5FA9C7B5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accent1"/>
                </a:solidFill>
              </a:defRPr>
            </a:lvl2pPr>
            <a:lvl3pPr>
              <a:defRPr b="0">
                <a:solidFill>
                  <a:schemeClr val="accent1"/>
                </a:solidFill>
              </a:defRPr>
            </a:lvl3pPr>
            <a:lvl4pPr>
              <a:defRPr b="0">
                <a:solidFill>
                  <a:schemeClr val="accent1"/>
                </a:solidFill>
              </a:defRPr>
            </a:lvl4pPr>
            <a:lvl5pPr>
              <a:defRPr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D4DD3DF-47D2-4244-9792-12CE4D37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45E88ED-267A-406F-8814-D64DEA1F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95C3D36-61B4-4111-AC83-C3795B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49CBE03-2ADF-450F-9675-03EC256F65AF}"/>
              </a:ext>
            </a:extLst>
          </p:cNvPr>
          <p:cNvSpPr/>
          <p:nvPr userDrawn="1"/>
        </p:nvSpPr>
        <p:spPr>
          <a:xfrm>
            <a:off x="11031794" y="-707923"/>
            <a:ext cx="1710812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45FEC3FF-D2E9-481A-ACBC-53AC48521444}"/>
              </a:ext>
            </a:extLst>
          </p:cNvPr>
          <p:cNvSpPr/>
          <p:nvPr userDrawn="1"/>
        </p:nvSpPr>
        <p:spPr>
          <a:xfrm rot="16200000">
            <a:off x="4231790" y="-2496651"/>
            <a:ext cx="90486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1344DC8E-DBB1-4521-B17B-AD7A7C5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BF991ED-D009-4F33-823F-3A146B7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4A8B54-1575-4378-A084-65830E2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EA3AF89-A79E-4632-89EC-9A4B353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842F16A-CC16-411F-AB10-DD5D115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A7987F-C5EA-438F-BD7E-8D3039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5F1006-7188-498C-ABBF-80587A3C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7CAAA22-0748-44B2-95C1-E360657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774E4D-3F92-4FAA-8349-F6D45C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46F7DFC-34D2-47BD-A449-1F12C2D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41A6785-23BF-4FE0-B9C7-4E3C5F7F6B19}"/>
              </a:ext>
            </a:extLst>
          </p:cNvPr>
          <p:cNvSpPr/>
          <p:nvPr userDrawn="1"/>
        </p:nvSpPr>
        <p:spPr>
          <a:xfrm>
            <a:off x="8966200" y="-707923"/>
            <a:ext cx="3225800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B394F0B6-9856-44D2-9805-66B694DE2C26}"/>
              </a:ext>
            </a:extLst>
          </p:cNvPr>
          <p:cNvSpPr/>
          <p:nvPr userDrawn="1"/>
        </p:nvSpPr>
        <p:spPr>
          <a:xfrm>
            <a:off x="-368300" y="4686300"/>
            <a:ext cx="2578100" cy="2578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70D0A806-BB3B-4E85-8C57-B9B390906F6A}"/>
              </a:ext>
            </a:extLst>
          </p:cNvPr>
          <p:cNvSpPr/>
          <p:nvPr userDrawn="1"/>
        </p:nvSpPr>
        <p:spPr>
          <a:xfrm>
            <a:off x="-187326" y="5659437"/>
            <a:ext cx="1381125" cy="1381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E49146E-E334-4E17-96BB-AEB6B0141397}"/>
              </a:ext>
            </a:extLst>
          </p:cNvPr>
          <p:cNvSpPr/>
          <p:nvPr userDrawn="1"/>
        </p:nvSpPr>
        <p:spPr>
          <a:xfrm>
            <a:off x="9118600" y="-555523"/>
            <a:ext cx="3225800" cy="8554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4A3671-D70D-4846-A00D-D451CC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78F876-D852-4E29-A439-4A96013A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3E4988-A050-44F9-8CDD-B99FEE1F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B29F515-61FC-4696-9DBE-C3EE88B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23E599-4964-4661-B895-F15D49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444141B-6E20-42C1-A083-D0371C7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3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35B16F-47D8-43EB-9F03-B3ACD863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3D8F048-D987-4AFF-A795-6F700E92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A324EF-75CB-4183-A85B-AD7BDD2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00D5C6B-EB08-465F-984C-82BB2864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F6BF5B3-E575-4778-951F-B85DDAFB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EF580A43-90A9-4F74-9CEA-78DC091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082B72D-A421-4731-A1B3-4B3F7B1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E7E0AB1-8C34-4787-A417-D802448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6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638900-AEB2-4230-9726-FC3E1A8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5A991F4-A55E-4763-85B2-BCF817E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2418399-BB26-4B5F-AE06-073556F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600C12F-25DD-409F-A773-0144955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2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8D4BDE5-0371-459D-9B04-EC35D07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2AD7312-632A-48EA-9CD9-4C1F9B3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B9392F6-5A18-4C8F-94AC-EE4481D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6902DB-6786-4EC8-841C-442CE7C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2D0E0AD-9CDE-4B68-B397-28CF6A3B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2FB86FE-73E5-4676-9540-C4530EC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9BF0736-3C77-4656-9517-532D8B4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669D685-6A52-4572-A0D6-C0059AC9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8EB1A-AC6D-428E-B0D1-CF9A762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AB2F2F-88ED-4374-94A7-62F66BC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E968185-D0D5-4204-98C8-EE5D5338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1E72D50-BFF9-4173-ABD2-4EC13B94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93727AD-9A27-4C72-9887-E950A1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EC7B91B-1762-407F-A127-DE1DCC62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F9B9FBD-B522-4123-A0F9-BFF6E77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E666AC-8030-4AC8-BD2D-177E2E6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74D5522-45B7-4992-826F-6AF937AA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F30567A-7DA1-430D-84F6-D72751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18EBEF-8A21-4561-832D-24C5813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00DEFF5-DC16-4E1D-99A4-EA87D70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38E9D2-AC3C-4712-9A37-752F16D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23DA045-D354-445D-BE18-3E16A148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148A85-0285-419E-9BCD-D8E30563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CFB-1053-4ABD-8AE7-93CBC6C0D1C1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9AA4832-14D7-456F-8D8A-08F55C33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265C6DE-1236-408E-A547-97410DDD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2"/>
            <a:extLst>
              <a:ext uri="{FF2B5EF4-FFF2-40B4-BE49-F238E27FC236}">
                <a16:creationId xmlns="" xmlns:a16="http://schemas.microsoft.com/office/drawing/2014/main" id="{A3D3FC47-1965-4ADE-8DCB-5A97BFA1FA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A342B6-92C8-4F2C-9F6D-B8ACAD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43" y="-544066"/>
            <a:ext cx="10515600" cy="2852737"/>
          </a:xfrm>
        </p:spPr>
        <p:txBody>
          <a:bodyPr/>
          <a:lstStyle/>
          <a:p>
            <a:r>
              <a:rPr lang="ru-RU" dirty="0" smtClean="0"/>
              <a:t>Викторина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501D56D-9332-4767-8E7D-C86E8677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332" y="2308671"/>
            <a:ext cx="4628792" cy="1500187"/>
          </a:xfrm>
        </p:spPr>
        <p:txBody>
          <a:bodyPr/>
          <a:lstStyle/>
          <a:p>
            <a:r>
              <a:rPr lang="ru-RU" dirty="0" smtClean="0"/>
              <a:t>мобильное приложение созданное для тестирования</a:t>
            </a:r>
            <a:endParaRPr lang="ru-RU" dirty="0"/>
          </a:p>
        </p:txBody>
      </p:sp>
      <p:pic>
        <p:nvPicPr>
          <p:cNvPr id="1028" name="Picture 4" descr="Google Developers Blog: Firebase expands to become a unified app platf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42" y="2599535"/>
            <a:ext cx="3061401" cy="15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amarin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42" y="3421086"/>
            <a:ext cx="3566203" cy="149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96" y="766199"/>
            <a:ext cx="2702694" cy="243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C Sharp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96" y="4023145"/>
            <a:ext cx="3031508" cy="30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1" y="0"/>
            <a:ext cx="10515600" cy="1325563"/>
          </a:xfrm>
        </p:spPr>
        <p:txBody>
          <a:bodyPr/>
          <a:lstStyle/>
          <a:p>
            <a:r>
              <a:rPr lang="ru-RU" dirty="0" smtClean="0"/>
              <a:t>Интерфейс</a:t>
            </a:r>
            <a:br>
              <a:rPr lang="ru-RU" dirty="0" smtClean="0"/>
            </a:br>
            <a:r>
              <a:rPr lang="ru-RU" dirty="0" smtClean="0"/>
              <a:t>1 ЧАСТЬ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1256058"/>
            <a:ext cx="10509160" cy="54555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32" y="1806757"/>
            <a:ext cx="2325950" cy="3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6" y="-115410"/>
            <a:ext cx="10515600" cy="1325563"/>
          </a:xfrm>
        </p:spPr>
        <p:txBody>
          <a:bodyPr/>
          <a:lstStyle/>
          <a:p>
            <a:r>
              <a:rPr lang="ru-RU" dirty="0" smtClean="0"/>
              <a:t>Интерфейс </a:t>
            </a:r>
            <a:br>
              <a:rPr lang="ru-RU" dirty="0" smtClean="0"/>
            </a:br>
            <a:r>
              <a:rPr lang="ru-RU" dirty="0" smtClean="0"/>
              <a:t>2 ЧАСТЬ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7" y="1076987"/>
            <a:ext cx="2655865" cy="5532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75" y="1050609"/>
            <a:ext cx="2562784" cy="55588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573" y="997087"/>
            <a:ext cx="2756476" cy="56922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663" y="997087"/>
            <a:ext cx="2670832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9692"/>
            <a:ext cx="10515600" cy="1353287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F9026BF4-A034-404D-AD35-7E4C7D7B757F}"/>
              </a:ext>
            </a:extLst>
          </p:cNvPr>
          <p:cNvSpPr/>
          <p:nvPr/>
        </p:nvSpPr>
        <p:spPr>
          <a:xfrm>
            <a:off x="101793" y="2211716"/>
            <a:ext cx="2734607" cy="256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126C2D0C-4B22-445D-AD47-D1F785C3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9" y="2462431"/>
            <a:ext cx="2700191" cy="2316609"/>
          </a:xfrm>
          <a:noFill/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CategoryId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CategoryName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TemaId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4144" y="1961000"/>
            <a:ext cx="2964467" cy="501431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en-US" dirty="0" smtClean="0">
                <a:solidFill>
                  <a:schemeClr val="tx1"/>
                </a:solidFill>
              </a:rPr>
              <a:t>ategories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F9026BF4-A034-404D-AD35-7E4C7D7B757F}"/>
              </a:ext>
            </a:extLst>
          </p:cNvPr>
          <p:cNvSpPr/>
          <p:nvPr/>
        </p:nvSpPr>
        <p:spPr>
          <a:xfrm>
            <a:off x="3092461" y="2211716"/>
            <a:ext cx="2874960" cy="2937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бъект 2">
            <a:extLst>
              <a:ext uri="{FF2B5EF4-FFF2-40B4-BE49-F238E27FC236}">
                <a16:creationId xmlns="" xmlns:a16="http://schemas.microsoft.com/office/drawing/2014/main" id="{126C2D0C-4B22-445D-AD47-D1F785C3ECF3}"/>
              </a:ext>
            </a:extLst>
          </p:cNvPr>
          <p:cNvSpPr txBox="1">
            <a:spLocks/>
          </p:cNvSpPr>
          <p:nvPr/>
        </p:nvSpPr>
        <p:spPr>
          <a:xfrm>
            <a:off x="3020374" y="2462431"/>
            <a:ext cx="3052418" cy="2961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TestQuest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Id_quest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Id_test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Questanswer</a:t>
            </a:r>
            <a:r>
              <a:rPr lang="en-US" dirty="0" smtClean="0">
                <a:solidFill>
                  <a:schemeClr val="bg1"/>
                </a:solidFill>
              </a:rPr>
              <a:t>(1-4)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rightanswer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002954" y="1961000"/>
            <a:ext cx="2964467" cy="501431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F9026BF4-A034-404D-AD35-7E4C7D7B757F}"/>
              </a:ext>
            </a:extLst>
          </p:cNvPr>
          <p:cNvSpPr/>
          <p:nvPr/>
        </p:nvSpPr>
        <p:spPr>
          <a:xfrm>
            <a:off x="6107774" y="2211716"/>
            <a:ext cx="2734607" cy="256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="" xmlns:a16="http://schemas.microsoft.com/office/drawing/2014/main" id="{126C2D0C-4B22-445D-AD47-D1F785C3ECF3}"/>
              </a:ext>
            </a:extLst>
          </p:cNvPr>
          <p:cNvSpPr txBox="1">
            <a:spLocks/>
          </p:cNvSpPr>
          <p:nvPr/>
        </p:nvSpPr>
        <p:spPr>
          <a:xfrm>
            <a:off x="6142190" y="2462431"/>
            <a:ext cx="2700191" cy="23166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CategoryId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Description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TestId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001837" y="1961000"/>
            <a:ext cx="2964467" cy="501431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F9026BF4-A034-404D-AD35-7E4C7D7B757F}"/>
              </a:ext>
            </a:extLst>
          </p:cNvPr>
          <p:cNvSpPr/>
          <p:nvPr/>
        </p:nvSpPr>
        <p:spPr>
          <a:xfrm>
            <a:off x="9105101" y="2211716"/>
            <a:ext cx="2734607" cy="256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бъект 2">
            <a:extLst>
              <a:ext uri="{FF2B5EF4-FFF2-40B4-BE49-F238E27FC236}">
                <a16:creationId xmlns="" xmlns:a16="http://schemas.microsoft.com/office/drawing/2014/main" id="{126C2D0C-4B22-445D-AD47-D1F785C3ECF3}"/>
              </a:ext>
            </a:extLst>
          </p:cNvPr>
          <p:cNvSpPr txBox="1">
            <a:spLocks/>
          </p:cNvSpPr>
          <p:nvPr/>
        </p:nvSpPr>
        <p:spPr>
          <a:xfrm>
            <a:off x="9139517" y="2462431"/>
            <a:ext cx="2700191" cy="23166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BirthDay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Phone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RoleId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Surname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999164" y="1953298"/>
            <a:ext cx="2964467" cy="501431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0" y="785829"/>
            <a:ext cx="9747381" cy="924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8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101793" y="482355"/>
            <a:ext cx="10515600" cy="135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/>
              <a:t>База данных </a:t>
            </a:r>
            <a:r>
              <a:rPr lang="ru-RU" sz="2400" dirty="0" err="1"/>
              <a:t>Firebase</a:t>
            </a:r>
            <a:r>
              <a:rPr lang="ru-RU" sz="2400" dirty="0"/>
              <a:t> </a:t>
            </a:r>
            <a:r>
              <a:rPr lang="ru-RU" sz="2400" dirty="0" err="1"/>
              <a:t>Realtime</a:t>
            </a:r>
            <a:r>
              <a:rPr lang="ru-RU" sz="2400" b="0" dirty="0"/>
              <a:t> - </a:t>
            </a:r>
            <a:r>
              <a:rPr lang="ru-RU" sz="2400" dirty="0"/>
              <a:t>это</a:t>
            </a:r>
            <a:r>
              <a:rPr lang="ru-RU" sz="2400" b="0" dirty="0"/>
              <a:t> облачная </a:t>
            </a:r>
            <a:r>
              <a:rPr lang="ru-RU" sz="2400" b="0" dirty="0" err="1"/>
              <a:t>NoSQL</a:t>
            </a:r>
            <a:r>
              <a:rPr lang="ru-RU" sz="2400" b="0" dirty="0"/>
              <a:t> база данных компании </a:t>
            </a:r>
            <a:r>
              <a:rPr lang="ru-RU" sz="2400" dirty="0" err="1"/>
              <a:t>Firebase</a:t>
            </a:r>
            <a:r>
              <a:rPr lang="ru-RU" sz="2400" b="0" dirty="0" smtClean="0"/>
              <a:t>.</a:t>
            </a:r>
            <a:endParaRPr lang="ru-RU" sz="2400" dirty="0"/>
          </a:p>
        </p:txBody>
      </p:sp>
      <p:sp>
        <p:nvSpPr>
          <p:cNvPr id="39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3226136" y="5099194"/>
            <a:ext cx="5408138" cy="135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Основные таблицы базы данных.</a:t>
            </a:r>
            <a:endParaRPr lang="ru-RU" sz="2400" dirty="0"/>
          </a:p>
        </p:txBody>
      </p:sp>
      <p:pic>
        <p:nvPicPr>
          <p:cNvPr id="2050" name="Picture 2" descr="Fir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123" y="-11802"/>
            <a:ext cx="1032561" cy="10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3" y="231639"/>
            <a:ext cx="10515600" cy="1353287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r>
              <a:rPr lang="en-US" dirty="0" smtClean="0"/>
              <a:t>/</a:t>
            </a:r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37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0" y="785829"/>
            <a:ext cx="9747381" cy="924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9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101793" y="1587830"/>
            <a:ext cx="9308537" cy="135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Подключение к базе данных осуществляется при помощи </a:t>
            </a:r>
            <a:r>
              <a:rPr lang="en-US" sz="2400" dirty="0" smtClean="0"/>
              <a:t>nu-get </a:t>
            </a:r>
            <a:r>
              <a:rPr lang="ru-RU" sz="2400" dirty="0" smtClean="0"/>
              <a:t>библиотеки </a:t>
            </a:r>
            <a:r>
              <a:rPr lang="en-US" sz="2400" dirty="0" err="1" smtClean="0"/>
              <a:t>Firebase.Databas</a:t>
            </a:r>
            <a:r>
              <a:rPr lang="ru-RU" sz="2400" dirty="0" smtClean="0"/>
              <a:t>е.</a:t>
            </a:r>
            <a:endParaRPr lang="ru-RU" sz="2400" dirty="0"/>
          </a:p>
        </p:txBody>
      </p:sp>
      <p:pic>
        <p:nvPicPr>
          <p:cNvPr id="2050" name="Picture 2" descr="Fir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123" y="-11802"/>
            <a:ext cx="1032561" cy="10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101792" y="2264473"/>
            <a:ext cx="9308537" cy="135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Программный код подключения(С</a:t>
            </a:r>
            <a:r>
              <a:rPr lang="en-US" sz="2400" dirty="0" smtClean="0"/>
              <a:t>#)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1" y="3200457"/>
            <a:ext cx="5473386" cy="971492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 txBox="1">
            <a:spLocks/>
          </p:cNvSpPr>
          <p:nvPr/>
        </p:nvSpPr>
        <p:spPr>
          <a:xfrm>
            <a:off x="6051311" y="2264472"/>
            <a:ext cx="9308537" cy="135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Пример запроса</a:t>
            </a:r>
            <a:r>
              <a:rPr lang="ru-RU" sz="2400" dirty="0"/>
              <a:t>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036" y="3200457"/>
            <a:ext cx="450595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1BFE74-E988-46F9-8C80-F831F466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797"/>
            <a:ext cx="5081403" cy="1325563"/>
          </a:xfrm>
        </p:spPr>
        <p:txBody>
          <a:bodyPr/>
          <a:lstStyle/>
          <a:p>
            <a:r>
              <a:rPr lang="ru-RU" dirty="0" smtClean="0"/>
              <a:t>Программная часть</a:t>
            </a:r>
            <a:br>
              <a:rPr lang="ru-RU" dirty="0" smtClean="0"/>
            </a:br>
            <a:r>
              <a:rPr lang="ru-RU" dirty="0" smtClean="0"/>
              <a:t>Структура проекта.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45" y="2848656"/>
            <a:ext cx="2791215" cy="3486637"/>
          </a:xfrm>
          <a:prstGeom prst="rect">
            <a:avLst/>
          </a:prstGeom>
        </p:spPr>
      </p:pic>
      <p:sp>
        <p:nvSpPr>
          <p:cNvPr id="33" name="Заголовок 1">
            <a:extLst>
              <a:ext uri="{FF2B5EF4-FFF2-40B4-BE49-F238E27FC236}">
                <a16:creationId xmlns="" xmlns:a16="http://schemas.microsoft.com/office/drawing/2014/main" id="{441BFE74-E988-46F9-8C80-F831F466DB3D}"/>
              </a:ext>
            </a:extLst>
          </p:cNvPr>
          <p:cNvSpPr txBox="1">
            <a:spLocks/>
          </p:cNvSpPr>
          <p:nvPr/>
        </p:nvSpPr>
        <p:spPr>
          <a:xfrm>
            <a:off x="7493858" y="1834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Обозреватель решений</a:t>
            </a:r>
            <a:endParaRPr lang="ru-RU" sz="24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3912" y="1962233"/>
            <a:ext cx="2124347" cy="709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r>
              <a:rPr lang="en-US" dirty="0" err="1" smtClean="0"/>
              <a:t>ustomControls</a:t>
            </a:r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3912" y="2830703"/>
            <a:ext cx="2106592" cy="709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Font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3912" y="3650716"/>
            <a:ext cx="2106592" cy="7091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ru-RU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3912" y="4437653"/>
            <a:ext cx="2106592" cy="709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41667" y="5224591"/>
            <a:ext cx="2106592" cy="7091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23912" y="6042868"/>
            <a:ext cx="2166527" cy="7091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 Model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059619" y="1962233"/>
            <a:ext cx="5166804" cy="709138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Классы нестандартных объектов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063110" y="2830703"/>
            <a:ext cx="5166804" cy="713993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Шрифты используемые в интерфейсе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9619" y="3652582"/>
            <a:ext cx="5166804" cy="705405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Модели данных нужные для работы с базой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059619" y="4435806"/>
            <a:ext cx="5166804" cy="710985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Классы, хранящие в себе запросы к определенным коллекция базы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059619" y="5224590"/>
            <a:ext cx="5166804" cy="705405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Верстка. Графическое представление программы(Страницы, Всплывающее окна)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059619" y="6046602"/>
            <a:ext cx="5166804" cy="705405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Классы, в которых прописаны свойства, команды, методы, коллекции к определенной странице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5081403" y="383673"/>
            <a:ext cx="1141844" cy="102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415185" y="408820"/>
            <a:ext cx="1141844" cy="102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7137693" y="383673"/>
            <a:ext cx="1363046" cy="102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6303145" y="1251751"/>
            <a:ext cx="75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6303145" y="685059"/>
            <a:ext cx="75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8619107" y="1251751"/>
            <a:ext cx="68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8559923" y="685059"/>
            <a:ext cx="74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76559" y="224341"/>
            <a:ext cx="12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Привязка данных</a:t>
            </a:r>
            <a:endParaRPr lang="ru-R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313180" y="1257896"/>
            <a:ext cx="127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Команды</a:t>
            </a:r>
            <a:endParaRPr lang="ru-R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476460" y="1241669"/>
            <a:ext cx="12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Обновление Модели</a:t>
            </a:r>
            <a:endParaRPr lang="ru-R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559923" y="186146"/>
            <a:ext cx="12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Получение данных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512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F80000-B4CA-44C9-9BD3-0DED70B8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6" y="177820"/>
            <a:ext cx="10515600" cy="1325563"/>
          </a:xfrm>
        </p:spPr>
        <p:txBody>
          <a:bodyPr/>
          <a:lstStyle/>
          <a:p>
            <a:r>
              <a:rPr lang="ru-RU" dirty="0" smtClean="0"/>
              <a:t>Программная часть</a:t>
            </a:r>
            <a:br>
              <a:rPr lang="ru-RU" dirty="0" smtClean="0"/>
            </a:br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89F80000-B4CA-44C9-9BD3-0DED70B898F8}"/>
              </a:ext>
            </a:extLst>
          </p:cNvPr>
          <p:cNvSpPr txBox="1">
            <a:spLocks/>
          </p:cNvSpPr>
          <p:nvPr/>
        </p:nvSpPr>
        <p:spPr>
          <a:xfrm>
            <a:off x="108106" y="1422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Навигация по приложению осуществляется при помощи оболочки </a:t>
            </a:r>
            <a:r>
              <a:rPr lang="en-US" sz="2400" dirty="0" smtClean="0"/>
              <a:t>Shell</a:t>
            </a:r>
          </a:p>
          <a:p>
            <a:r>
              <a:rPr lang="ru-RU" sz="2400" b="0" dirty="0"/>
              <a:t>Shell — оболочку </a:t>
            </a:r>
            <a:r>
              <a:rPr lang="ru-RU" sz="2400" b="0" dirty="0" smtClean="0"/>
              <a:t>нацеленная </a:t>
            </a:r>
            <a:r>
              <a:rPr lang="ru-RU" sz="2400" b="0" dirty="0"/>
              <a:t>на упрощение создания </a:t>
            </a:r>
            <a:r>
              <a:rPr lang="ru-RU" sz="2400" b="0" dirty="0" smtClean="0"/>
              <a:t>мобильных </a:t>
            </a:r>
            <a:r>
              <a:rPr lang="ru-RU" sz="2400" b="0" dirty="0"/>
              <a:t>приложений и включающий в себя следующий функционал: боковое меню, вкладки, навигация, поиск.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3" y="2685591"/>
            <a:ext cx="6882556" cy="39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F80000-B4CA-44C9-9BD3-0DED70B8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6" y="177820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Реализованный функционал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89F80000-B4CA-44C9-9BD3-0DED70B898F8}"/>
              </a:ext>
            </a:extLst>
          </p:cNvPr>
          <p:cNvSpPr txBox="1">
            <a:spLocks/>
          </p:cNvSpPr>
          <p:nvPr/>
        </p:nvSpPr>
        <p:spPr>
          <a:xfrm>
            <a:off x="108106" y="1386662"/>
            <a:ext cx="10515600" cy="31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9600" dirty="0" smtClean="0"/>
              <a:t/>
            </a:r>
            <a:br>
              <a:rPr lang="ru-RU" sz="9600" dirty="0" smtClean="0"/>
            </a:br>
            <a:r>
              <a:rPr lang="ru-RU" sz="9600" dirty="0" smtClean="0"/>
              <a:t>1. Добавление</a:t>
            </a:r>
            <a:r>
              <a:rPr lang="en-US" sz="9600" dirty="0" smtClean="0"/>
              <a:t>/</a:t>
            </a:r>
            <a:r>
              <a:rPr lang="ru-RU" sz="9600" dirty="0" smtClean="0"/>
              <a:t>редактирование</a:t>
            </a:r>
            <a:r>
              <a:rPr lang="en-US" sz="9600" dirty="0" smtClean="0"/>
              <a:t>/</a:t>
            </a:r>
            <a:r>
              <a:rPr lang="ru-RU" sz="9600" dirty="0" smtClean="0"/>
              <a:t>удаление</a:t>
            </a:r>
            <a:r>
              <a:rPr lang="ru-RU" sz="9600" dirty="0"/>
              <a:t>  </a:t>
            </a:r>
            <a:r>
              <a:rPr lang="ru-RU" sz="9600" dirty="0" smtClean="0"/>
              <a:t>следующих объектов: </a:t>
            </a:r>
            <a:r>
              <a:rPr lang="ru-RU" sz="9600" dirty="0" smtClean="0"/>
              <a:t>категорий, </a:t>
            </a:r>
            <a:r>
              <a:rPr lang="ru-RU" sz="9600" dirty="0" smtClean="0"/>
              <a:t>тем тестирования, вопросов, тестов.</a:t>
            </a:r>
          </a:p>
          <a:p>
            <a:r>
              <a:rPr lang="ru-RU" sz="9600" dirty="0" smtClean="0"/>
              <a:t>2. Просмотр своих результатов тестирования.</a:t>
            </a:r>
          </a:p>
          <a:p>
            <a:r>
              <a:rPr lang="ru-RU" sz="9600" dirty="0" smtClean="0"/>
              <a:t>3. Просмотр чужих результатов пользователям с ролью «Админ»</a:t>
            </a:r>
          </a:p>
          <a:p>
            <a:r>
              <a:rPr lang="ru-RU" sz="9600" dirty="0" smtClean="0"/>
              <a:t>4. Редактирование личной информации пользователем.</a:t>
            </a:r>
          </a:p>
          <a:p>
            <a:r>
              <a:rPr lang="ru-RU" sz="9600" dirty="0" smtClean="0"/>
              <a:t>5. Прохождение тестов.</a:t>
            </a:r>
          </a:p>
          <a:p>
            <a:r>
              <a:rPr lang="ru-RU" sz="9600" dirty="0" smtClean="0"/>
              <a:t>6. Авторизация</a:t>
            </a:r>
            <a:r>
              <a:rPr lang="en-US" sz="9600" dirty="0" smtClean="0"/>
              <a:t>/</a:t>
            </a:r>
            <a:r>
              <a:rPr lang="ru-RU" sz="9600" dirty="0" smtClean="0"/>
              <a:t>регистрация</a:t>
            </a:r>
          </a:p>
          <a:p>
            <a:r>
              <a:rPr lang="ru-RU" sz="9600" dirty="0" smtClean="0"/>
              <a:t>7. Возможность прохождения уже ранее завершенных тестов.</a:t>
            </a:r>
          </a:p>
          <a:p>
            <a:r>
              <a:rPr lang="ru-RU" sz="9600" dirty="0" smtClean="0"/>
              <a:t>8. Переход на обучающий материал при помощи ссылок(Учебный материл)</a:t>
            </a:r>
          </a:p>
          <a:p>
            <a:endParaRPr lang="ru-RU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89F80000-B4CA-44C9-9BD3-0DED70B898F8}"/>
              </a:ext>
            </a:extLst>
          </p:cNvPr>
          <p:cNvSpPr txBox="1">
            <a:spLocks/>
          </p:cNvSpPr>
          <p:nvPr/>
        </p:nvSpPr>
        <p:spPr>
          <a:xfrm>
            <a:off x="108106" y="4661140"/>
            <a:ext cx="10515600" cy="31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chemeClr val="tx1"/>
                </a:solidFill>
              </a:rPr>
              <a:t>Демонстрация функционала на собственном устройстве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134" name="Picture 14" descr="C Sharp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99" y="3608388"/>
            <a:ext cx="3031508" cy="30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ndro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28" y="3941686"/>
            <a:ext cx="2472298" cy="22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Google Developers Blog: Firebase expands to become a unified app platfo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64" y="4339658"/>
            <a:ext cx="3061401" cy="15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Xamarin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08" y="4494054"/>
            <a:ext cx="3566203" cy="149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="" xmlns:a16="http://schemas.microsoft.com/office/drawing/2014/main" id="{8ACC097E-7BAB-43B9-8156-DCDC262B60E8}"/>
              </a:ext>
            </a:extLst>
          </p:cNvPr>
          <p:cNvSpPr txBox="1">
            <a:spLocks/>
          </p:cNvSpPr>
          <p:nvPr/>
        </p:nvSpPr>
        <p:spPr>
          <a:xfrm>
            <a:off x="1172064" y="2635061"/>
            <a:ext cx="10266212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accent1"/>
                </a:solidFill>
              </a:rPr>
              <a:t>СПАСИБО ЗА ВНИМАНИЕ</a:t>
            </a:r>
            <a:endParaRPr lang="ru-RU" sz="72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8595" y="3554495"/>
            <a:ext cx="1059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Более подробный программный код</a:t>
            </a:r>
            <a:r>
              <a:rPr lang="en-US" sz="2400" dirty="0" smtClean="0"/>
              <a:t>/</a:t>
            </a:r>
            <a:r>
              <a:rPr lang="ru-RU" sz="2400" dirty="0" smtClean="0"/>
              <a:t>сам проект можно посмотреть на  </a:t>
            </a:r>
            <a:r>
              <a:rPr lang="en-US" sz="2400" dirty="0" smtClean="0"/>
              <a:t>GitHub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75351" y="3918506"/>
            <a:ext cx="759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Nick – po1ntt/</a:t>
            </a:r>
            <a:r>
              <a:rPr lang="ru-RU" sz="2400" dirty="0"/>
              <a:t> </a:t>
            </a:r>
            <a:r>
              <a:rPr lang="ru-RU" sz="2400" dirty="0" smtClean="0"/>
              <a:t>Название репозитория «</a:t>
            </a:r>
            <a:r>
              <a:rPr lang="en-US" sz="2400" dirty="0" smtClean="0"/>
              <a:t>MyMobileProject</a:t>
            </a:r>
            <a:r>
              <a:rPr lang="ru-RU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8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168</Words>
  <Application>Microsoft Office PowerPoint</Application>
  <PresentationFormat>Широкоэкранный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Викторина</vt:lpstr>
      <vt:lpstr>Интерфейс 1 ЧАСТЬ</vt:lpstr>
      <vt:lpstr>Интерфейс  2 ЧАСТЬ</vt:lpstr>
      <vt:lpstr>База данных</vt:lpstr>
      <vt:lpstr>База данных Подключение/Взаимодействие</vt:lpstr>
      <vt:lpstr>Программная часть Структура проекта.</vt:lpstr>
      <vt:lpstr>Программная часть Навигация</vt:lpstr>
      <vt:lpstr>Реализованный функционал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</dc:title>
  <dc:creator>User Obstinate</dc:creator>
  <cp:lastModifiedBy>Тимур Толстов</cp:lastModifiedBy>
  <cp:revision>19</cp:revision>
  <dcterms:created xsi:type="dcterms:W3CDTF">2021-05-04T06:37:33Z</dcterms:created>
  <dcterms:modified xsi:type="dcterms:W3CDTF">2022-04-12T01:04:54Z</dcterms:modified>
</cp:coreProperties>
</file>