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90" d="100"/>
          <a:sy n="90" d="100"/>
        </p:scale>
        <p:origin x="2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09F9-ECD8-3745-9D59-B8E39B906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255C1-405E-789C-E81A-0938E4159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9E3C-1D19-5A73-1E9F-5E7F3FC51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E647-1411-2B4B-8816-7E5B28C2331A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AEA09-FD6B-E081-60A0-0257D26B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DEB95-8DD7-9968-903B-5DF2FB61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9CAE-ADA9-844E-834D-8311C828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1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8AB2-F7A0-2003-770A-71F62596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C2B6C-4171-39CE-E652-24DACA92B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C716F-E5EB-2239-A65F-A145461E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E647-1411-2B4B-8816-7E5B28C2331A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630EE-E60E-2F7F-7B3C-0D62E11D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7B858-B347-F2F3-4DB9-D1332A05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9CAE-ADA9-844E-834D-8311C828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9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53857-8684-C1A1-E088-3A3DE0EC8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71AEE-9A38-B48C-FCBD-31341AD4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868B-A37F-FDF4-7A76-B1E54B0F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E647-1411-2B4B-8816-7E5B28C2331A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23898-F51D-C955-FF5C-207083CD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E7E8B-18FF-D363-DA8A-B6807630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9CAE-ADA9-844E-834D-8311C828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6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1512-6DFF-11B9-6EAB-D6835832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89D6B-D22F-4224-3274-63153EDE8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06407-FAD8-615A-44A3-10B2C0B8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E647-1411-2B4B-8816-7E5B28C2331A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E683C-3F55-FD0E-F1FD-FF2DB429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D48C9-5F6F-5A28-0F98-1023CD36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9CAE-ADA9-844E-834D-8311C828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5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90F-29E5-2B73-6B1F-8700AF52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E82A-C599-2F7A-C7D0-6DB04C8FD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DC407-091F-9213-F133-391E7687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E647-1411-2B4B-8816-7E5B28C2331A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11F58-2394-84A6-54E6-EC5B29AA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8D5F-122F-FF34-1D97-D07A6BA2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9CAE-ADA9-844E-834D-8311C828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5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F109-2276-E5E6-859C-178D3744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B5B8E-5E8C-1524-711D-9C17B3D67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4D55A-C4B5-8A14-FDA1-6039A7887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9A0F6-D8CE-B7ED-BA18-32690C4A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E647-1411-2B4B-8816-7E5B28C2331A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9614E-009B-BDE1-FBBD-D4B95FB6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E982A-F38B-3257-34F0-0CF8147D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9CAE-ADA9-844E-834D-8311C828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6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73E6-8ED5-9020-4A96-DE518AF7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D025D-1BB1-5784-66C3-4D64ACB30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DA414-A497-89F8-5673-A5208469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B06ECD-1E1C-EC6E-90CB-CE4FCD5C8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6BB04-F3A1-610A-7769-A3398A46A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45BBA-3FBF-CD5D-E359-8DD80F8B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E647-1411-2B4B-8816-7E5B28C2331A}" type="datetimeFigureOut">
              <a:rPr lang="en-US" smtClean="0"/>
              <a:t>5/29/24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F30FD-8166-CE43-2705-344C9D7C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266BA-7CF6-D8A4-78A2-B63E5D7B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9CAE-ADA9-844E-834D-8311C828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667D-BCC7-3011-A20F-0760EF82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6D7EC-4578-81F8-B396-2DAC1518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E647-1411-2B4B-8816-7E5B28C2331A}" type="datetimeFigureOut">
              <a:rPr lang="en-US" smtClean="0"/>
              <a:t>5/29/24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66BB-2A7C-3FCD-7B82-9D2C3F77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96E80-8620-56B5-DFE2-B75515E8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9CAE-ADA9-844E-834D-8311C828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0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6FB60-3A16-B68F-C6BC-780D877E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E647-1411-2B4B-8816-7E5B28C2331A}" type="datetimeFigureOut">
              <a:rPr lang="en-US" smtClean="0"/>
              <a:t>5/29/24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473A5-23B2-CEDA-AAEC-406A156B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FD999-EBA4-6F08-410A-6CF5621D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9CAE-ADA9-844E-834D-8311C828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4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1E04-0C71-6883-8870-200CE80B0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EDDF6-5DF2-1433-1F9B-32F63336D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A844F-8862-81C2-DB9F-E74CA8F75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C0B08-441F-3E75-5583-8FD6E786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E647-1411-2B4B-8816-7E5B28C2331A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7D037-75F5-288D-BCDF-DFBD5A53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1E5B7-24F2-70FB-43D1-4E839C83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9CAE-ADA9-844E-834D-8311C828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0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E4D4-B578-7EAE-4F10-6A7C28AB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EB5DA-A6BD-1488-F7B9-9F861BC04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60905-7E8F-F216-4465-EE64857F3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A033F-8080-A728-EB7A-92B65607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E647-1411-2B4B-8816-7E5B28C2331A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21B66-59C8-CC2F-3F0E-3AEED47E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52310-4885-BCF2-E9CE-C34462EE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9CAE-ADA9-844E-834D-8311C828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2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497567-C025-8D13-BD56-9C548893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1838-7546-0F3F-BD65-3712B673A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E902-A150-0E5B-9D14-6355D2163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29E647-1411-2B4B-8816-7E5B28C2331A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B6541-DE51-D34F-9C9B-6DC9E8889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DA8B2-CFB1-D09B-2DEB-F979F60DB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649CAE-ADA9-844E-834D-8311C828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8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073DA-46C3-F2B0-1B66-093B0B483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Chess Tutorial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C91F3-1966-A412-361C-6973FDE6E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Jack Pemberton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7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1F1EA-FD4F-BF19-1176-AF0EB1FB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Design</a:t>
            </a: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hess board&#10;&#10;Description automatically generated">
            <a:extLst>
              <a:ext uri="{FF2B5EF4-FFF2-40B4-BE49-F238E27FC236}">
                <a16:creationId xmlns:a16="http://schemas.microsoft.com/office/drawing/2014/main" id="{BC091870-0E90-1FB1-6ED9-6792212C6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47" y="511293"/>
            <a:ext cx="4249251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AC993-37A9-7883-808F-509217EC2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layout of this chess tutorial has the board above the dialogue box and a continue button included within the dialogue box.</a:t>
            </a:r>
          </a:p>
          <a:p>
            <a:pPr marL="0" indent="0">
              <a:buNone/>
            </a:pPr>
            <a:r>
              <a:rPr lang="en-US" dirty="0"/>
              <a:t>This layout is used as it is simple and minimalistic making it easy for beginners to use.</a:t>
            </a:r>
          </a:p>
        </p:txBody>
      </p:sp>
    </p:spTree>
    <p:extLst>
      <p:ext uri="{BB962C8B-B14F-4D97-AF65-F5344CB8AC3E}">
        <p14:creationId xmlns:p14="http://schemas.microsoft.com/office/powerpoint/2010/main" val="422229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662D0-78E9-5632-56EE-C280C87F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omputer code with text&#10;&#10;Description automatically generated">
            <a:extLst>
              <a:ext uri="{FF2B5EF4-FFF2-40B4-BE49-F238E27FC236}">
                <a16:creationId xmlns:a16="http://schemas.microsoft.com/office/drawing/2014/main" id="{676F3312-6A2D-E61B-6D07-4EF747A6B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445119"/>
            <a:ext cx="4777381" cy="379801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2BCB1-204D-DB37-68E0-7DF4D01E2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chess tutorial program was created keeping object orientated programing in mind. For example, I have created it using various definition functions and call and return functions. I have also included many comments in my programing to make it easy to read and understand.</a:t>
            </a:r>
          </a:p>
        </p:txBody>
      </p:sp>
    </p:spTree>
    <p:extLst>
      <p:ext uri="{BB962C8B-B14F-4D97-AF65-F5344CB8AC3E}">
        <p14:creationId xmlns:p14="http://schemas.microsoft.com/office/powerpoint/2010/main" val="415527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3A731-087F-8B69-8F57-88E495F3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FD3D28ED-B520-D177-375B-DB5645C26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1272695"/>
            <a:ext cx="10872172" cy="1821089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ED8E8-FF55-DD4C-E44A-97972997D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During the development of this chess tutorial, I put it through rigorous testing with me and other play testers trying to find and glitches to the chess board platform and dialogue box. Because of how I wrote the program any errors that popped up were easy to locate and fix.</a:t>
            </a:r>
          </a:p>
        </p:txBody>
      </p:sp>
    </p:spTree>
    <p:extLst>
      <p:ext uri="{BB962C8B-B14F-4D97-AF65-F5344CB8AC3E}">
        <p14:creationId xmlns:p14="http://schemas.microsoft.com/office/powerpoint/2010/main" val="104343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7F452-BD3C-7BA3-02DB-3CD5EC09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Evaluation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EC163-0F04-CD58-8E9D-DA7D1BC4D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/>
              <a:t>Overall, this chess tutorial is a simple and easy to use program that successfully teaches new players the basics of playing chess.</a:t>
            </a:r>
          </a:p>
          <a:p>
            <a:pPr marL="0" indent="0">
              <a:buNone/>
            </a:pPr>
            <a:r>
              <a:rPr lang="en-US" sz="2200"/>
              <a:t>This has been proven through playtesting as in the final stages of development I gave this program to people who didn’t know how to play chess and they said they enjoyed it and can now play.</a:t>
            </a:r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2997212E-E799-45E6-45C1-1726E41C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706340"/>
            <a:ext cx="5458968" cy="544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1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211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Chess Tutorial</vt:lpstr>
      <vt:lpstr>Design</vt:lpstr>
      <vt:lpstr>Implementation</vt:lpstr>
      <vt:lpstr>Testing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 Pemberton</dc:creator>
  <cp:lastModifiedBy>Jack Pemberton</cp:lastModifiedBy>
  <cp:revision>1</cp:revision>
  <dcterms:created xsi:type="dcterms:W3CDTF">2024-05-29T00:14:50Z</dcterms:created>
  <dcterms:modified xsi:type="dcterms:W3CDTF">2024-05-29T00:30:33Z</dcterms:modified>
</cp:coreProperties>
</file>