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2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58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P&amp;O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err="1" smtClean="0"/>
              <a:t>Intermediate</a:t>
            </a:r>
            <a:r>
              <a:rPr lang="nl-BE" dirty="0" smtClean="0"/>
              <a:t> demo</a:t>
            </a:r>
          </a:p>
          <a:p>
            <a:r>
              <a:rPr lang="nl-BE" dirty="0" smtClean="0"/>
              <a:t>CWA3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Bike basket</a:t>
            </a:r>
          </a:p>
          <a:p>
            <a:r>
              <a:rPr lang="en-GB" dirty="0" smtClean="0"/>
              <a:t>Buttons</a:t>
            </a:r>
          </a:p>
          <a:p>
            <a:r>
              <a:rPr lang="en-GB" dirty="0" smtClean="0"/>
              <a:t>LEDs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7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</a:t>
            </a:r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User story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Optimizing </a:t>
            </a:r>
            <a:r>
              <a:rPr lang="nl-BE" dirty="0" err="1" smtClean="0"/>
              <a:t>cycling</a:t>
            </a:r>
            <a:r>
              <a:rPr lang="nl-BE" dirty="0" smtClean="0"/>
              <a:t> performance</a:t>
            </a:r>
          </a:p>
          <a:p>
            <a:r>
              <a:rPr lang="nl-BE" dirty="0" smtClean="0"/>
              <a:t>Multiple bikes </a:t>
            </a:r>
            <a:r>
              <a:rPr lang="nl-BE" dirty="0" err="1" smtClean="0"/>
              <a:t>and</a:t>
            </a:r>
            <a:r>
              <a:rPr lang="nl-BE" dirty="0" smtClean="0"/>
              <a:t> routes</a:t>
            </a:r>
          </a:p>
          <a:p>
            <a:r>
              <a:rPr lang="nl-BE" dirty="0" err="1" smtClean="0"/>
              <a:t>Selective</a:t>
            </a:r>
            <a:r>
              <a:rPr lang="nl-BE" dirty="0" smtClean="0"/>
              <a:t> </a:t>
            </a:r>
            <a:r>
              <a:rPr lang="nl-BE" dirty="0" err="1" smtClean="0"/>
              <a:t>comparing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568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Encountered</a:t>
            </a:r>
            <a:r>
              <a:rPr lang="nl-BE" dirty="0" smtClean="0"/>
              <a:t> </a:t>
            </a:r>
            <a:r>
              <a:rPr lang="nl-BE" dirty="0" err="1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 conflict</a:t>
            </a:r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New </a:t>
            </a:r>
            <a:r>
              <a:rPr lang="nl-BE" dirty="0" err="1" smtClean="0"/>
              <a:t>libraries</a:t>
            </a:r>
            <a:endParaRPr lang="nl-BE" dirty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Wrong buttons</a:t>
            </a:r>
            <a:endParaRPr lang="nl-BE" dirty="0"/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New buttons</a:t>
            </a:r>
            <a:endParaRPr lang="nl-BE" dirty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Connection error</a:t>
            </a:r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</a:t>
            </a:r>
            <a:r>
              <a:rPr lang="nl-BE" dirty="0" smtClean="0"/>
              <a:t>Improved </a:t>
            </a:r>
            <a:r>
              <a:rPr lang="nl-BE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Bugs &amp; </a:t>
            </a:r>
            <a:r>
              <a:rPr lang="nl-BE" dirty="0" err="1" smtClean="0"/>
              <a:t>unhandled</a:t>
            </a:r>
            <a:r>
              <a:rPr lang="nl-BE" dirty="0" smtClean="0"/>
              <a:t> </a:t>
            </a:r>
            <a:r>
              <a:rPr lang="nl-BE" dirty="0" err="1" smtClean="0"/>
              <a:t>exceptions</a:t>
            </a:r>
            <a:endParaRPr lang="nl-BE" dirty="0" smtClean="0"/>
          </a:p>
          <a:p>
            <a:r>
              <a:rPr lang="nl-BE" dirty="0" err="1" smtClean="0"/>
              <a:t>Mounting</a:t>
            </a:r>
            <a:r>
              <a:rPr lang="nl-BE" dirty="0" smtClean="0"/>
              <a:t> the device</a:t>
            </a:r>
          </a:p>
          <a:p>
            <a:r>
              <a:rPr lang="nl-BE" dirty="0" smtClean="0"/>
              <a:t>Web </a:t>
            </a:r>
            <a:r>
              <a:rPr lang="nl-BE" dirty="0" err="1" smtClean="0"/>
              <a:t>errors</a:t>
            </a:r>
            <a:endParaRPr lang="nl-BE" dirty="0" smtClean="0"/>
          </a:p>
          <a:p>
            <a:r>
              <a:rPr lang="nl-BE" dirty="0" smtClean="0"/>
              <a:t>Data </a:t>
            </a:r>
            <a:r>
              <a:rPr lang="nl-BE" dirty="0" err="1" smtClean="0"/>
              <a:t>errors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Encountered</a:t>
            </a:r>
            <a:r>
              <a:rPr lang="nl-BE" dirty="0" smtClean="0"/>
              <a:t> </a:t>
            </a:r>
            <a:r>
              <a:rPr lang="nl-BE" dirty="0" err="1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Cross-browser support</a:t>
            </a:r>
          </a:p>
          <a:p>
            <a:pPr lvl="1">
              <a:buFont typeface="Wingdings" charset="2"/>
              <a:buChar char="Ø"/>
            </a:pPr>
            <a:r>
              <a:rPr lang="nl-BE" dirty="0" smtClean="0"/>
              <a:t>Firefox: Calendar problems</a:t>
            </a:r>
          </a:p>
          <a:p>
            <a:pPr lvl="1">
              <a:buFont typeface="Wingdings" charset="2"/>
              <a:buChar char="Ø"/>
            </a:pPr>
            <a:r>
              <a:rPr lang="nl-BE" dirty="0" smtClean="0"/>
              <a:t>Google Chrome: jQuery ScrollTo plugin</a:t>
            </a:r>
          </a:p>
          <a:p>
            <a:r>
              <a:rPr lang="nl-BE" dirty="0" smtClean="0"/>
              <a:t>Server issues (jorestha.be)</a:t>
            </a:r>
          </a:p>
          <a:p>
            <a:pPr lvl="1">
              <a:buFont typeface="Wingdings" charset="2"/>
              <a:buChar char="Ø"/>
            </a:pPr>
            <a:r>
              <a:rPr lang="nl-BE" dirty="0" smtClean="0"/>
              <a:t>Registration php errors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</a:t>
            </a:r>
            <a:r>
              <a:rPr lang="nl-BE" dirty="0" smtClean="0"/>
              <a:t>onnectivity errors</a:t>
            </a:r>
          </a:p>
          <a:p>
            <a:r>
              <a:rPr lang="en-US" dirty="0" smtClean="0"/>
              <a:t>C</a:t>
            </a:r>
            <a:r>
              <a:rPr lang="nl-BE" dirty="0" smtClean="0"/>
              <a:t>ode needs to handle wrong data</a:t>
            </a:r>
          </a:p>
          <a:p>
            <a:r>
              <a:rPr lang="nl-BE" dirty="0" smtClean="0"/>
              <a:t>Minor CSS problems</a:t>
            </a:r>
          </a:p>
          <a:p>
            <a:r>
              <a:rPr lang="nl-BE" dirty="0" smtClean="0"/>
              <a:t>JS asynchronous functions</a:t>
            </a:r>
          </a:p>
        </p:txBody>
      </p:sp>
    </p:spTree>
    <p:extLst>
      <p:ext uri="{BB962C8B-B14F-4D97-AF65-F5344CB8AC3E}">
        <p14:creationId xmlns:p14="http://schemas.microsoft.com/office/powerpoint/2010/main" val="13523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Cross-browser support</a:t>
            </a:r>
          </a:p>
          <a:p>
            <a:r>
              <a:rPr lang="nl-BE" dirty="0" smtClean="0"/>
              <a:t>Minor CSS problems</a:t>
            </a:r>
          </a:p>
          <a:p>
            <a:r>
              <a:rPr lang="nl-BE" dirty="0" smtClean="0"/>
              <a:t>Efficiency</a:t>
            </a:r>
          </a:p>
          <a:p>
            <a:r>
              <a:rPr lang="nl-BE" dirty="0" smtClean="0"/>
              <a:t>Enough time?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1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109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P&amp;O 3</vt:lpstr>
      <vt:lpstr>Progress</vt:lpstr>
      <vt:lpstr>Sensors</vt:lpstr>
      <vt:lpstr>User story</vt:lpstr>
      <vt:lpstr>Encountered Problems</vt:lpstr>
      <vt:lpstr>Expected problems</vt:lpstr>
      <vt:lpstr>Encountered Problems</vt:lpstr>
      <vt:lpstr>Expected problems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Hein Heidbuchel</cp:lastModifiedBy>
  <cp:revision>14</cp:revision>
  <dcterms:created xsi:type="dcterms:W3CDTF">2014-11-20T12:09:19Z</dcterms:created>
  <dcterms:modified xsi:type="dcterms:W3CDTF">2014-11-24T15:32:55Z</dcterms:modified>
</cp:coreProperties>
</file>