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11/20/2014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901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11/20/2014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11/20/2014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381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11/20/2014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700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11/20/2014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10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11/20/2014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943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11/20/2014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056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11/20/2014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467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11/20/2014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241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11/20/2014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901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11/20/2014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161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160A7-5F71-2B44-B5DD-B5EECC5B0C89}" type="datetimeFigureOut">
              <a:rPr lang="en-US" smtClean="0"/>
              <a:t>11/20/2014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A7B18-4CF9-2C4D-A962-DC5233A676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791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Peno 3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nl-BE" dirty="0" smtClean="0"/>
              <a:t>Intermediate demo template</a:t>
            </a:r>
          </a:p>
          <a:p>
            <a:r>
              <a:rPr lang="nl-BE" dirty="0" smtClean="0"/>
              <a:t>Total duration: 7 minutes + 3 minutes questions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7123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Short demo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Max 3 minutes</a:t>
            </a:r>
          </a:p>
          <a:p>
            <a:r>
              <a:rPr lang="nl-BE" dirty="0" smtClean="0"/>
              <a:t>Show (in a short demo) your current progress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663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Sensors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Max 1,5 minute</a:t>
            </a:r>
          </a:p>
          <a:p>
            <a:r>
              <a:rPr lang="nl-BE" dirty="0" smtClean="0"/>
              <a:t>Which sensors did you order?</a:t>
            </a:r>
          </a:p>
          <a:p>
            <a:r>
              <a:rPr lang="nl-BE" dirty="0" smtClean="0"/>
              <a:t>What are they sending/receiving to/from the database?</a:t>
            </a:r>
          </a:p>
          <a:p>
            <a:r>
              <a:rPr lang="nl-BE" dirty="0" smtClean="0"/>
              <a:t>What </a:t>
            </a:r>
            <a:r>
              <a:rPr lang="nl-BE" dirty="0"/>
              <a:t>are the sensors with an implemented user story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6961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Problems encountered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Max 1,5 minute</a:t>
            </a:r>
          </a:p>
          <a:p>
            <a:r>
              <a:rPr lang="nl-BE" dirty="0" smtClean="0"/>
              <a:t>What are the main issues that your group had so far? </a:t>
            </a:r>
          </a:p>
          <a:p>
            <a:r>
              <a:rPr lang="nl-BE" dirty="0" smtClean="0"/>
              <a:t>How did you solve them?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80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Expected 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Max 1 minute</a:t>
            </a:r>
          </a:p>
          <a:p>
            <a:r>
              <a:rPr lang="nl-BE" dirty="0" smtClean="0"/>
              <a:t>What are the main issues you expect to have your design ready before the deadline?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667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100</Words>
  <Application>Microsoft Office PowerPoint</Application>
  <PresentationFormat>Diavoorstelling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Office Theme</vt:lpstr>
      <vt:lpstr>Peno 3</vt:lpstr>
      <vt:lpstr>Short demo</vt:lpstr>
      <vt:lpstr>Sensors</vt:lpstr>
      <vt:lpstr>Problems encountered</vt:lpstr>
      <vt:lpstr>Expected problems</vt:lpstr>
    </vt:vector>
  </TitlesOfParts>
  <Company>KU 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Peno 3</dc:title>
  <dc:creator>Robin De Croon</dc:creator>
  <cp:lastModifiedBy>Ruben De Clercq</cp:lastModifiedBy>
  <cp:revision>3</cp:revision>
  <dcterms:created xsi:type="dcterms:W3CDTF">2014-11-20T12:09:19Z</dcterms:created>
  <dcterms:modified xsi:type="dcterms:W3CDTF">2014-11-20T15:16:56Z</dcterms:modified>
</cp:coreProperties>
</file>