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90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38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700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10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943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056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467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241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901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161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60A7-5F71-2B44-B5DD-B5EECC5B0C89}" type="datetimeFigureOut">
              <a:rPr lang="en-US" smtClean="0"/>
              <a:t>11/20/2014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A7B18-4CF9-2C4D-A962-DC5233A676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791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P&amp;O </a:t>
            </a:r>
            <a:r>
              <a:rPr lang="nl-BE" dirty="0" smtClean="0"/>
              <a:t>3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nl-BE" dirty="0" err="1" smtClean="0"/>
              <a:t>Intermediate</a:t>
            </a:r>
            <a:r>
              <a:rPr lang="nl-BE" dirty="0" smtClean="0"/>
              <a:t> </a:t>
            </a:r>
            <a:r>
              <a:rPr lang="nl-BE" dirty="0" smtClean="0"/>
              <a:t>demo</a:t>
            </a:r>
          </a:p>
          <a:p>
            <a:r>
              <a:rPr lang="nl-BE" dirty="0" smtClean="0"/>
              <a:t>CWA3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7123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Bike basket</a:t>
            </a:r>
          </a:p>
          <a:p>
            <a:r>
              <a:rPr lang="en-GB" dirty="0" smtClean="0"/>
              <a:t>Buttons</a:t>
            </a:r>
          </a:p>
          <a:p>
            <a:r>
              <a:rPr lang="en-GB" dirty="0" smtClean="0"/>
              <a:t>LEDs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74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Sensors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Raspberry</a:t>
            </a:r>
            <a:r>
              <a:rPr lang="nl-BE" dirty="0" smtClean="0"/>
              <a:t> Pi</a:t>
            </a:r>
          </a:p>
          <a:p>
            <a:r>
              <a:rPr lang="nl-BE" dirty="0" err="1" smtClean="0"/>
              <a:t>Arduino</a:t>
            </a:r>
            <a:endParaRPr lang="nl-BE" dirty="0" smtClean="0"/>
          </a:p>
          <a:p>
            <a:r>
              <a:rPr lang="nl-BE" dirty="0" smtClean="0"/>
              <a:t>Format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6961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User story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Optimizing </a:t>
            </a:r>
            <a:r>
              <a:rPr lang="nl-BE" dirty="0" err="1" smtClean="0"/>
              <a:t>cycling</a:t>
            </a:r>
            <a:r>
              <a:rPr lang="nl-BE" dirty="0" smtClean="0"/>
              <a:t> performance</a:t>
            </a:r>
          </a:p>
          <a:p>
            <a:r>
              <a:rPr lang="nl-BE" dirty="0" smtClean="0"/>
              <a:t>Multiple bikes </a:t>
            </a:r>
            <a:r>
              <a:rPr lang="nl-BE" dirty="0" err="1" smtClean="0"/>
              <a:t>and</a:t>
            </a:r>
            <a:r>
              <a:rPr lang="nl-BE" dirty="0" smtClean="0"/>
              <a:t> routes</a:t>
            </a:r>
            <a:endParaRPr lang="nl-BE" dirty="0" smtClean="0"/>
          </a:p>
          <a:p>
            <a:r>
              <a:rPr lang="nl-BE" dirty="0" err="1" smtClean="0"/>
              <a:t>Selective</a:t>
            </a:r>
            <a:r>
              <a:rPr lang="nl-BE" dirty="0" smtClean="0"/>
              <a:t> </a:t>
            </a:r>
            <a:r>
              <a:rPr lang="nl-BE" dirty="0" err="1" smtClean="0"/>
              <a:t>comparing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5687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Encountered</a:t>
            </a:r>
            <a:r>
              <a:rPr lang="nl-BE" dirty="0" smtClean="0"/>
              <a:t> </a:t>
            </a:r>
            <a:r>
              <a:rPr lang="nl-BE" dirty="0" err="1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GPS conflict</a:t>
            </a:r>
          </a:p>
          <a:p>
            <a:pPr lvl="1">
              <a:buFont typeface="Wingdings" pitchFamily="2" charset="2"/>
              <a:buChar char="Ø"/>
            </a:pPr>
            <a:r>
              <a:rPr lang="nl-BE" dirty="0" smtClean="0"/>
              <a:t> New </a:t>
            </a:r>
            <a:r>
              <a:rPr lang="nl-BE" dirty="0" err="1" smtClean="0"/>
              <a:t>libraries</a:t>
            </a:r>
            <a:endParaRPr lang="nl-BE" dirty="0"/>
          </a:p>
          <a:p>
            <a:pPr>
              <a:buFont typeface="Arial" pitchFamily="34" charset="0"/>
              <a:buChar char="•"/>
            </a:pPr>
            <a:r>
              <a:rPr lang="nl-BE" dirty="0" smtClean="0"/>
              <a:t>Wrong buttons</a:t>
            </a:r>
            <a:endParaRPr lang="nl-BE" dirty="0"/>
          </a:p>
          <a:p>
            <a:pPr lvl="1">
              <a:buFont typeface="Wingdings" pitchFamily="2" charset="2"/>
              <a:buChar char="Ø"/>
            </a:pPr>
            <a:r>
              <a:rPr lang="nl-BE" dirty="0" smtClean="0"/>
              <a:t> New buttons</a:t>
            </a:r>
            <a:endParaRPr lang="nl-BE" dirty="0"/>
          </a:p>
          <a:p>
            <a:pPr>
              <a:buFont typeface="Arial" pitchFamily="34" charset="0"/>
              <a:buChar char="•"/>
            </a:pPr>
            <a:r>
              <a:rPr lang="nl-BE" dirty="0" smtClean="0"/>
              <a:t>Connection error</a:t>
            </a:r>
          </a:p>
          <a:p>
            <a:pPr lvl="1">
              <a:buFont typeface="Wingdings" pitchFamily="2" charset="2"/>
              <a:buChar char="Ø"/>
            </a:pPr>
            <a:r>
              <a:rPr lang="nl-BE" dirty="0" smtClean="0"/>
              <a:t> </a:t>
            </a:r>
            <a:r>
              <a:rPr lang="nl-BE" dirty="0" err="1" smtClean="0"/>
              <a:t>Impoved</a:t>
            </a:r>
            <a:r>
              <a:rPr lang="nl-BE" dirty="0" smtClean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1180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Expected 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Bugs &amp; </a:t>
            </a:r>
            <a:r>
              <a:rPr lang="nl-BE" dirty="0" err="1" smtClean="0"/>
              <a:t>unhandled</a:t>
            </a:r>
            <a:r>
              <a:rPr lang="nl-BE" dirty="0" smtClean="0"/>
              <a:t> </a:t>
            </a:r>
            <a:r>
              <a:rPr lang="nl-BE" dirty="0" err="1" smtClean="0"/>
              <a:t>exceptions</a:t>
            </a:r>
            <a:endParaRPr lang="nl-BE" dirty="0" smtClean="0"/>
          </a:p>
          <a:p>
            <a:r>
              <a:rPr lang="nl-BE" dirty="0" err="1" smtClean="0"/>
              <a:t>Mounting</a:t>
            </a:r>
            <a:r>
              <a:rPr lang="nl-BE" dirty="0" smtClean="0"/>
              <a:t> the device</a:t>
            </a:r>
          </a:p>
          <a:p>
            <a:r>
              <a:rPr lang="nl-BE" dirty="0" smtClean="0"/>
              <a:t>Web </a:t>
            </a:r>
            <a:r>
              <a:rPr lang="nl-BE" dirty="0" err="1" smtClean="0"/>
              <a:t>errors</a:t>
            </a:r>
            <a:endParaRPr lang="nl-BE" dirty="0" smtClean="0"/>
          </a:p>
          <a:p>
            <a:r>
              <a:rPr lang="nl-BE" dirty="0" smtClean="0"/>
              <a:t>Data </a:t>
            </a:r>
            <a:r>
              <a:rPr lang="nl-BE" dirty="0" err="1" smtClean="0"/>
              <a:t>errors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667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56</Words>
  <Application>Microsoft Office PowerPoint</Application>
  <PresentationFormat>Diavoorstelling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Office Theme</vt:lpstr>
      <vt:lpstr>P&amp;O 3</vt:lpstr>
      <vt:lpstr>Progress</vt:lpstr>
      <vt:lpstr>Sensors</vt:lpstr>
      <vt:lpstr>User story</vt:lpstr>
      <vt:lpstr>Encountered Problems</vt:lpstr>
      <vt:lpstr>Expected problems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Peno 3</dc:title>
  <dc:creator>Robin De Croon</dc:creator>
  <cp:lastModifiedBy>Ruben De Clercq</cp:lastModifiedBy>
  <cp:revision>7</cp:revision>
  <dcterms:created xsi:type="dcterms:W3CDTF">2014-11-20T12:09:19Z</dcterms:created>
  <dcterms:modified xsi:type="dcterms:W3CDTF">2014-11-20T15:40:54Z</dcterms:modified>
</cp:coreProperties>
</file>