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Condensé </a:t>
            </a:r>
            <a:r>
              <a:rPr lang="fr-CH" dirty="0"/>
              <a:t>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728AF-696D-B13E-B6CA-1D5D08F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50278"/>
            <a:ext cx="10353761" cy="1326321"/>
          </a:xfrm>
        </p:spPr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D482F-85DC-9CA1-32A6-0D22853D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15676"/>
            <a:ext cx="10353762" cy="1674658"/>
          </a:xfrm>
        </p:spPr>
        <p:txBody>
          <a:bodyPr/>
          <a:lstStyle/>
          <a:p>
            <a:r>
              <a:rPr lang="fr-CH" dirty="0"/>
              <a:t>Transformer une collection X en une collection Y</a:t>
            </a:r>
          </a:p>
          <a:p>
            <a:r>
              <a:rPr lang="fr-CH" dirty="0"/>
              <a:t>Aka "SELECT" en SQL</a:t>
            </a:r>
          </a:p>
          <a:p>
            <a:r>
              <a:rPr lang="fr-CH" dirty="0"/>
              <a:t>"Tout est permis":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4662C4-CD19-A3A5-C53C-3C9712C17A30}"/>
              </a:ext>
            </a:extLst>
          </p:cNvPr>
          <p:cNvSpPr txBox="1"/>
          <p:nvPr/>
        </p:nvSpPr>
        <p:spPr>
          <a:xfrm>
            <a:off x="347362" y="2641272"/>
            <a:ext cx="11666764" cy="4031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5); 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//0,1,2,3,4</a:t>
            </a:r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1).Print();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//1,1,1,1,1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Object()).Print();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object,object,object,object,object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 =&gt;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number)).Print();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//,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aa,aaa,aaaa,aaaaa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numbers).Select(character =&gt; Convert.ToInt32(character) + 1).Print();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//49,45,50,45,51,45,52,45,53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.Select(_ =&gt;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5000)).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/!\PAS d’élément en entrée, PAS d’élément en sortie /!\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436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99F89-4AD3-D526-AB70-6554B85A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 d'une fonction de mapping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FA16B-8702-B540-CA3E-9C07B306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Action ?</a:t>
            </a:r>
          </a:p>
          <a:p>
            <a:r>
              <a:rPr lang="fr-CH" dirty="0" err="1"/>
              <a:t>Func</a:t>
            </a:r>
            <a:r>
              <a:rPr lang="fr-CH" dirty="0"/>
              <a:t> ?</a:t>
            </a:r>
          </a:p>
          <a:p>
            <a:endParaRPr lang="fr-CH" dirty="0"/>
          </a:p>
          <a:p>
            <a:r>
              <a:rPr lang="fr-CH" sz="3200" b="1" dirty="0"/>
              <a:t>FUNC&lt;</a:t>
            </a:r>
            <a:r>
              <a:rPr lang="fr-CH" sz="3200" b="1" dirty="0" err="1"/>
              <a:t>InputElementType,OutputElementType</a:t>
            </a:r>
            <a:r>
              <a:rPr lang="fr-CH" sz="32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6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26C1-9CA1-2A8D-8D4F-767A5F1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r>
              <a:rPr lang="fr-CH" dirty="0"/>
              <a:t> avec des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3E061-33D2-3300-D956-96B71CFE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22078"/>
            <a:ext cx="10353762" cy="869121"/>
          </a:xfrm>
        </p:spPr>
        <p:txBody>
          <a:bodyPr/>
          <a:lstStyle/>
          <a:p>
            <a:r>
              <a:rPr lang="fr-CH" dirty="0"/>
              <a:t>Et si Bob s’appelait, juste "B"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1BC818-C96A-A7EE-539C-A22C865A6F19}"/>
              </a:ext>
            </a:extLst>
          </p:cNvPr>
          <p:cNvSpPr txBox="1"/>
          <p:nvPr/>
        </p:nvSpPr>
        <p:spPr>
          <a:xfrm>
            <a:off x="254524" y="2274838"/>
            <a:ext cx="11698664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List&lt;Person&gt;() {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=15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Anna"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=16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Chan"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=17 }</a:t>
            </a: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.Select(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person.Name.Substring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person.Name.Length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2)));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fr-CH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Bo,An,Ch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1289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E5B16-4669-D3B8-39F2-088EB10E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120321"/>
            <a:ext cx="10353761" cy="1326321"/>
          </a:xfrm>
        </p:spPr>
        <p:txBody>
          <a:bodyPr/>
          <a:lstStyle/>
          <a:p>
            <a:r>
              <a:rPr lang="fr-CH" dirty="0"/>
              <a:t>Options pour "contenir"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782C2-5E36-E9DD-EDA2-B90DA872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2AF713-3942-61AF-E09D-AC7706CC822C}"/>
              </a:ext>
            </a:extLst>
          </p:cNvPr>
          <p:cNvSpPr txBox="1"/>
          <p:nvPr/>
        </p:nvSpPr>
        <p:spPr>
          <a:xfrm>
            <a:off x="285868" y="1502688"/>
            <a:ext cx="116096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</a:t>
            </a:r>
            <a:r>
              <a:rPr lang="fr-CH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//valeur fixe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letter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65) 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//tuple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.Select(number =&gt; (number, 4,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anonyme sans champ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.Select(tuple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tuple.number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tuple.Item2, tuple.Item3 })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anonyme avec champ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.Select(instance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A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instance.number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 = instance.Item2 })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spécifique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.Select(instance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instance.A,1));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3BD1D-BE1D-7596-B8A0-43315581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Peut-on changer le nombre d'éléments avec un Select ?</a:t>
            </a:r>
          </a:p>
        </p:txBody>
      </p:sp>
      <p:pic>
        <p:nvPicPr>
          <p:cNvPr id="5" name="Espace réservé du contenu 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F0302A9B-C31E-6ADA-4249-A92210E0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2947987"/>
            <a:ext cx="5962650" cy="1990725"/>
          </a:xfrm>
        </p:spPr>
      </p:pic>
    </p:spTree>
    <p:extLst>
      <p:ext uri="{BB962C8B-B14F-4D97-AF65-F5344CB8AC3E}">
        <p14:creationId xmlns:p14="http://schemas.microsoft.com/office/powerpoint/2010/main" val="152724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281</TotalTime>
  <Words>375</Words>
  <Application>Microsoft Office PowerPoint</Application>
  <PresentationFormat>Grand écran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Cascadia Mono</vt:lpstr>
      <vt:lpstr>Rockwell</vt:lpstr>
      <vt:lpstr>Damask</vt:lpstr>
      <vt:lpstr>Map</vt:lpstr>
      <vt:lpstr>map</vt:lpstr>
      <vt:lpstr>Signature d'une fonction de mapping ?</vt:lpstr>
      <vt:lpstr>Map avec des objets</vt:lpstr>
      <vt:lpstr>Options pour "contenir" les données</vt:lpstr>
      <vt:lpstr>Peut-on changer le nombre d'éléments avec un Select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6</cp:revision>
  <dcterms:created xsi:type="dcterms:W3CDTF">2024-09-04T13:59:44Z</dcterms:created>
  <dcterms:modified xsi:type="dcterms:W3CDTF">2025-09-11T08:38:52Z</dcterms:modified>
</cp:coreProperties>
</file>